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EA7F5-EDEA-B869-EB09-2472C8BE1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7CF511-3567-6DB2-4892-89313C909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8C1CF9-648A-B17E-E8BD-44913AB3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134747-3E1C-1188-398F-95E4FF88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3013BE-BDFF-9E68-1293-80361C08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04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F052C-4E07-8DC2-7977-465E8D2C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85C84A-46D8-2C18-532D-1D89F02C6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3696CA-58DC-ADAD-AE80-096032C0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80C0A3-687E-16CB-39BF-EF71C90E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44836-11A6-CD19-D81B-0D8284A1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39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524068-1510-6B9A-A975-385113849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57AD6B-05D8-C15C-E1EC-C7D3C910C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2E38E4-E534-A428-4464-47B1E151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105AEB-CFCA-AA42-00B6-FABB8424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F28CB9-DD42-A066-CF39-5F9A9640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7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8441F-F4CE-95F1-8DA5-E10E660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484A96-6B23-DBDF-15C6-394897A1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3384E1-5DB1-F577-388E-E0EBE9C7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EE625-5D76-C64D-205E-FBEE7114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8918F0-3798-E570-7649-EB888487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10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FDDF0-CC58-C572-0AAC-578C2B66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85AEF1-3460-DE2D-CB53-7C660662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C5C5DB-45B6-FDE3-D1E3-2DB7D943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9D9151-7289-7711-3B19-20DA65ED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F1A997-CBDD-EAF9-48DE-7BA3E530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8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650A3-F7E8-6642-AA1D-84C276DF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35A8B-AB6C-D73B-C7A2-AE419B00C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583C30-D7E9-4EA9-759A-9DE9860D4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1B5474-ECA8-093C-139C-B98815C6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3B7276-44F8-0830-3ABD-A5074540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3843F4-699D-1722-72D2-AE590A3A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3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BDFE9-40C8-C57B-4691-9F2FD743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9AF088-8531-8795-B64C-44B0FB32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3B3ADC-E335-C910-AA58-5AA309D7E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61D5FF-AD31-D572-A4C8-356D49C93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67B6E6-2775-6F8D-A827-889DB8DA6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15152F-C6EF-A989-716C-02F18F04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06A730-5D57-A6C4-2EEC-866E4F26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08C968-F0E7-8E23-288B-A9A57645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8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B289C-876F-5F56-A2AE-13CB809A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781ECA-D57E-62CE-1F9A-EB8C2BD2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DCD013-B0A1-52FC-4D45-1E4E778D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612373-FA8C-10DC-DFB2-65A60CC2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68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DACFFF-DE55-D492-6BCC-C7BC221B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EA8BDD-FFF2-4AC6-1C2D-0D4D9822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25E78F-34DA-B7E5-E355-378935D1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10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EE680-C379-9C09-8D16-2B172FAE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CC0A0-14B6-3CA1-EE37-0A935B4A2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579771-6E97-5A05-CC2F-EFD38EA3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C316C5-D76A-6A89-9A65-BE50800F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18DE46-0DA5-9C9F-FE7A-C328D914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2FBA4C-B7FE-4F66-B257-19D76056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5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4DE25-70AC-CBB4-5B13-B45659C9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D2F676D-D0F4-D327-C586-D679247BC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48B88-0DB0-7211-F711-9E3CCF0F1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47ABBC-AAC1-700B-50BE-636E20A8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6FC5D7-DD87-BEEC-7433-4B288C81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0C08E5-B985-777C-4B59-BD5CAE0C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8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F9E9B-5E7E-25DC-9B11-2E804BB9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F890C4-BC20-030C-628C-FA353B1E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EB2785-252A-4056-92A1-C56A800B3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34DD0B-5C32-F5BD-F863-E8541E18B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254EDE-C8CA-3B92-9058-3AB5E1FE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52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vkusnierecepts_bo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061EC0-E24F-8053-7795-8729CDD3F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2742" y="137650"/>
            <a:ext cx="5219486" cy="6582697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Откройте мир кулинарии с нашим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Telegram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-ботом! Погрузитесь в коллекцию из 50,000+ рецептов со </a:t>
            </a:r>
            <a:r>
              <a:rPr lang="ru-RU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всего мира.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Ищите блюда по категории, стране, или диете – от классики до экзотики! Получайте пошаговые инструкции с картинками, делайте приготовление простым и увлекательным! Сохраняйте фавориты, возвращайтесь к ним в любое время! Считайте калории для здорового образа жизни!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ru-RU" b="0" i="0" u="none" strike="noStrike" dirty="0">
                <a:effectLst/>
                <a:latin typeface="Roboto" panose="02000000000000000000" pitchFamily="2" charset="0"/>
                <a:hlinkClick r:id="rId3" tooltip="https://t.me/vkusnierecepts_bot"/>
              </a:rPr>
              <a:t>Присоединяйтесь сейчас на Бот вкусные рецепты и начните кулинарное путешествие!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47A2BA-F4D4-52B0-395B-079E45ED2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3" y="137651"/>
            <a:ext cx="6582697" cy="658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925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74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Олесик</dc:creator>
  <cp:lastModifiedBy>Евгений Олесик</cp:lastModifiedBy>
  <cp:revision>2</cp:revision>
  <dcterms:created xsi:type="dcterms:W3CDTF">2024-02-20T08:33:51Z</dcterms:created>
  <dcterms:modified xsi:type="dcterms:W3CDTF">2024-02-20T09:06:48Z</dcterms:modified>
</cp:coreProperties>
</file>