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6" r:id="rId1"/>
  </p:sldMasterIdLst>
  <p:notesMasterIdLst>
    <p:notesMasterId r:id="rId13"/>
  </p:notesMasterIdLst>
  <p:sldIdLst>
    <p:sldId id="271" r:id="rId2"/>
    <p:sldId id="272" r:id="rId3"/>
    <p:sldId id="263" r:id="rId4"/>
    <p:sldId id="256" r:id="rId5"/>
    <p:sldId id="257" r:id="rId6"/>
    <p:sldId id="264" r:id="rId7"/>
    <p:sldId id="265" r:id="rId8"/>
    <p:sldId id="267" r:id="rId9"/>
    <p:sldId id="268" r:id="rId10"/>
    <p:sldId id="269" r:id="rId11"/>
    <p:sldId id="270" r:id="rId12"/>
  </p:sldIdLst>
  <p:sldSz cx="12188825"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2" autoAdjust="0"/>
    <p:restoredTop sz="94602" autoAdjust="0"/>
  </p:normalViewPr>
  <p:slideViewPr>
    <p:cSldViewPr snapToGrid="0" snapToObjects="1">
      <p:cViewPr varScale="1">
        <p:scale>
          <a:sx n="65" d="100"/>
          <a:sy n="65" d="100"/>
        </p:scale>
        <p:origin x="-672" y="-64"/>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200" b="0" i="0" u="none" strike="noStrike" cap="none">
                <a:solidFill>
                  <a:schemeClr val="dk1"/>
                </a:solidFill>
                <a:latin typeface="Verdana"/>
                <a:ea typeface="Verdana"/>
                <a:cs typeface="Verdana"/>
                <a:sym typeface="Verdana"/>
              </a:defRPr>
            </a:lvl1pPr>
            <a:lvl2pPr marL="609493" marR="0" lvl="1" indent="-12592" algn="l" rtl="0">
              <a:spcBef>
                <a:spcPts val="0"/>
              </a:spcBef>
              <a:spcAft>
                <a:spcPts val="0"/>
              </a:spcAft>
              <a:buNone/>
              <a:defRPr sz="1800" b="0" i="0" u="none" strike="noStrike" cap="none">
                <a:solidFill>
                  <a:schemeClr val="dk1"/>
                </a:solidFill>
                <a:latin typeface="Arial"/>
                <a:ea typeface="Arial"/>
                <a:cs typeface="Arial"/>
                <a:sym typeface="Arial"/>
              </a:defRPr>
            </a:lvl2pPr>
            <a:lvl3pPr marL="1218987" marR="0" lvl="2" indent="-12487" algn="l" rtl="0">
              <a:spcBef>
                <a:spcPts val="0"/>
              </a:spcBef>
              <a:spcAft>
                <a:spcPts val="0"/>
              </a:spcAft>
              <a:buNone/>
              <a:defRPr sz="1800" b="0" i="0" u="none" strike="noStrike" cap="none">
                <a:solidFill>
                  <a:schemeClr val="dk1"/>
                </a:solidFill>
                <a:latin typeface="Arial"/>
                <a:ea typeface="Arial"/>
                <a:cs typeface="Arial"/>
                <a:sym typeface="Arial"/>
              </a:defRPr>
            </a:lvl3pPr>
            <a:lvl4pPr marL="1828480" marR="0" lvl="3" indent="-12380" algn="l" rtl="0">
              <a:spcBef>
                <a:spcPts val="0"/>
              </a:spcBef>
              <a:spcAft>
                <a:spcPts val="0"/>
              </a:spcAft>
              <a:buNone/>
              <a:defRPr sz="1800" b="0" i="0" u="none" strike="noStrike" cap="none">
                <a:solidFill>
                  <a:schemeClr val="dk1"/>
                </a:solidFill>
                <a:latin typeface="Arial"/>
                <a:ea typeface="Arial"/>
                <a:cs typeface="Arial"/>
                <a:sym typeface="Arial"/>
              </a:defRPr>
            </a:lvl4pPr>
            <a:lvl5pPr marL="2437973" marR="0" lvl="4" indent="-12273" algn="l" rtl="0">
              <a:spcBef>
                <a:spcPts val="0"/>
              </a:spcBef>
              <a:spcAft>
                <a:spcPts val="0"/>
              </a:spcAft>
              <a:buNone/>
              <a:defRPr sz="1800" b="0" i="0" u="none" strike="noStrike" cap="none">
                <a:solidFill>
                  <a:schemeClr val="dk1"/>
                </a:solidFill>
                <a:latin typeface="Arial"/>
                <a:ea typeface="Arial"/>
                <a:cs typeface="Arial"/>
                <a:sym typeface="Arial"/>
              </a:defRPr>
            </a:lvl5pPr>
            <a:lvl6pPr marL="3047467" marR="0" lvl="5" indent="-12167" algn="l" rtl="0">
              <a:spcBef>
                <a:spcPts val="0"/>
              </a:spcBef>
              <a:buNone/>
              <a:defRPr sz="1800" b="0" i="0" u="none" strike="noStrike" cap="none">
                <a:solidFill>
                  <a:schemeClr val="dk1"/>
                </a:solidFill>
                <a:latin typeface="Arial"/>
                <a:ea typeface="Arial"/>
                <a:cs typeface="Arial"/>
                <a:sym typeface="Arial"/>
              </a:defRPr>
            </a:lvl6pPr>
            <a:lvl7pPr marL="3656960" marR="0" lvl="6" indent="-12060" algn="l" rtl="0">
              <a:spcBef>
                <a:spcPts val="0"/>
              </a:spcBef>
              <a:buNone/>
              <a:defRPr sz="1800" b="0" i="0" u="none" strike="noStrike" cap="none">
                <a:solidFill>
                  <a:schemeClr val="dk1"/>
                </a:solidFill>
                <a:latin typeface="Arial"/>
                <a:ea typeface="Arial"/>
                <a:cs typeface="Arial"/>
                <a:sym typeface="Arial"/>
              </a:defRPr>
            </a:lvl7pPr>
            <a:lvl8pPr marL="4266453" marR="0" lvl="7" indent="-11953" algn="l" rtl="0">
              <a:spcBef>
                <a:spcPts val="0"/>
              </a:spcBef>
              <a:buNone/>
              <a:defRPr sz="1800" b="0" i="0" u="none" strike="noStrike" cap="none">
                <a:solidFill>
                  <a:schemeClr val="dk1"/>
                </a:solidFill>
                <a:latin typeface="Arial"/>
                <a:ea typeface="Arial"/>
                <a:cs typeface="Arial"/>
                <a:sym typeface="Arial"/>
              </a:defRPr>
            </a:lvl8pPr>
            <a:lvl9pPr marL="4875947" marR="0" lvl="8" indent="-11846"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200" b="0" i="0" u="none" strike="noStrike" cap="none">
                <a:solidFill>
                  <a:schemeClr val="dk1"/>
                </a:solidFill>
                <a:latin typeface="Verdana"/>
                <a:ea typeface="Verdana"/>
                <a:cs typeface="Verdana"/>
                <a:sym typeface="Verdana"/>
              </a:defRPr>
            </a:lvl1pPr>
            <a:lvl2pPr marL="609493" marR="0" lvl="1" indent="-12592" algn="l" rtl="0">
              <a:spcBef>
                <a:spcPts val="0"/>
              </a:spcBef>
              <a:spcAft>
                <a:spcPts val="0"/>
              </a:spcAft>
              <a:buNone/>
              <a:defRPr sz="1800" b="0" i="0" u="none" strike="noStrike" cap="none">
                <a:solidFill>
                  <a:schemeClr val="dk1"/>
                </a:solidFill>
                <a:latin typeface="Arial"/>
                <a:ea typeface="Arial"/>
                <a:cs typeface="Arial"/>
                <a:sym typeface="Arial"/>
              </a:defRPr>
            </a:lvl2pPr>
            <a:lvl3pPr marL="1218987" marR="0" lvl="2" indent="-12487" algn="l" rtl="0">
              <a:spcBef>
                <a:spcPts val="0"/>
              </a:spcBef>
              <a:spcAft>
                <a:spcPts val="0"/>
              </a:spcAft>
              <a:buNone/>
              <a:defRPr sz="1800" b="0" i="0" u="none" strike="noStrike" cap="none">
                <a:solidFill>
                  <a:schemeClr val="dk1"/>
                </a:solidFill>
                <a:latin typeface="Arial"/>
                <a:ea typeface="Arial"/>
                <a:cs typeface="Arial"/>
                <a:sym typeface="Arial"/>
              </a:defRPr>
            </a:lvl3pPr>
            <a:lvl4pPr marL="1828480" marR="0" lvl="3" indent="-12380" algn="l" rtl="0">
              <a:spcBef>
                <a:spcPts val="0"/>
              </a:spcBef>
              <a:spcAft>
                <a:spcPts val="0"/>
              </a:spcAft>
              <a:buNone/>
              <a:defRPr sz="1800" b="0" i="0" u="none" strike="noStrike" cap="none">
                <a:solidFill>
                  <a:schemeClr val="dk1"/>
                </a:solidFill>
                <a:latin typeface="Arial"/>
                <a:ea typeface="Arial"/>
                <a:cs typeface="Arial"/>
                <a:sym typeface="Arial"/>
              </a:defRPr>
            </a:lvl4pPr>
            <a:lvl5pPr marL="2437973" marR="0" lvl="4" indent="-12273" algn="l" rtl="0">
              <a:spcBef>
                <a:spcPts val="0"/>
              </a:spcBef>
              <a:spcAft>
                <a:spcPts val="0"/>
              </a:spcAft>
              <a:buNone/>
              <a:defRPr sz="1800" b="0" i="0" u="none" strike="noStrike" cap="none">
                <a:solidFill>
                  <a:schemeClr val="dk1"/>
                </a:solidFill>
                <a:latin typeface="Arial"/>
                <a:ea typeface="Arial"/>
                <a:cs typeface="Arial"/>
                <a:sym typeface="Arial"/>
              </a:defRPr>
            </a:lvl5pPr>
            <a:lvl6pPr marL="3047467" marR="0" lvl="5" indent="-12167" algn="l" rtl="0">
              <a:spcBef>
                <a:spcPts val="0"/>
              </a:spcBef>
              <a:buNone/>
              <a:defRPr sz="1800" b="0" i="0" u="none" strike="noStrike" cap="none">
                <a:solidFill>
                  <a:schemeClr val="dk1"/>
                </a:solidFill>
                <a:latin typeface="Arial"/>
                <a:ea typeface="Arial"/>
                <a:cs typeface="Arial"/>
                <a:sym typeface="Arial"/>
              </a:defRPr>
            </a:lvl6pPr>
            <a:lvl7pPr marL="3656960" marR="0" lvl="6" indent="-12060" algn="l" rtl="0">
              <a:spcBef>
                <a:spcPts val="0"/>
              </a:spcBef>
              <a:buNone/>
              <a:defRPr sz="1800" b="0" i="0" u="none" strike="noStrike" cap="none">
                <a:solidFill>
                  <a:schemeClr val="dk1"/>
                </a:solidFill>
                <a:latin typeface="Arial"/>
                <a:ea typeface="Arial"/>
                <a:cs typeface="Arial"/>
                <a:sym typeface="Arial"/>
              </a:defRPr>
            </a:lvl7pPr>
            <a:lvl8pPr marL="4266453" marR="0" lvl="7" indent="-11953" algn="l" rtl="0">
              <a:spcBef>
                <a:spcPts val="0"/>
              </a:spcBef>
              <a:buNone/>
              <a:defRPr sz="1800" b="0" i="0" u="none" strike="noStrike" cap="none">
                <a:solidFill>
                  <a:schemeClr val="dk1"/>
                </a:solidFill>
                <a:latin typeface="Arial"/>
                <a:ea typeface="Arial"/>
                <a:cs typeface="Arial"/>
                <a:sym typeface="Arial"/>
              </a:defRPr>
            </a:lvl8pPr>
            <a:lvl9pPr marL="4875947" marR="0" lvl="8" indent="-11846"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480"/>
              </a:spcBef>
              <a:spcAft>
                <a:spcPts val="0"/>
              </a:spcAft>
              <a:buNone/>
              <a:defRPr sz="1600" b="0" i="0" u="none" strike="noStrike" cap="none">
                <a:solidFill>
                  <a:schemeClr val="dk1"/>
                </a:solidFill>
                <a:latin typeface="Verdana"/>
                <a:ea typeface="Verdana"/>
                <a:cs typeface="Verdana"/>
                <a:sym typeface="Verdana"/>
              </a:defRPr>
            </a:lvl1pPr>
            <a:lvl2pPr marL="609493" marR="0" lvl="1" indent="-12592" algn="l" rtl="0">
              <a:spcBef>
                <a:spcPts val="480"/>
              </a:spcBef>
              <a:spcAft>
                <a:spcPts val="0"/>
              </a:spcAft>
              <a:buNone/>
              <a:defRPr sz="1600" b="0" i="0" u="none" strike="noStrike" cap="none">
                <a:solidFill>
                  <a:schemeClr val="dk1"/>
                </a:solidFill>
                <a:latin typeface="Verdana"/>
                <a:ea typeface="Verdana"/>
                <a:cs typeface="Verdana"/>
                <a:sym typeface="Verdana"/>
              </a:defRPr>
            </a:lvl2pPr>
            <a:lvl3pPr marL="1218987" marR="0" lvl="2" indent="-12487" algn="l" rtl="0">
              <a:spcBef>
                <a:spcPts val="480"/>
              </a:spcBef>
              <a:spcAft>
                <a:spcPts val="0"/>
              </a:spcAft>
              <a:buNone/>
              <a:defRPr sz="1600" b="0" i="0" u="none" strike="noStrike" cap="none">
                <a:solidFill>
                  <a:schemeClr val="dk1"/>
                </a:solidFill>
                <a:latin typeface="Verdana"/>
                <a:ea typeface="Verdana"/>
                <a:cs typeface="Verdana"/>
                <a:sym typeface="Verdana"/>
              </a:defRPr>
            </a:lvl3pPr>
            <a:lvl4pPr marL="1828480" marR="0" lvl="3" indent="-12380" algn="l" rtl="0">
              <a:spcBef>
                <a:spcPts val="480"/>
              </a:spcBef>
              <a:spcAft>
                <a:spcPts val="0"/>
              </a:spcAft>
              <a:buNone/>
              <a:defRPr sz="1600" b="0" i="0" u="none" strike="noStrike" cap="none">
                <a:solidFill>
                  <a:schemeClr val="dk1"/>
                </a:solidFill>
                <a:latin typeface="Verdana"/>
                <a:ea typeface="Verdana"/>
                <a:cs typeface="Verdana"/>
                <a:sym typeface="Verdana"/>
              </a:defRPr>
            </a:lvl4pPr>
            <a:lvl5pPr marL="2437973" marR="0" lvl="4" indent="-12273" algn="l" rtl="0">
              <a:spcBef>
                <a:spcPts val="480"/>
              </a:spcBef>
              <a:spcAft>
                <a:spcPts val="0"/>
              </a:spcAft>
              <a:buNone/>
              <a:defRPr sz="1600" b="0" i="0" u="none" strike="noStrike" cap="none">
                <a:solidFill>
                  <a:schemeClr val="dk1"/>
                </a:solidFill>
                <a:latin typeface="Verdana"/>
                <a:ea typeface="Verdana"/>
                <a:cs typeface="Verdana"/>
                <a:sym typeface="Verdana"/>
              </a:defRPr>
            </a:lvl5pPr>
            <a:lvl6pPr marL="3047467" marR="0" lvl="5" indent="-12167" algn="l" rtl="0">
              <a:spcBef>
                <a:spcPts val="0"/>
              </a:spcBef>
              <a:buNone/>
              <a:defRPr sz="1600" b="0" i="0" u="none" strike="noStrike" cap="none">
                <a:solidFill>
                  <a:schemeClr val="dk1"/>
                </a:solidFill>
                <a:latin typeface="Calibri"/>
                <a:ea typeface="Calibri"/>
                <a:cs typeface="Calibri"/>
                <a:sym typeface="Calibri"/>
              </a:defRPr>
            </a:lvl6pPr>
            <a:lvl7pPr marL="3656960" marR="0" lvl="6" indent="-12060" algn="l" rtl="0">
              <a:spcBef>
                <a:spcPts val="0"/>
              </a:spcBef>
              <a:buNone/>
              <a:defRPr sz="1600" b="0" i="0" u="none" strike="noStrike" cap="none">
                <a:solidFill>
                  <a:schemeClr val="dk1"/>
                </a:solidFill>
                <a:latin typeface="Calibri"/>
                <a:ea typeface="Calibri"/>
                <a:cs typeface="Calibri"/>
                <a:sym typeface="Calibri"/>
              </a:defRPr>
            </a:lvl7pPr>
            <a:lvl8pPr marL="4266453" marR="0" lvl="7" indent="-11953" algn="l" rtl="0">
              <a:spcBef>
                <a:spcPts val="0"/>
              </a:spcBef>
              <a:buNone/>
              <a:defRPr sz="1600" b="0" i="0" u="none" strike="noStrike" cap="none">
                <a:solidFill>
                  <a:schemeClr val="dk1"/>
                </a:solidFill>
                <a:latin typeface="Calibri"/>
                <a:ea typeface="Calibri"/>
                <a:cs typeface="Calibri"/>
                <a:sym typeface="Calibri"/>
              </a:defRPr>
            </a:lvl8pPr>
            <a:lvl9pPr marL="4875947" marR="0" lvl="8" indent="-11846" algn="l" rtl="0">
              <a:spcBef>
                <a:spcPts val="0"/>
              </a:spcBef>
              <a:buNone/>
              <a:defRPr sz="16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Verdana"/>
                <a:ea typeface="Verdana"/>
                <a:cs typeface="Verdana"/>
                <a:sym typeface="Verdana"/>
              </a:defRPr>
            </a:lvl1pPr>
            <a:lvl2pPr marL="609493" marR="0" lvl="1" indent="-12592" algn="l" rtl="0">
              <a:spcBef>
                <a:spcPts val="0"/>
              </a:spcBef>
              <a:spcAft>
                <a:spcPts val="0"/>
              </a:spcAft>
              <a:buNone/>
              <a:defRPr sz="1800" b="0" i="0" u="none" strike="noStrike" cap="none">
                <a:solidFill>
                  <a:schemeClr val="dk1"/>
                </a:solidFill>
                <a:latin typeface="Arial"/>
                <a:ea typeface="Arial"/>
                <a:cs typeface="Arial"/>
                <a:sym typeface="Arial"/>
              </a:defRPr>
            </a:lvl2pPr>
            <a:lvl3pPr marL="1218987" marR="0" lvl="2" indent="-12487" algn="l" rtl="0">
              <a:spcBef>
                <a:spcPts val="0"/>
              </a:spcBef>
              <a:spcAft>
                <a:spcPts val="0"/>
              </a:spcAft>
              <a:buNone/>
              <a:defRPr sz="1800" b="0" i="0" u="none" strike="noStrike" cap="none">
                <a:solidFill>
                  <a:schemeClr val="dk1"/>
                </a:solidFill>
                <a:latin typeface="Arial"/>
                <a:ea typeface="Arial"/>
                <a:cs typeface="Arial"/>
                <a:sym typeface="Arial"/>
              </a:defRPr>
            </a:lvl3pPr>
            <a:lvl4pPr marL="1828480" marR="0" lvl="3" indent="-12380" algn="l" rtl="0">
              <a:spcBef>
                <a:spcPts val="0"/>
              </a:spcBef>
              <a:spcAft>
                <a:spcPts val="0"/>
              </a:spcAft>
              <a:buNone/>
              <a:defRPr sz="1800" b="0" i="0" u="none" strike="noStrike" cap="none">
                <a:solidFill>
                  <a:schemeClr val="dk1"/>
                </a:solidFill>
                <a:latin typeface="Arial"/>
                <a:ea typeface="Arial"/>
                <a:cs typeface="Arial"/>
                <a:sym typeface="Arial"/>
              </a:defRPr>
            </a:lvl4pPr>
            <a:lvl5pPr marL="2437973" marR="0" lvl="4" indent="-12273" algn="l" rtl="0">
              <a:spcBef>
                <a:spcPts val="0"/>
              </a:spcBef>
              <a:spcAft>
                <a:spcPts val="0"/>
              </a:spcAft>
              <a:buNone/>
              <a:defRPr sz="1800" b="0" i="0" u="none" strike="noStrike" cap="none">
                <a:solidFill>
                  <a:schemeClr val="dk1"/>
                </a:solidFill>
                <a:latin typeface="Arial"/>
                <a:ea typeface="Arial"/>
                <a:cs typeface="Arial"/>
                <a:sym typeface="Arial"/>
              </a:defRPr>
            </a:lvl5pPr>
            <a:lvl6pPr marL="3047467" marR="0" lvl="5" indent="-12167" algn="l" rtl="0">
              <a:spcBef>
                <a:spcPts val="0"/>
              </a:spcBef>
              <a:buNone/>
              <a:defRPr sz="1800" b="0" i="0" u="none" strike="noStrike" cap="none">
                <a:solidFill>
                  <a:schemeClr val="dk1"/>
                </a:solidFill>
                <a:latin typeface="Arial"/>
                <a:ea typeface="Arial"/>
                <a:cs typeface="Arial"/>
                <a:sym typeface="Arial"/>
              </a:defRPr>
            </a:lvl6pPr>
            <a:lvl7pPr marL="3656960" marR="0" lvl="6" indent="-12060" algn="l" rtl="0">
              <a:spcBef>
                <a:spcPts val="0"/>
              </a:spcBef>
              <a:buNone/>
              <a:defRPr sz="1800" b="0" i="0" u="none" strike="noStrike" cap="none">
                <a:solidFill>
                  <a:schemeClr val="dk1"/>
                </a:solidFill>
                <a:latin typeface="Arial"/>
                <a:ea typeface="Arial"/>
                <a:cs typeface="Arial"/>
                <a:sym typeface="Arial"/>
              </a:defRPr>
            </a:lvl7pPr>
            <a:lvl8pPr marL="4266453" marR="0" lvl="7" indent="-11953" algn="l" rtl="0">
              <a:spcBef>
                <a:spcPts val="0"/>
              </a:spcBef>
              <a:buNone/>
              <a:defRPr sz="1800" b="0" i="0" u="none" strike="noStrike" cap="none">
                <a:solidFill>
                  <a:schemeClr val="dk1"/>
                </a:solidFill>
                <a:latin typeface="Arial"/>
                <a:ea typeface="Arial"/>
                <a:cs typeface="Arial"/>
                <a:sym typeface="Arial"/>
              </a:defRPr>
            </a:lvl8pPr>
            <a:lvl9pPr marL="4875947" marR="0" lvl="8" indent="-11846"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Verdana"/>
                <a:ea typeface="Verdana"/>
                <a:cs typeface="Verdana"/>
                <a:sym typeface="Verdana"/>
              </a:rPr>
              <a:t>‹Nº›</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09487140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7"/>
        <p:cNvGrpSpPr/>
        <p:nvPr/>
      </p:nvGrpSpPr>
      <p:grpSpPr>
        <a:xfrm>
          <a:off x="0" y="0"/>
          <a:ext cx="0" cy="0"/>
          <a:chOff x="0" y="0"/>
          <a:chExt cx="0" cy="0"/>
        </a:xfrm>
      </p:grpSpPr>
      <p:sp>
        <p:nvSpPr>
          <p:cNvPr id="1448" name="Shape 14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449" name="Shape 1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9236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Shape 1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156" name="Shape 1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3732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9"/>
        <p:cNvGrpSpPr/>
        <p:nvPr/>
      </p:nvGrpSpPr>
      <p:grpSpPr>
        <a:xfrm>
          <a:off x="0" y="0"/>
          <a:ext cx="0" cy="0"/>
          <a:chOff x="0" y="0"/>
          <a:chExt cx="0" cy="0"/>
        </a:xfrm>
      </p:grpSpPr>
      <p:sp>
        <p:nvSpPr>
          <p:cNvPr id="1170" name="Shape 1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71" name="Shape 117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sz="1600" b="0" i="0" u="none" strike="noStrike" cap="none">
              <a:solidFill>
                <a:schemeClr val="dk1"/>
              </a:solidFill>
              <a:latin typeface="Verdana"/>
              <a:ea typeface="Verdana"/>
              <a:cs typeface="Verdana"/>
              <a:sym typeface="Verdana"/>
            </a:endParaRPr>
          </a:p>
        </p:txBody>
      </p:sp>
      <p:sp>
        <p:nvSpPr>
          <p:cNvPr id="1172" name="Shape 117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Verdana"/>
                <a:ea typeface="Verdana"/>
                <a:cs typeface="Verdana"/>
                <a:sym typeface="Verdana"/>
              </a:rPr>
              <a:t>5</a:t>
            </a:fld>
            <a:endParaRPr lang="en-US" sz="12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552358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Shape 14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462" name="Shape 1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8513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Shape 14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493" name="Shape 14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9877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7"/>
        <p:cNvGrpSpPr/>
        <p:nvPr/>
      </p:nvGrpSpPr>
      <p:grpSpPr>
        <a:xfrm>
          <a:off x="0" y="0"/>
          <a:ext cx="0" cy="0"/>
          <a:chOff x="0" y="0"/>
          <a:chExt cx="0" cy="0"/>
        </a:xfrm>
      </p:grpSpPr>
      <p:sp>
        <p:nvSpPr>
          <p:cNvPr id="1638" name="Shape 16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639" name="Shape 16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4352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9"/>
        <p:cNvGrpSpPr/>
        <p:nvPr/>
      </p:nvGrpSpPr>
      <p:grpSpPr>
        <a:xfrm>
          <a:off x="0" y="0"/>
          <a:ext cx="0" cy="0"/>
          <a:chOff x="0" y="0"/>
          <a:chExt cx="0" cy="0"/>
        </a:xfrm>
      </p:grpSpPr>
      <p:sp>
        <p:nvSpPr>
          <p:cNvPr id="1700" name="Shape 17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701" name="Shape 17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300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Onl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609441" y="0"/>
            <a:ext cx="9485052" cy="902367"/>
          </a:xfrm>
          <a:prstGeom prst="rect">
            <a:avLst/>
          </a:prstGeom>
          <a:noFill/>
          <a:ln>
            <a:noFill/>
          </a:ln>
        </p:spPr>
        <p:txBody>
          <a:bodyPr lIns="91425" tIns="91425" rIns="91425" bIns="91425" anchor="ctr" anchorCtr="0"/>
          <a:lstStyle>
            <a:lvl1pPr marL="0" marR="0" lvl="0" indent="0" algn="l" rtl="0">
              <a:lnSpc>
                <a:spcPct val="114285"/>
              </a:lnSpc>
              <a:spcBef>
                <a:spcPts val="0"/>
              </a:spcBef>
              <a:spcAft>
                <a:spcPts val="0"/>
              </a:spcAft>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None/>
              <a:defRPr sz="2700" b="0" i="0" u="none" strike="noStrike" cap="none">
                <a:solidFill>
                  <a:schemeClr val="lt1"/>
                </a:solidFill>
                <a:latin typeface="Ubuntu"/>
                <a:ea typeface="Ubuntu"/>
                <a:cs typeface="Ubuntu"/>
                <a:sym typeface="Ubuntu"/>
              </a:defRPr>
            </a:lvl9pPr>
          </a:lstStyle>
          <a:p>
            <a:endParaRPr/>
          </a:p>
        </p:txBody>
      </p:sp>
      <p:sp>
        <p:nvSpPr>
          <p:cNvPr id="18" name="Shape 18"/>
          <p:cNvSpPr txBox="1">
            <a:spLocks noGrp="1"/>
          </p:cNvSpPr>
          <p:nvPr>
            <p:ph type="sldNum" idx="12"/>
          </p:nvPr>
        </p:nvSpPr>
        <p:spPr>
          <a:xfrm>
            <a:off x="10883338" y="6339100"/>
            <a:ext cx="684774" cy="365125"/>
          </a:xfrm>
          <a:prstGeom prst="rect">
            <a:avLst/>
          </a:prstGeom>
          <a:noFill/>
          <a:ln>
            <a:noFill/>
          </a:ln>
        </p:spPr>
        <p:txBody>
          <a:bodyPr lIns="0" tIns="0" rIns="0" bIns="0" anchor="ctr"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a:solidFill>
                  <a:srgbClr val="BFBFBF"/>
                </a:solidFill>
                <a:latin typeface="Verdana"/>
                <a:ea typeface="Verdana"/>
                <a:cs typeface="Verdana"/>
                <a:sym typeface="Verdana"/>
              </a:rPr>
              <a:t>‹Nº›</a:t>
            </a:fld>
            <a:endParaRPr lang="en-US" sz="1300" b="0" i="0" u="none" strike="noStrike" cap="none">
              <a:solidFill>
                <a:srgbClr val="BFBFBF"/>
              </a:solidFill>
              <a:latin typeface="Verdana"/>
              <a:ea typeface="Verdana"/>
              <a:cs typeface="Verdana"/>
              <a:sym typeface="Verdan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mparison">
    <p:spTree>
      <p:nvGrpSpPr>
        <p:cNvPr id="1" name="Shape 78"/>
        <p:cNvGrpSpPr/>
        <p:nvPr/>
      </p:nvGrpSpPr>
      <p:grpSpPr>
        <a:xfrm>
          <a:off x="0" y="0"/>
          <a:ext cx="0" cy="0"/>
          <a:chOff x="0" y="0"/>
          <a:chExt cx="0" cy="0"/>
        </a:xfrm>
      </p:grpSpPr>
      <p:sp>
        <p:nvSpPr>
          <p:cNvPr id="79" name="Shape 79"/>
          <p:cNvSpPr txBox="1">
            <a:spLocks noGrp="1"/>
          </p:cNvSpPr>
          <p:nvPr>
            <p:ph type="body" idx="1"/>
          </p:nvPr>
        </p:nvSpPr>
        <p:spPr>
          <a:xfrm>
            <a:off x="609441" y="1177232"/>
            <a:ext cx="4923547" cy="467010"/>
          </a:xfrm>
          <a:prstGeom prst="rect">
            <a:avLst/>
          </a:prstGeom>
          <a:noFill/>
          <a:ln>
            <a:noFill/>
          </a:ln>
        </p:spPr>
        <p:txBody>
          <a:bodyPr lIns="91425" tIns="91425" rIns="91425" bIns="91425" anchor="b" anchorCtr="0"/>
          <a:lstStyle>
            <a:lvl1pPr marL="0" marR="0" lvl="0" indent="0" algn="l" rtl="0">
              <a:spcBef>
                <a:spcPts val="1200"/>
              </a:spcBef>
              <a:spcAft>
                <a:spcPts val="0"/>
              </a:spcAft>
              <a:buClr>
                <a:srgbClr val="00A0DF"/>
              </a:buClr>
              <a:buFont typeface="Arial"/>
              <a:buNone/>
              <a:defRPr sz="2400" b="0" i="0" u="none" strike="noStrike" cap="none">
                <a:solidFill>
                  <a:schemeClr val="lt2"/>
                </a:solidFill>
                <a:latin typeface="Verdana"/>
                <a:ea typeface="Verdana"/>
                <a:cs typeface="Verdana"/>
                <a:sym typeface="Verdana"/>
              </a:defRPr>
            </a:lvl1pPr>
            <a:lvl2pPr marL="609493" marR="0" lvl="1" indent="-12592" algn="l" rtl="0">
              <a:spcBef>
                <a:spcPts val="600"/>
              </a:spcBef>
              <a:spcAft>
                <a:spcPts val="0"/>
              </a:spcAft>
              <a:buClr>
                <a:srgbClr val="00A0DF"/>
              </a:buClr>
              <a:buFont typeface="Open Sans"/>
              <a:buNone/>
              <a:defRPr sz="2700" b="1" i="0" u="none" strike="noStrike" cap="none">
                <a:solidFill>
                  <a:schemeClr val="dk2"/>
                </a:solidFill>
                <a:latin typeface="Verdana"/>
                <a:ea typeface="Verdana"/>
                <a:cs typeface="Verdana"/>
                <a:sym typeface="Verdana"/>
              </a:defRPr>
            </a:lvl2pPr>
            <a:lvl3pPr marL="1218987" marR="0" lvl="2" indent="-12487" algn="l" rtl="0">
              <a:spcBef>
                <a:spcPts val="533"/>
              </a:spcBef>
              <a:spcAft>
                <a:spcPts val="0"/>
              </a:spcAft>
              <a:buClr>
                <a:srgbClr val="00A0DF"/>
              </a:buClr>
              <a:buFont typeface="Arial"/>
              <a:buNone/>
              <a:defRPr sz="2400" b="1" i="0" u="none" strike="noStrike" cap="none">
                <a:solidFill>
                  <a:schemeClr val="dk2"/>
                </a:solidFill>
                <a:latin typeface="Verdana"/>
                <a:ea typeface="Verdana"/>
                <a:cs typeface="Verdana"/>
                <a:sym typeface="Verdana"/>
              </a:defRPr>
            </a:lvl3pPr>
            <a:lvl4pPr marL="1828480" marR="0" lvl="3" indent="-12380" algn="l" rtl="0">
              <a:lnSpc>
                <a:spcPct val="100000"/>
              </a:lnSpc>
              <a:spcBef>
                <a:spcPts val="533"/>
              </a:spcBef>
              <a:spcAft>
                <a:spcPts val="0"/>
              </a:spcAft>
              <a:buClr>
                <a:srgbClr val="00A0DF"/>
              </a:buClr>
              <a:buFont typeface="Open Sans"/>
              <a:buNone/>
              <a:defRPr sz="2100" b="1" i="0" u="none" strike="noStrike" cap="none">
                <a:solidFill>
                  <a:schemeClr val="dk2"/>
                </a:solidFill>
                <a:latin typeface="Verdana"/>
                <a:ea typeface="Verdana"/>
                <a:cs typeface="Verdana"/>
                <a:sym typeface="Verdana"/>
              </a:defRPr>
            </a:lvl4pPr>
            <a:lvl5pPr marL="2437973" marR="0" lvl="4" indent="-12273" algn="l" rtl="0">
              <a:spcBef>
                <a:spcPts val="533"/>
              </a:spcBef>
              <a:spcAft>
                <a:spcPts val="0"/>
              </a:spcAft>
              <a:buClr>
                <a:srgbClr val="00A0DF"/>
              </a:buClr>
              <a:buFont typeface="Arial"/>
              <a:buNone/>
              <a:defRPr sz="2100" b="1" i="0" u="none" strike="noStrike" cap="none">
                <a:solidFill>
                  <a:schemeClr val="dk2"/>
                </a:solidFill>
                <a:latin typeface="Verdana"/>
                <a:ea typeface="Verdana"/>
                <a:cs typeface="Verdana"/>
                <a:sym typeface="Verdana"/>
              </a:defRPr>
            </a:lvl5pPr>
            <a:lvl6pPr marL="3047467" marR="0" lvl="5" indent="-12167" algn="l" rtl="0">
              <a:spcBef>
                <a:spcPts val="420"/>
              </a:spcBef>
              <a:buClr>
                <a:schemeClr val="dk1"/>
              </a:buClr>
              <a:buFont typeface="Arial"/>
              <a:buNone/>
              <a:defRPr sz="2100" b="1" i="0" u="none" strike="noStrike" cap="none">
                <a:solidFill>
                  <a:schemeClr val="dk1"/>
                </a:solidFill>
                <a:latin typeface="Verdana"/>
                <a:ea typeface="Verdana"/>
                <a:cs typeface="Verdana"/>
                <a:sym typeface="Verdana"/>
              </a:defRPr>
            </a:lvl6pPr>
            <a:lvl7pPr marL="3656960" marR="0" lvl="6" indent="-12060" algn="l" rtl="0">
              <a:spcBef>
                <a:spcPts val="420"/>
              </a:spcBef>
              <a:buClr>
                <a:schemeClr val="dk1"/>
              </a:buClr>
              <a:buFont typeface="Arial"/>
              <a:buNone/>
              <a:defRPr sz="2100" b="1" i="0" u="none" strike="noStrike" cap="none">
                <a:solidFill>
                  <a:schemeClr val="dk1"/>
                </a:solidFill>
                <a:latin typeface="Verdana"/>
                <a:ea typeface="Verdana"/>
                <a:cs typeface="Verdana"/>
                <a:sym typeface="Verdana"/>
              </a:defRPr>
            </a:lvl7pPr>
            <a:lvl8pPr marL="4266453" marR="0" lvl="7" indent="-11953" algn="l" rtl="0">
              <a:spcBef>
                <a:spcPts val="420"/>
              </a:spcBef>
              <a:buClr>
                <a:schemeClr val="dk1"/>
              </a:buClr>
              <a:buFont typeface="Arial"/>
              <a:buNone/>
              <a:defRPr sz="2100" b="1" i="0" u="none" strike="noStrike" cap="none">
                <a:solidFill>
                  <a:schemeClr val="dk1"/>
                </a:solidFill>
                <a:latin typeface="Verdana"/>
                <a:ea typeface="Verdana"/>
                <a:cs typeface="Verdana"/>
                <a:sym typeface="Verdana"/>
              </a:defRPr>
            </a:lvl8pPr>
            <a:lvl9pPr marL="4875947" marR="0" lvl="8" indent="-11846" algn="l" rtl="0">
              <a:spcBef>
                <a:spcPts val="420"/>
              </a:spcBef>
              <a:buClr>
                <a:schemeClr val="dk1"/>
              </a:buClr>
              <a:buFont typeface="Arial"/>
              <a:buNone/>
              <a:defRPr sz="2100" b="1" i="0" u="none" strike="noStrike" cap="none">
                <a:solidFill>
                  <a:schemeClr val="dk1"/>
                </a:solidFill>
                <a:latin typeface="Verdana"/>
                <a:ea typeface="Verdana"/>
                <a:cs typeface="Verdana"/>
                <a:sym typeface="Verdana"/>
              </a:defRPr>
            </a:lvl9pPr>
          </a:lstStyle>
          <a:p>
            <a:endParaRPr/>
          </a:p>
        </p:txBody>
      </p:sp>
      <p:sp>
        <p:nvSpPr>
          <p:cNvPr id="80" name="Shape 80"/>
          <p:cNvSpPr txBox="1">
            <a:spLocks noGrp="1"/>
          </p:cNvSpPr>
          <p:nvPr>
            <p:ph type="body" idx="2"/>
          </p:nvPr>
        </p:nvSpPr>
        <p:spPr>
          <a:xfrm>
            <a:off x="6644564" y="1177232"/>
            <a:ext cx="4923547" cy="467010"/>
          </a:xfrm>
          <a:prstGeom prst="rect">
            <a:avLst/>
          </a:prstGeom>
          <a:noFill/>
          <a:ln>
            <a:noFill/>
          </a:ln>
        </p:spPr>
        <p:txBody>
          <a:bodyPr lIns="91425" tIns="91425" rIns="91425" bIns="91425" anchor="b" anchorCtr="0"/>
          <a:lstStyle>
            <a:lvl1pPr marL="0" marR="0" lvl="0" indent="0" algn="l" rtl="0">
              <a:spcBef>
                <a:spcPts val="1200"/>
              </a:spcBef>
              <a:spcAft>
                <a:spcPts val="0"/>
              </a:spcAft>
              <a:buClr>
                <a:srgbClr val="00A0DF"/>
              </a:buClr>
              <a:buFont typeface="Arial"/>
              <a:buNone/>
              <a:defRPr sz="2400" b="0" i="0" u="none" strike="noStrike" cap="none">
                <a:solidFill>
                  <a:schemeClr val="lt2"/>
                </a:solidFill>
                <a:latin typeface="Verdana"/>
                <a:ea typeface="Verdana"/>
                <a:cs typeface="Verdana"/>
                <a:sym typeface="Verdana"/>
              </a:defRPr>
            </a:lvl1pPr>
            <a:lvl2pPr marL="609493" marR="0" lvl="1" indent="-12592" algn="l" rtl="0">
              <a:spcBef>
                <a:spcPts val="600"/>
              </a:spcBef>
              <a:spcAft>
                <a:spcPts val="0"/>
              </a:spcAft>
              <a:buClr>
                <a:srgbClr val="00A0DF"/>
              </a:buClr>
              <a:buFont typeface="Open Sans"/>
              <a:buNone/>
              <a:defRPr sz="2700" b="1" i="0" u="none" strike="noStrike" cap="none">
                <a:solidFill>
                  <a:schemeClr val="dk2"/>
                </a:solidFill>
                <a:latin typeface="Verdana"/>
                <a:ea typeface="Verdana"/>
                <a:cs typeface="Verdana"/>
                <a:sym typeface="Verdana"/>
              </a:defRPr>
            </a:lvl2pPr>
            <a:lvl3pPr marL="1218987" marR="0" lvl="2" indent="-12487" algn="l" rtl="0">
              <a:spcBef>
                <a:spcPts val="533"/>
              </a:spcBef>
              <a:spcAft>
                <a:spcPts val="0"/>
              </a:spcAft>
              <a:buClr>
                <a:srgbClr val="00A0DF"/>
              </a:buClr>
              <a:buFont typeface="Arial"/>
              <a:buNone/>
              <a:defRPr sz="2400" b="1" i="0" u="none" strike="noStrike" cap="none">
                <a:solidFill>
                  <a:schemeClr val="dk2"/>
                </a:solidFill>
                <a:latin typeface="Verdana"/>
                <a:ea typeface="Verdana"/>
                <a:cs typeface="Verdana"/>
                <a:sym typeface="Verdana"/>
              </a:defRPr>
            </a:lvl3pPr>
            <a:lvl4pPr marL="1828480" marR="0" lvl="3" indent="-12380" algn="l" rtl="0">
              <a:lnSpc>
                <a:spcPct val="100000"/>
              </a:lnSpc>
              <a:spcBef>
                <a:spcPts val="533"/>
              </a:spcBef>
              <a:spcAft>
                <a:spcPts val="0"/>
              </a:spcAft>
              <a:buClr>
                <a:srgbClr val="00A0DF"/>
              </a:buClr>
              <a:buFont typeface="Open Sans"/>
              <a:buNone/>
              <a:defRPr sz="2100" b="1" i="0" u="none" strike="noStrike" cap="none">
                <a:solidFill>
                  <a:schemeClr val="dk2"/>
                </a:solidFill>
                <a:latin typeface="Verdana"/>
                <a:ea typeface="Verdana"/>
                <a:cs typeface="Verdana"/>
                <a:sym typeface="Verdana"/>
              </a:defRPr>
            </a:lvl4pPr>
            <a:lvl5pPr marL="2437973" marR="0" lvl="4" indent="-12273" algn="l" rtl="0">
              <a:spcBef>
                <a:spcPts val="533"/>
              </a:spcBef>
              <a:spcAft>
                <a:spcPts val="0"/>
              </a:spcAft>
              <a:buClr>
                <a:srgbClr val="00A0DF"/>
              </a:buClr>
              <a:buFont typeface="Arial"/>
              <a:buNone/>
              <a:defRPr sz="2100" b="1" i="0" u="none" strike="noStrike" cap="none">
                <a:solidFill>
                  <a:schemeClr val="dk2"/>
                </a:solidFill>
                <a:latin typeface="Verdana"/>
                <a:ea typeface="Verdana"/>
                <a:cs typeface="Verdana"/>
                <a:sym typeface="Verdana"/>
              </a:defRPr>
            </a:lvl5pPr>
            <a:lvl6pPr marL="3047467" marR="0" lvl="5" indent="-12167" algn="l" rtl="0">
              <a:spcBef>
                <a:spcPts val="420"/>
              </a:spcBef>
              <a:buClr>
                <a:schemeClr val="dk1"/>
              </a:buClr>
              <a:buFont typeface="Arial"/>
              <a:buNone/>
              <a:defRPr sz="2100" b="1" i="0" u="none" strike="noStrike" cap="none">
                <a:solidFill>
                  <a:schemeClr val="dk1"/>
                </a:solidFill>
                <a:latin typeface="Verdana"/>
                <a:ea typeface="Verdana"/>
                <a:cs typeface="Verdana"/>
                <a:sym typeface="Verdana"/>
              </a:defRPr>
            </a:lvl6pPr>
            <a:lvl7pPr marL="3656960" marR="0" lvl="6" indent="-12060" algn="l" rtl="0">
              <a:spcBef>
                <a:spcPts val="420"/>
              </a:spcBef>
              <a:buClr>
                <a:schemeClr val="dk1"/>
              </a:buClr>
              <a:buFont typeface="Arial"/>
              <a:buNone/>
              <a:defRPr sz="2100" b="1" i="0" u="none" strike="noStrike" cap="none">
                <a:solidFill>
                  <a:schemeClr val="dk1"/>
                </a:solidFill>
                <a:latin typeface="Verdana"/>
                <a:ea typeface="Verdana"/>
                <a:cs typeface="Verdana"/>
                <a:sym typeface="Verdana"/>
              </a:defRPr>
            </a:lvl7pPr>
            <a:lvl8pPr marL="4266453" marR="0" lvl="7" indent="-11953" algn="l" rtl="0">
              <a:spcBef>
                <a:spcPts val="420"/>
              </a:spcBef>
              <a:buClr>
                <a:schemeClr val="dk1"/>
              </a:buClr>
              <a:buFont typeface="Arial"/>
              <a:buNone/>
              <a:defRPr sz="2100" b="1" i="0" u="none" strike="noStrike" cap="none">
                <a:solidFill>
                  <a:schemeClr val="dk1"/>
                </a:solidFill>
                <a:latin typeface="Verdana"/>
                <a:ea typeface="Verdana"/>
                <a:cs typeface="Verdana"/>
                <a:sym typeface="Verdana"/>
              </a:defRPr>
            </a:lvl8pPr>
            <a:lvl9pPr marL="4875947" marR="0" lvl="8" indent="-11846" algn="l" rtl="0">
              <a:spcBef>
                <a:spcPts val="420"/>
              </a:spcBef>
              <a:buClr>
                <a:schemeClr val="dk1"/>
              </a:buClr>
              <a:buFont typeface="Arial"/>
              <a:buNone/>
              <a:defRPr sz="2100" b="1" i="0" u="none" strike="noStrike" cap="none">
                <a:solidFill>
                  <a:schemeClr val="dk1"/>
                </a:solidFill>
                <a:latin typeface="Verdana"/>
                <a:ea typeface="Verdana"/>
                <a:cs typeface="Verdana"/>
                <a:sym typeface="Verdana"/>
              </a:defRPr>
            </a:lvl9pPr>
          </a:lstStyle>
          <a:p>
            <a:endParaRPr/>
          </a:p>
        </p:txBody>
      </p:sp>
      <p:sp>
        <p:nvSpPr>
          <p:cNvPr id="81" name="Shape 81"/>
          <p:cNvSpPr txBox="1">
            <a:spLocks noGrp="1"/>
          </p:cNvSpPr>
          <p:nvPr>
            <p:ph type="title"/>
          </p:nvPr>
        </p:nvSpPr>
        <p:spPr>
          <a:xfrm>
            <a:off x="609441" y="0"/>
            <a:ext cx="9485052" cy="902367"/>
          </a:xfrm>
          <a:prstGeom prst="rect">
            <a:avLst/>
          </a:prstGeom>
          <a:noFill/>
          <a:ln>
            <a:noFill/>
          </a:ln>
        </p:spPr>
        <p:txBody>
          <a:bodyPr lIns="91425" tIns="91425" rIns="91425" bIns="91425" anchor="ctr" anchorCtr="0"/>
          <a:lstStyle>
            <a:lvl1pPr marL="0" marR="0" lvl="0" indent="0" algn="l" rtl="0">
              <a:lnSpc>
                <a:spcPct val="114285"/>
              </a:lnSpc>
              <a:spcBef>
                <a:spcPts val="0"/>
              </a:spcBef>
              <a:spcAft>
                <a:spcPts val="0"/>
              </a:spcAft>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None/>
              <a:defRPr sz="2700" b="0" i="0" u="none" strike="noStrike" cap="none">
                <a:solidFill>
                  <a:schemeClr val="lt1"/>
                </a:solidFill>
                <a:latin typeface="Ubuntu"/>
                <a:ea typeface="Ubuntu"/>
                <a:cs typeface="Ubuntu"/>
                <a:sym typeface="Ubuntu"/>
              </a:defRPr>
            </a:lvl9pPr>
          </a:lstStyle>
          <a:p>
            <a:endParaRPr/>
          </a:p>
        </p:txBody>
      </p:sp>
      <p:sp>
        <p:nvSpPr>
          <p:cNvPr id="82" name="Shape 82"/>
          <p:cNvSpPr txBox="1">
            <a:spLocks noGrp="1"/>
          </p:cNvSpPr>
          <p:nvPr>
            <p:ph type="sldNum" idx="12"/>
          </p:nvPr>
        </p:nvSpPr>
        <p:spPr>
          <a:xfrm>
            <a:off x="10883338" y="6339100"/>
            <a:ext cx="684774" cy="365125"/>
          </a:xfrm>
          <a:prstGeom prst="rect">
            <a:avLst/>
          </a:prstGeom>
          <a:noFill/>
          <a:ln>
            <a:noFill/>
          </a:ln>
        </p:spPr>
        <p:txBody>
          <a:bodyPr lIns="0" tIns="0" rIns="0" bIns="0" anchor="ctr" anchorCtr="0">
            <a:noAutofit/>
          </a:bodyPr>
          <a:lstStyle/>
          <a:p>
            <a:pPr marL="0" marR="0" lvl="0" indent="0" algn="r" rtl="0">
              <a:spcBef>
                <a:spcPts val="0"/>
              </a:spcBef>
              <a:spcAft>
                <a:spcPts val="0"/>
              </a:spcAft>
              <a:buSzPct val="25000"/>
              <a:buNone/>
            </a:pPr>
            <a:fld id="{00000000-1234-1234-1234-123412341234}" type="slidenum">
              <a:rPr lang="en-US" sz="1300">
                <a:solidFill>
                  <a:srgbClr val="BFBFBF"/>
                </a:solidFill>
                <a:latin typeface="Verdana"/>
                <a:ea typeface="Verdana"/>
                <a:cs typeface="Verdana"/>
                <a:sym typeface="Verdana"/>
              </a:rPr>
              <a:t>‹Nº›</a:t>
            </a:fld>
            <a:endParaRPr lang="en-US" sz="1300">
              <a:solidFill>
                <a:srgbClr val="BFBFBF"/>
              </a:solidFill>
              <a:latin typeface="Verdana"/>
              <a:ea typeface="Verdana"/>
              <a:cs typeface="Verdana"/>
              <a:sym typeface="Verdana"/>
            </a:endParaRPr>
          </a:p>
        </p:txBody>
      </p:sp>
      <p:sp>
        <p:nvSpPr>
          <p:cNvPr id="83" name="Shape 83"/>
          <p:cNvSpPr txBox="1">
            <a:spLocks noGrp="1"/>
          </p:cNvSpPr>
          <p:nvPr>
            <p:ph type="body" idx="3"/>
          </p:nvPr>
        </p:nvSpPr>
        <p:spPr>
          <a:xfrm>
            <a:off x="609441" y="1766888"/>
            <a:ext cx="4923547" cy="4445000"/>
          </a:xfrm>
          <a:prstGeom prst="rect">
            <a:avLst/>
          </a:prstGeom>
          <a:noFill/>
          <a:ln>
            <a:noFill/>
          </a:ln>
        </p:spPr>
        <p:txBody>
          <a:bodyPr lIns="91425" tIns="91425" rIns="91425" bIns="91425" anchor="t" anchorCtr="0"/>
          <a:lstStyle>
            <a:lvl1pPr marL="225425" marR="0" lvl="0" indent="-98425" algn="l" rtl="0">
              <a:spcBef>
                <a:spcPts val="1200"/>
              </a:spcBef>
              <a:spcAft>
                <a:spcPts val="0"/>
              </a:spcAft>
              <a:buClr>
                <a:srgbClr val="00A0DF"/>
              </a:buClr>
              <a:buSzPct val="100000"/>
              <a:buFont typeface="Arial"/>
              <a:buChar char="•"/>
              <a:defRPr sz="2000" b="0" i="0" u="none" strike="noStrike" cap="none">
                <a:solidFill>
                  <a:schemeClr val="dk2"/>
                </a:solidFill>
                <a:latin typeface="Verdana"/>
                <a:ea typeface="Verdana"/>
                <a:cs typeface="Verdana"/>
                <a:sym typeface="Verdana"/>
              </a:defRPr>
            </a:lvl1pPr>
            <a:lvl2pPr marL="628650" marR="0" lvl="1" indent="-146050" algn="l" rtl="0">
              <a:spcBef>
                <a:spcPts val="600"/>
              </a:spcBef>
              <a:spcAft>
                <a:spcPts val="0"/>
              </a:spcAft>
              <a:buClr>
                <a:srgbClr val="00A0DF"/>
              </a:buClr>
              <a:buSzPct val="100000"/>
              <a:buFont typeface="Open Sans"/>
              <a:buChar char="–"/>
              <a:defRPr sz="1800" b="0" i="0" u="none" strike="noStrike" cap="none">
                <a:solidFill>
                  <a:schemeClr val="dk2"/>
                </a:solidFill>
                <a:latin typeface="Verdana"/>
                <a:ea typeface="Verdana"/>
                <a:cs typeface="Verdana"/>
                <a:sym typeface="Verdana"/>
              </a:defRPr>
            </a:lvl2pPr>
            <a:lvl3pPr marL="914400" marR="0" lvl="2" indent="-139700" algn="l" rtl="0">
              <a:spcBef>
                <a:spcPts val="533"/>
              </a:spcBef>
              <a:spcAft>
                <a:spcPts val="0"/>
              </a:spcAft>
              <a:buClr>
                <a:srgbClr val="00A0DF"/>
              </a:buClr>
              <a:buSzPct val="100000"/>
              <a:buFont typeface="Arial"/>
              <a:buChar char="•"/>
              <a:defRPr sz="1600" b="0" i="0" u="none" strike="noStrike" cap="none">
                <a:solidFill>
                  <a:schemeClr val="dk2"/>
                </a:solidFill>
                <a:latin typeface="Verdana"/>
                <a:ea typeface="Verdana"/>
                <a:cs typeface="Verdana"/>
                <a:sym typeface="Verdana"/>
              </a:defRPr>
            </a:lvl3pPr>
            <a:lvl4pPr marL="1200150" marR="0" lvl="3" indent="-146050" algn="l" rtl="0">
              <a:lnSpc>
                <a:spcPct val="100000"/>
              </a:lnSpc>
              <a:spcBef>
                <a:spcPts val="533"/>
              </a:spcBef>
              <a:spcAft>
                <a:spcPts val="0"/>
              </a:spcAft>
              <a:buClr>
                <a:srgbClr val="00A0DF"/>
              </a:buClr>
              <a:buSzPct val="100000"/>
              <a:buFont typeface="Open Sans"/>
              <a:buChar char="–"/>
              <a:defRPr sz="1400" b="0" i="0" u="none" strike="noStrike" cap="none">
                <a:solidFill>
                  <a:schemeClr val="dk2"/>
                </a:solidFill>
                <a:latin typeface="Verdana"/>
                <a:ea typeface="Verdana"/>
                <a:cs typeface="Verdana"/>
                <a:sym typeface="Verdana"/>
              </a:defRPr>
            </a:lvl4pPr>
            <a:lvl5pPr marL="1603375" marR="0" lvl="4" indent="-155575" algn="l" rtl="0">
              <a:spcBef>
                <a:spcPts val="533"/>
              </a:spcBef>
              <a:spcAft>
                <a:spcPts val="0"/>
              </a:spcAft>
              <a:buClr>
                <a:srgbClr val="00A0DF"/>
              </a:buClr>
              <a:buSzPct val="100000"/>
              <a:buFont typeface="Arial"/>
              <a:buChar char="•"/>
              <a:defRPr sz="1400" b="0" i="0" u="none" strike="noStrike" cap="none">
                <a:solidFill>
                  <a:schemeClr val="dk2"/>
                </a:solidFill>
                <a:latin typeface="Verdana"/>
                <a:ea typeface="Verdana"/>
                <a:cs typeface="Verdana"/>
                <a:sym typeface="Verdana"/>
              </a:defRPr>
            </a:lvl5pPr>
            <a:lvl6pPr marL="3352212" marR="0" lvl="5" indent="-145462"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6pPr>
            <a:lvl7pPr marL="3961707" marR="0" lvl="6" indent="-145357"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84" name="Shape 84"/>
          <p:cNvSpPr txBox="1">
            <a:spLocks noGrp="1"/>
          </p:cNvSpPr>
          <p:nvPr>
            <p:ph type="body" idx="4"/>
          </p:nvPr>
        </p:nvSpPr>
        <p:spPr>
          <a:xfrm>
            <a:off x="6644564" y="1766888"/>
            <a:ext cx="4923547" cy="4445000"/>
          </a:xfrm>
          <a:prstGeom prst="rect">
            <a:avLst/>
          </a:prstGeom>
          <a:noFill/>
          <a:ln>
            <a:noFill/>
          </a:ln>
        </p:spPr>
        <p:txBody>
          <a:bodyPr lIns="91425" tIns="91425" rIns="91425" bIns="91425" anchor="t" anchorCtr="0"/>
          <a:lstStyle>
            <a:lvl1pPr marL="225425" marR="0" lvl="0" indent="-98425" algn="l" rtl="0">
              <a:spcBef>
                <a:spcPts val="1200"/>
              </a:spcBef>
              <a:spcAft>
                <a:spcPts val="0"/>
              </a:spcAft>
              <a:buClr>
                <a:srgbClr val="00A0DF"/>
              </a:buClr>
              <a:buSzPct val="100000"/>
              <a:buFont typeface="Arial"/>
              <a:buChar char="•"/>
              <a:defRPr sz="2000" b="0" i="0" u="none" strike="noStrike" cap="none">
                <a:solidFill>
                  <a:schemeClr val="dk2"/>
                </a:solidFill>
                <a:latin typeface="Verdana"/>
                <a:ea typeface="Verdana"/>
                <a:cs typeface="Verdana"/>
                <a:sym typeface="Verdana"/>
              </a:defRPr>
            </a:lvl1pPr>
            <a:lvl2pPr marL="628650" marR="0" lvl="1" indent="-146050" algn="l" rtl="0">
              <a:spcBef>
                <a:spcPts val="600"/>
              </a:spcBef>
              <a:spcAft>
                <a:spcPts val="0"/>
              </a:spcAft>
              <a:buClr>
                <a:srgbClr val="00A0DF"/>
              </a:buClr>
              <a:buSzPct val="100000"/>
              <a:buFont typeface="Open Sans"/>
              <a:buChar char="–"/>
              <a:defRPr sz="1800" b="0" i="0" u="none" strike="noStrike" cap="none">
                <a:solidFill>
                  <a:schemeClr val="dk2"/>
                </a:solidFill>
                <a:latin typeface="Verdana"/>
                <a:ea typeface="Verdana"/>
                <a:cs typeface="Verdana"/>
                <a:sym typeface="Verdana"/>
              </a:defRPr>
            </a:lvl2pPr>
            <a:lvl3pPr marL="914400" marR="0" lvl="2" indent="-139700" algn="l" rtl="0">
              <a:spcBef>
                <a:spcPts val="533"/>
              </a:spcBef>
              <a:spcAft>
                <a:spcPts val="0"/>
              </a:spcAft>
              <a:buClr>
                <a:srgbClr val="00A0DF"/>
              </a:buClr>
              <a:buSzPct val="100000"/>
              <a:buFont typeface="Arial"/>
              <a:buChar char="•"/>
              <a:defRPr sz="1600" b="0" i="0" u="none" strike="noStrike" cap="none">
                <a:solidFill>
                  <a:schemeClr val="dk2"/>
                </a:solidFill>
                <a:latin typeface="Verdana"/>
                <a:ea typeface="Verdana"/>
                <a:cs typeface="Verdana"/>
                <a:sym typeface="Verdana"/>
              </a:defRPr>
            </a:lvl3pPr>
            <a:lvl4pPr marL="1200150" marR="0" lvl="3" indent="-146050" algn="l" rtl="0">
              <a:lnSpc>
                <a:spcPct val="100000"/>
              </a:lnSpc>
              <a:spcBef>
                <a:spcPts val="533"/>
              </a:spcBef>
              <a:spcAft>
                <a:spcPts val="0"/>
              </a:spcAft>
              <a:buClr>
                <a:srgbClr val="00A0DF"/>
              </a:buClr>
              <a:buSzPct val="100000"/>
              <a:buFont typeface="Open Sans"/>
              <a:buChar char="–"/>
              <a:defRPr sz="1400" b="0" i="0" u="none" strike="noStrike" cap="none">
                <a:solidFill>
                  <a:schemeClr val="dk2"/>
                </a:solidFill>
                <a:latin typeface="Verdana"/>
                <a:ea typeface="Verdana"/>
                <a:cs typeface="Verdana"/>
                <a:sym typeface="Verdana"/>
              </a:defRPr>
            </a:lvl4pPr>
            <a:lvl5pPr marL="1603375" marR="0" lvl="4" indent="-155575" algn="l" rtl="0">
              <a:spcBef>
                <a:spcPts val="533"/>
              </a:spcBef>
              <a:spcAft>
                <a:spcPts val="0"/>
              </a:spcAft>
              <a:buClr>
                <a:srgbClr val="00A0DF"/>
              </a:buClr>
              <a:buSzPct val="100000"/>
              <a:buFont typeface="Arial"/>
              <a:buChar char="•"/>
              <a:defRPr sz="1400" b="0" i="0" u="none" strike="noStrike" cap="none">
                <a:solidFill>
                  <a:schemeClr val="dk2"/>
                </a:solidFill>
                <a:latin typeface="Verdana"/>
                <a:ea typeface="Verdana"/>
                <a:cs typeface="Verdana"/>
                <a:sym typeface="Verdana"/>
              </a:defRPr>
            </a:lvl5pPr>
            <a:lvl6pPr marL="3352212" marR="0" lvl="5" indent="-145462"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6pPr>
            <a:lvl7pPr marL="3961707" marR="0" lvl="6" indent="-145357"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split">
    <p:spTree>
      <p:nvGrpSpPr>
        <p:cNvPr id="1" name="Shape 85"/>
        <p:cNvGrpSpPr/>
        <p:nvPr/>
      </p:nvGrpSpPr>
      <p:grpSpPr>
        <a:xfrm>
          <a:off x="0" y="0"/>
          <a:ext cx="0" cy="0"/>
          <a:chOff x="0" y="0"/>
          <a:chExt cx="0" cy="0"/>
        </a:xfrm>
      </p:grpSpPr>
      <p:sp>
        <p:nvSpPr>
          <p:cNvPr id="86" name="Shape 86"/>
          <p:cNvSpPr txBox="1">
            <a:spLocks noGrp="1"/>
          </p:cNvSpPr>
          <p:nvPr>
            <p:ph type="sldNum" idx="12"/>
          </p:nvPr>
        </p:nvSpPr>
        <p:spPr>
          <a:xfrm>
            <a:off x="10883338" y="6339100"/>
            <a:ext cx="684774" cy="365125"/>
          </a:xfrm>
          <a:prstGeom prst="rect">
            <a:avLst/>
          </a:prstGeom>
          <a:noFill/>
          <a:ln>
            <a:noFill/>
          </a:ln>
        </p:spPr>
        <p:txBody>
          <a:bodyPr lIns="0" tIns="0" rIns="0" bIns="0" anchor="ctr" anchorCtr="0">
            <a:noAutofit/>
          </a:bodyPr>
          <a:lstStyle/>
          <a:p>
            <a:pPr marL="0" marR="0" lvl="0" indent="0" algn="r" rtl="0">
              <a:spcBef>
                <a:spcPts val="0"/>
              </a:spcBef>
              <a:spcAft>
                <a:spcPts val="0"/>
              </a:spcAft>
              <a:buSzPct val="25000"/>
              <a:buNone/>
            </a:pPr>
            <a:fld id="{00000000-1234-1234-1234-123412341234}" type="slidenum">
              <a:rPr lang="en-US" sz="1300">
                <a:solidFill>
                  <a:srgbClr val="BFBFBF"/>
                </a:solidFill>
                <a:latin typeface="Verdana"/>
                <a:ea typeface="Verdana"/>
                <a:cs typeface="Verdana"/>
                <a:sym typeface="Verdana"/>
              </a:rPr>
              <a:t>‹Nº›</a:t>
            </a:fld>
            <a:endParaRPr lang="en-US" sz="1300">
              <a:solidFill>
                <a:srgbClr val="BFBFBF"/>
              </a:solidFill>
              <a:latin typeface="Verdana"/>
              <a:ea typeface="Verdana"/>
              <a:cs typeface="Verdana"/>
              <a:sym typeface="Verdana"/>
            </a:endParaRPr>
          </a:p>
        </p:txBody>
      </p:sp>
      <p:sp>
        <p:nvSpPr>
          <p:cNvPr id="87" name="Shape 87"/>
          <p:cNvSpPr/>
          <p:nvPr/>
        </p:nvSpPr>
        <p:spPr>
          <a:xfrm>
            <a:off x="8178785" y="0"/>
            <a:ext cx="4010039" cy="6858000"/>
          </a:xfrm>
          <a:prstGeom prst="rect">
            <a:avLst/>
          </a:prstGeom>
          <a:solidFill>
            <a:schemeClr val="dk2"/>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8" name="Shape 88"/>
          <p:cNvSpPr txBox="1">
            <a:spLocks noGrp="1"/>
          </p:cNvSpPr>
          <p:nvPr>
            <p:ph type="body" idx="1"/>
          </p:nvPr>
        </p:nvSpPr>
        <p:spPr>
          <a:xfrm>
            <a:off x="8178785" y="0"/>
            <a:ext cx="4010039" cy="6858000"/>
          </a:xfrm>
          <a:prstGeom prst="rect">
            <a:avLst/>
          </a:prstGeom>
          <a:noFill/>
          <a:ln>
            <a:noFill/>
          </a:ln>
        </p:spPr>
        <p:txBody>
          <a:bodyPr lIns="91425" tIns="91425" rIns="91425" bIns="91425" anchor="ctr" anchorCtr="0"/>
          <a:lstStyle>
            <a:lvl1pPr marL="0" marR="0" lvl="0" indent="0" algn="ctr" rtl="0">
              <a:lnSpc>
                <a:spcPct val="100000"/>
              </a:lnSpc>
              <a:spcBef>
                <a:spcPts val="800"/>
              </a:spcBef>
              <a:spcAft>
                <a:spcPts val="0"/>
              </a:spcAft>
              <a:buClr>
                <a:srgbClr val="00A0DF"/>
              </a:buClr>
              <a:buFont typeface="Arial"/>
              <a:buNone/>
              <a:defRPr sz="2700" b="0" i="0" u="none" strike="noStrike" cap="none">
                <a:solidFill>
                  <a:srgbClr val="FFFFFF"/>
                </a:solidFill>
                <a:latin typeface="Verdana"/>
                <a:ea typeface="Verdana"/>
                <a:cs typeface="Verdana"/>
                <a:sym typeface="Verdana"/>
              </a:defRPr>
            </a:lvl1pPr>
            <a:lvl2pPr marL="609493" marR="0" lvl="1" indent="-12592" algn="l" rtl="0">
              <a:spcBef>
                <a:spcPts val="600"/>
              </a:spcBef>
              <a:spcAft>
                <a:spcPts val="0"/>
              </a:spcAft>
              <a:buClr>
                <a:srgbClr val="00A0DF"/>
              </a:buClr>
              <a:buFont typeface="Open Sans"/>
              <a:buNone/>
              <a:defRPr sz="1600" b="0" i="0" u="none" strike="noStrike" cap="none">
                <a:solidFill>
                  <a:schemeClr val="dk2"/>
                </a:solidFill>
                <a:latin typeface="Verdana"/>
                <a:ea typeface="Verdana"/>
                <a:cs typeface="Verdana"/>
                <a:sym typeface="Verdana"/>
              </a:defRPr>
            </a:lvl2pPr>
            <a:lvl3pPr marL="1218987" marR="0" lvl="2" indent="-12487" algn="l" rtl="0">
              <a:spcBef>
                <a:spcPts val="533"/>
              </a:spcBef>
              <a:spcAft>
                <a:spcPts val="0"/>
              </a:spcAft>
              <a:buClr>
                <a:srgbClr val="00A0DF"/>
              </a:buClr>
              <a:buFont typeface="Arial"/>
              <a:buNone/>
              <a:defRPr sz="1300" b="0" i="0" u="none" strike="noStrike" cap="none">
                <a:solidFill>
                  <a:schemeClr val="dk2"/>
                </a:solidFill>
                <a:latin typeface="Verdana"/>
                <a:ea typeface="Verdana"/>
                <a:cs typeface="Verdana"/>
                <a:sym typeface="Verdana"/>
              </a:defRPr>
            </a:lvl3pPr>
            <a:lvl4pPr marL="1828480" marR="0" lvl="3" indent="-12380" algn="l" rtl="0">
              <a:lnSpc>
                <a:spcPct val="100000"/>
              </a:lnSpc>
              <a:spcBef>
                <a:spcPts val="533"/>
              </a:spcBef>
              <a:spcAft>
                <a:spcPts val="0"/>
              </a:spcAft>
              <a:buClr>
                <a:srgbClr val="00A0DF"/>
              </a:buClr>
              <a:buFont typeface="Open Sans"/>
              <a:buNone/>
              <a:defRPr sz="1200" b="0" i="0" u="none" strike="noStrike" cap="none">
                <a:solidFill>
                  <a:schemeClr val="dk2"/>
                </a:solidFill>
                <a:latin typeface="Verdana"/>
                <a:ea typeface="Verdana"/>
                <a:cs typeface="Verdana"/>
                <a:sym typeface="Verdana"/>
              </a:defRPr>
            </a:lvl4pPr>
            <a:lvl5pPr marL="2437973" marR="0" lvl="4" indent="-12273" algn="l" rtl="0">
              <a:spcBef>
                <a:spcPts val="533"/>
              </a:spcBef>
              <a:spcAft>
                <a:spcPts val="0"/>
              </a:spcAft>
              <a:buClr>
                <a:srgbClr val="00A0DF"/>
              </a:buClr>
              <a:buFont typeface="Arial"/>
              <a:buNone/>
              <a:defRPr sz="1200" b="0" i="0" u="none" strike="noStrike" cap="none">
                <a:solidFill>
                  <a:schemeClr val="dk2"/>
                </a:solidFill>
                <a:latin typeface="Verdana"/>
                <a:ea typeface="Verdana"/>
                <a:cs typeface="Verdana"/>
                <a:sym typeface="Verdana"/>
              </a:defRPr>
            </a:lvl5pPr>
            <a:lvl6pPr marL="3047467" marR="0" lvl="5" indent="-12167" algn="l" rtl="0">
              <a:spcBef>
                <a:spcPts val="240"/>
              </a:spcBef>
              <a:buClr>
                <a:schemeClr val="dk1"/>
              </a:buClr>
              <a:buFont typeface="Arial"/>
              <a:buNone/>
              <a:defRPr sz="1200" b="0" i="0" u="none" strike="noStrike" cap="none">
                <a:solidFill>
                  <a:schemeClr val="dk1"/>
                </a:solidFill>
                <a:latin typeface="Verdana"/>
                <a:ea typeface="Verdana"/>
                <a:cs typeface="Verdana"/>
                <a:sym typeface="Verdana"/>
              </a:defRPr>
            </a:lvl6pPr>
            <a:lvl7pPr marL="3656960" marR="0" lvl="6" indent="-12060" algn="l" rtl="0">
              <a:spcBef>
                <a:spcPts val="240"/>
              </a:spcBef>
              <a:buClr>
                <a:schemeClr val="dk1"/>
              </a:buClr>
              <a:buFont typeface="Arial"/>
              <a:buNone/>
              <a:defRPr sz="1200" b="0" i="0" u="none" strike="noStrike" cap="none">
                <a:solidFill>
                  <a:schemeClr val="dk1"/>
                </a:solidFill>
                <a:latin typeface="Verdana"/>
                <a:ea typeface="Verdana"/>
                <a:cs typeface="Verdana"/>
                <a:sym typeface="Verdana"/>
              </a:defRPr>
            </a:lvl7pPr>
            <a:lvl8pPr marL="4266453" marR="0" lvl="7" indent="-11953" algn="l" rtl="0">
              <a:spcBef>
                <a:spcPts val="240"/>
              </a:spcBef>
              <a:buClr>
                <a:schemeClr val="dk1"/>
              </a:buClr>
              <a:buFont typeface="Arial"/>
              <a:buNone/>
              <a:defRPr sz="1200" b="0" i="0" u="none" strike="noStrike" cap="none">
                <a:solidFill>
                  <a:schemeClr val="dk1"/>
                </a:solidFill>
                <a:latin typeface="Verdana"/>
                <a:ea typeface="Verdana"/>
                <a:cs typeface="Verdana"/>
                <a:sym typeface="Verdana"/>
              </a:defRPr>
            </a:lvl8pPr>
            <a:lvl9pPr marL="4875947" marR="0" lvl="8" indent="-11846" algn="l" rtl="0">
              <a:spcBef>
                <a:spcPts val="240"/>
              </a:spcBef>
              <a:buClr>
                <a:schemeClr val="dk1"/>
              </a:buClr>
              <a:buFont typeface="Arial"/>
              <a:buNone/>
              <a:defRPr sz="1200" b="0" i="0" u="none" strike="noStrike" cap="none">
                <a:solidFill>
                  <a:schemeClr val="dk1"/>
                </a:solidFill>
                <a:latin typeface="Verdana"/>
                <a:ea typeface="Verdana"/>
                <a:cs typeface="Verdana"/>
                <a:sym typeface="Verdana"/>
              </a:defRPr>
            </a:lvl9pPr>
          </a:lstStyle>
          <a:p>
            <a:endParaRPr/>
          </a:p>
        </p:txBody>
      </p:sp>
      <p:pic>
        <p:nvPicPr>
          <p:cNvPr id="89" name="Shape 89"/>
          <p:cNvPicPr preferRelativeResize="0"/>
          <p:nvPr/>
        </p:nvPicPr>
        <p:blipFill rotWithShape="1">
          <a:blip r:embed="rId2">
            <a:alphaModFix amt="6000"/>
          </a:blip>
          <a:srcRect r="9746" b="7039"/>
          <a:stretch/>
        </p:blipFill>
        <p:spPr>
          <a:xfrm>
            <a:off x="6225126" y="2612874"/>
            <a:ext cx="5963698" cy="4245126"/>
          </a:xfrm>
          <a:prstGeom prst="rect">
            <a:avLst/>
          </a:prstGeom>
          <a:noFill/>
          <a:ln>
            <a:noFill/>
          </a:ln>
        </p:spPr>
      </p:pic>
      <p:sp>
        <p:nvSpPr>
          <p:cNvPr id="90" name="Shape 90"/>
          <p:cNvSpPr txBox="1">
            <a:spLocks noGrp="1"/>
          </p:cNvSpPr>
          <p:nvPr>
            <p:ph type="body" idx="2"/>
          </p:nvPr>
        </p:nvSpPr>
        <p:spPr>
          <a:xfrm>
            <a:off x="611856" y="1189037"/>
            <a:ext cx="7401175" cy="5022850"/>
          </a:xfrm>
          <a:prstGeom prst="rect">
            <a:avLst/>
          </a:prstGeom>
          <a:noFill/>
          <a:ln>
            <a:noFill/>
          </a:ln>
        </p:spPr>
        <p:txBody>
          <a:bodyPr lIns="91425" tIns="91425" rIns="91425" bIns="91425" anchor="t" anchorCtr="0"/>
          <a:lstStyle>
            <a:lvl1pPr marL="225425" marR="0" lvl="0" indent="-73025" algn="l" rtl="0">
              <a:spcBef>
                <a:spcPts val="1200"/>
              </a:spcBef>
              <a:spcAft>
                <a:spcPts val="0"/>
              </a:spcAft>
              <a:buClr>
                <a:srgbClr val="00A0DF"/>
              </a:buClr>
              <a:buSzPct val="100000"/>
              <a:buFont typeface="Arial"/>
              <a:buChar char="•"/>
              <a:defRPr sz="2400" b="0" i="0" u="none" strike="noStrike" cap="none">
                <a:solidFill>
                  <a:schemeClr val="dk2"/>
                </a:solidFill>
                <a:latin typeface="Verdana"/>
                <a:ea typeface="Verdana"/>
                <a:cs typeface="Verdana"/>
                <a:sym typeface="Verdana"/>
              </a:defRPr>
            </a:lvl1pPr>
            <a:lvl2pPr marL="628650" marR="0" lvl="1" indent="-133350" algn="l" rtl="0">
              <a:spcBef>
                <a:spcPts val="600"/>
              </a:spcBef>
              <a:spcAft>
                <a:spcPts val="0"/>
              </a:spcAft>
              <a:buClr>
                <a:srgbClr val="00A0DF"/>
              </a:buClr>
              <a:buSzPct val="100000"/>
              <a:buFont typeface="Open Sans"/>
              <a:buChar char="–"/>
              <a:defRPr sz="2000" b="0" i="0" u="none" strike="noStrike" cap="none">
                <a:solidFill>
                  <a:schemeClr val="dk2"/>
                </a:solidFill>
                <a:latin typeface="Verdana"/>
                <a:ea typeface="Verdana"/>
                <a:cs typeface="Verdana"/>
                <a:sym typeface="Verdana"/>
              </a:defRPr>
            </a:lvl2pPr>
            <a:lvl3pPr marL="914400" marR="0" lvl="2" indent="-127000" algn="l" rtl="0">
              <a:spcBef>
                <a:spcPts val="533"/>
              </a:spcBef>
              <a:spcAft>
                <a:spcPts val="0"/>
              </a:spcAft>
              <a:buClr>
                <a:srgbClr val="00A0DF"/>
              </a:buClr>
              <a:buSzPct val="100000"/>
              <a:buFont typeface="Arial"/>
              <a:buChar char="•"/>
              <a:defRPr sz="1800" b="0" i="0" u="none" strike="noStrike" cap="none">
                <a:solidFill>
                  <a:schemeClr val="dk2"/>
                </a:solidFill>
                <a:latin typeface="Verdana"/>
                <a:ea typeface="Verdana"/>
                <a:cs typeface="Verdana"/>
                <a:sym typeface="Verdana"/>
              </a:defRPr>
            </a:lvl3pPr>
            <a:lvl4pPr marL="1200150" marR="0" lvl="3" indent="-133350" algn="l" rtl="0">
              <a:lnSpc>
                <a:spcPct val="100000"/>
              </a:lnSpc>
              <a:spcBef>
                <a:spcPts val="533"/>
              </a:spcBef>
              <a:spcAft>
                <a:spcPts val="0"/>
              </a:spcAft>
              <a:buClr>
                <a:srgbClr val="00A0DF"/>
              </a:buClr>
              <a:buSzPct val="100000"/>
              <a:buFont typeface="Open Sans"/>
              <a:buChar char="–"/>
              <a:defRPr sz="1600" b="0" i="0" u="none" strike="noStrike" cap="none">
                <a:solidFill>
                  <a:schemeClr val="dk2"/>
                </a:solidFill>
                <a:latin typeface="Verdana"/>
                <a:ea typeface="Verdana"/>
                <a:cs typeface="Verdana"/>
                <a:sym typeface="Verdana"/>
              </a:defRPr>
            </a:lvl4pPr>
            <a:lvl5pPr marL="1603375" marR="0" lvl="4" indent="-142875" algn="l" rtl="0">
              <a:spcBef>
                <a:spcPts val="533"/>
              </a:spcBef>
              <a:spcAft>
                <a:spcPts val="0"/>
              </a:spcAft>
              <a:buClr>
                <a:srgbClr val="00A0DF"/>
              </a:buClr>
              <a:buSzPct val="100000"/>
              <a:buFont typeface="Arial"/>
              <a:buChar char="•"/>
              <a:defRPr sz="1600" b="0" i="0" u="none" strike="noStrike" cap="none">
                <a:solidFill>
                  <a:schemeClr val="dk2"/>
                </a:solidFill>
                <a:latin typeface="Verdana"/>
                <a:ea typeface="Verdana"/>
                <a:cs typeface="Verdana"/>
                <a:sym typeface="Verdana"/>
              </a:defRPr>
            </a:lvl5pPr>
            <a:lvl6pPr marL="3352212" marR="0" lvl="5" indent="-145462"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6pPr>
            <a:lvl7pPr marL="3961707" marR="0" lvl="6" indent="-145357"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91" name="Shape 91"/>
          <p:cNvSpPr txBox="1">
            <a:spLocks noGrp="1"/>
          </p:cNvSpPr>
          <p:nvPr>
            <p:ph type="title"/>
          </p:nvPr>
        </p:nvSpPr>
        <p:spPr>
          <a:xfrm>
            <a:off x="609443" y="0"/>
            <a:ext cx="7569344" cy="902367"/>
          </a:xfrm>
          <a:prstGeom prst="rect">
            <a:avLst/>
          </a:prstGeom>
          <a:noFill/>
          <a:ln>
            <a:noFill/>
          </a:ln>
        </p:spPr>
        <p:txBody>
          <a:bodyPr lIns="91425" tIns="91425" rIns="91425" bIns="91425" anchor="ctr" anchorCtr="0"/>
          <a:lstStyle>
            <a:lvl1pPr marL="0" marR="0" lvl="0" indent="0" algn="l" rtl="0">
              <a:lnSpc>
                <a:spcPct val="114285"/>
              </a:lnSpc>
              <a:spcBef>
                <a:spcPts val="0"/>
              </a:spcBef>
              <a:spcAft>
                <a:spcPts val="0"/>
              </a:spcAft>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None/>
              <a:defRPr sz="2700" b="0" i="0" u="none" strike="noStrike" cap="none">
                <a:solidFill>
                  <a:schemeClr val="lt1"/>
                </a:solidFill>
                <a:latin typeface="Ubuntu"/>
                <a:ea typeface="Ubuntu"/>
                <a:cs typeface="Ubuntu"/>
                <a:sym typeface="Ubuntu"/>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bg>
      <p:bgPr>
        <a:solidFill>
          <a:schemeClr val="lt1"/>
        </a:solid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Blank blue">
    <p:bg>
      <p:bgPr>
        <a:solidFill>
          <a:schemeClr val="lt2"/>
        </a:solidFill>
        <a:effectLst/>
      </p:bgPr>
    </p:bg>
    <p:spTree>
      <p:nvGrpSpPr>
        <p:cNvPr id="1" name="Shape 93"/>
        <p:cNvGrpSpPr/>
        <p:nvPr/>
      </p:nvGrpSpPr>
      <p:grpSpPr>
        <a:xfrm>
          <a:off x="0" y="0"/>
          <a:ext cx="0" cy="0"/>
          <a:chOff x="0" y="0"/>
          <a:chExt cx="0" cy="0"/>
        </a:xfrm>
      </p:grpSpPr>
      <p:pic>
        <p:nvPicPr>
          <p:cNvPr id="94" name="Shape 94"/>
          <p:cNvPicPr preferRelativeResize="0"/>
          <p:nvPr/>
        </p:nvPicPr>
        <p:blipFill rotWithShape="1">
          <a:blip r:embed="rId2">
            <a:alphaModFix amt="28000"/>
          </a:blip>
          <a:srcRect r="9746" b="7039"/>
          <a:stretch/>
        </p:blipFill>
        <p:spPr>
          <a:xfrm>
            <a:off x="6225126" y="2612874"/>
            <a:ext cx="5963698" cy="424512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Thank You blue">
    <p:bg>
      <p:bgPr>
        <a:solidFill>
          <a:schemeClr val="lt2"/>
        </a:solidFill>
        <a:effectLst/>
      </p:bgPr>
    </p:bg>
    <p:spTree>
      <p:nvGrpSpPr>
        <p:cNvPr id="1" name="Shape 95"/>
        <p:cNvGrpSpPr/>
        <p:nvPr/>
      </p:nvGrpSpPr>
      <p:grpSpPr>
        <a:xfrm>
          <a:off x="0" y="0"/>
          <a:ext cx="0" cy="0"/>
          <a:chOff x="0" y="0"/>
          <a:chExt cx="0" cy="0"/>
        </a:xfrm>
      </p:grpSpPr>
      <p:sp>
        <p:nvSpPr>
          <p:cNvPr id="96" name="Shape 96"/>
          <p:cNvSpPr/>
          <p:nvPr/>
        </p:nvSpPr>
        <p:spPr>
          <a:xfrm>
            <a:off x="5284073" y="2108228"/>
            <a:ext cx="1593692" cy="1593687"/>
          </a:xfrm>
          <a:prstGeom prst="ellipse">
            <a:avLst/>
          </a:prstGeom>
          <a:solidFill>
            <a:schemeClr val="lt2"/>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7" name="Shape 97"/>
          <p:cNvSpPr txBox="1">
            <a:spLocks noGrp="1"/>
          </p:cNvSpPr>
          <p:nvPr>
            <p:ph type="title"/>
          </p:nvPr>
        </p:nvSpPr>
        <p:spPr>
          <a:xfrm>
            <a:off x="609441" y="4846351"/>
            <a:ext cx="10959362" cy="1340667"/>
          </a:xfrm>
          <a:prstGeom prst="rect">
            <a:avLst/>
          </a:prstGeom>
          <a:noFill/>
          <a:ln>
            <a:noFill/>
          </a:ln>
        </p:spPr>
        <p:txBody>
          <a:bodyPr lIns="91425" tIns="91425" rIns="91425" bIns="91425" anchor="ctr" anchorCtr="0"/>
          <a:lstStyle>
            <a:lvl1pPr marL="0" marR="0" lvl="0" indent="0" algn="ctr" rtl="0">
              <a:lnSpc>
                <a:spcPct val="60377"/>
              </a:lnSpc>
              <a:spcBef>
                <a:spcPts val="0"/>
              </a:spcBef>
              <a:spcAft>
                <a:spcPts val="0"/>
              </a:spcAft>
              <a:buNone/>
              <a:defRPr sz="53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None/>
              <a:defRPr sz="2700" b="0" i="0" u="none" strike="noStrike" cap="none">
                <a:solidFill>
                  <a:schemeClr val="lt1"/>
                </a:solidFill>
                <a:latin typeface="Ubuntu"/>
                <a:ea typeface="Ubuntu"/>
                <a:cs typeface="Ubuntu"/>
                <a:sym typeface="Ubuntu"/>
              </a:defRPr>
            </a:lvl9pPr>
          </a:lstStyle>
          <a:p>
            <a:endParaRPr/>
          </a:p>
        </p:txBody>
      </p:sp>
      <p:grpSp>
        <p:nvGrpSpPr>
          <p:cNvPr id="98" name="Shape 98"/>
          <p:cNvGrpSpPr/>
          <p:nvPr/>
        </p:nvGrpSpPr>
        <p:grpSpPr>
          <a:xfrm>
            <a:off x="-1099002" y="-3174"/>
            <a:ext cx="14079537" cy="5184775"/>
            <a:chOff x="-705" y="-1"/>
            <a:chExt cx="8868" cy="3266"/>
          </a:xfrm>
        </p:grpSpPr>
        <p:sp>
          <p:nvSpPr>
            <p:cNvPr id="99" name="Shape 99"/>
            <p:cNvSpPr/>
            <p:nvPr/>
          </p:nvSpPr>
          <p:spPr>
            <a:xfrm>
              <a:off x="-705" y="0"/>
              <a:ext cx="8858" cy="326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100" name="Shape 100"/>
            <p:cNvGrpSpPr/>
            <p:nvPr/>
          </p:nvGrpSpPr>
          <p:grpSpPr>
            <a:xfrm>
              <a:off x="-703" y="-1"/>
              <a:ext cx="8758" cy="3266"/>
              <a:chOff x="-703" y="-1"/>
              <a:chExt cx="8758" cy="3266"/>
            </a:xfrm>
          </p:grpSpPr>
          <p:sp>
            <p:nvSpPr>
              <p:cNvPr id="101" name="Shape 101"/>
              <p:cNvSpPr/>
              <p:nvPr/>
            </p:nvSpPr>
            <p:spPr>
              <a:xfrm>
                <a:off x="3834" y="1180"/>
                <a:ext cx="507" cy="316"/>
              </a:xfrm>
              <a:custGeom>
                <a:avLst/>
                <a:gdLst/>
                <a:ahLst/>
                <a:cxnLst/>
                <a:rect l="0" t="0" r="0" b="0"/>
                <a:pathLst>
                  <a:path w="120000" h="120000" extrusionOk="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Shape 102"/>
              <p:cNvSpPr/>
              <p:nvPr/>
            </p:nvSpPr>
            <p:spPr>
              <a:xfrm>
                <a:off x="3347" y="1289"/>
                <a:ext cx="971" cy="967"/>
              </a:xfrm>
              <a:custGeom>
                <a:avLst/>
                <a:gdLst/>
                <a:ahLst/>
                <a:cxnLst/>
                <a:rect l="0" t="0" r="0" b="0"/>
                <a:pathLst>
                  <a:path w="120000" h="120000" extrusionOk="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235"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238"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768"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401"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207" y="60000"/>
                      <a:pt x="207" y="60000"/>
                      <a:pt x="207"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50000"/>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166"/>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823"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Shape 103"/>
              <p:cNvSpPr/>
              <p:nvPr/>
            </p:nvSpPr>
            <p:spPr>
              <a:xfrm>
                <a:off x="3302" y="1202"/>
                <a:ext cx="1027" cy="1130"/>
              </a:xfrm>
              <a:custGeom>
                <a:avLst/>
                <a:gdLst/>
                <a:ahLst/>
                <a:cxnLst/>
                <a:rect l="0" t="0" r="0" b="0"/>
                <a:pathLst>
                  <a:path w="120000" h="120000" extrusionOk="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Shape 104"/>
              <p:cNvSpPr/>
              <p:nvPr/>
            </p:nvSpPr>
            <p:spPr>
              <a:xfrm>
                <a:off x="3424" y="1364"/>
                <a:ext cx="819" cy="816"/>
              </a:xfrm>
              <a:custGeom>
                <a:avLst/>
                <a:gdLst/>
                <a:ahLst/>
                <a:cxnLst/>
                <a:rect l="0" t="0" r="0" b="0"/>
                <a:pathLst>
                  <a:path w="120000" h="120000" extrusionOk="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 name="Shape 105"/>
              <p:cNvSpPr/>
              <p:nvPr/>
            </p:nvSpPr>
            <p:spPr>
              <a:xfrm>
                <a:off x="3877" y="1770"/>
                <a:ext cx="552" cy="595"/>
              </a:xfrm>
              <a:custGeom>
                <a:avLst/>
                <a:gdLst/>
                <a:ahLst/>
                <a:cxnLst/>
                <a:rect l="0" t="0" r="0" b="0"/>
                <a:pathLst>
                  <a:path w="120000" h="120000" extrusionOk="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 name="Shape 106"/>
              <p:cNvSpPr/>
              <p:nvPr/>
            </p:nvSpPr>
            <p:spPr>
              <a:xfrm>
                <a:off x="4200" y="2014"/>
                <a:ext cx="308" cy="291"/>
              </a:xfrm>
              <a:custGeom>
                <a:avLst/>
                <a:gdLst/>
                <a:ahLst/>
                <a:cxnLst/>
                <a:rect l="0" t="0" r="0" b="0"/>
                <a:pathLst>
                  <a:path w="120000" h="120000" extrusionOk="0">
                    <a:moveTo>
                      <a:pt x="117281" y="119999"/>
                    </a:moveTo>
                    <a:lnTo>
                      <a:pt x="0" y="2054"/>
                    </a:lnTo>
                    <a:lnTo>
                      <a:pt x="1941" y="0"/>
                    </a:lnTo>
                    <a:lnTo>
                      <a:pt x="120000" y="117945"/>
                    </a:lnTo>
                    <a:lnTo>
                      <a:pt x="117281" y="11999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 name="Shape 107"/>
              <p:cNvSpPr/>
              <p:nvPr/>
            </p:nvSpPr>
            <p:spPr>
              <a:xfrm>
                <a:off x="4284" y="1654"/>
                <a:ext cx="870" cy="101"/>
              </a:xfrm>
              <a:custGeom>
                <a:avLst/>
                <a:gdLst/>
                <a:ahLst/>
                <a:cxnLst/>
                <a:rect l="0" t="0" r="0" b="0"/>
                <a:pathLst>
                  <a:path w="120000" h="120000" extrusionOk="0">
                    <a:moveTo>
                      <a:pt x="0" y="120000"/>
                    </a:moveTo>
                    <a:lnTo>
                      <a:pt x="0" y="110495"/>
                    </a:lnTo>
                    <a:lnTo>
                      <a:pt x="119999" y="0"/>
                    </a:lnTo>
                    <a:lnTo>
                      <a:pt x="119999" y="8316"/>
                    </a:lnTo>
                    <a:lnTo>
                      <a:pt x="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 name="Shape 108"/>
              <p:cNvSpPr/>
              <p:nvPr/>
            </p:nvSpPr>
            <p:spPr>
              <a:xfrm>
                <a:off x="4309" y="1502"/>
                <a:ext cx="99" cy="125"/>
              </a:xfrm>
              <a:custGeom>
                <a:avLst/>
                <a:gdLst/>
                <a:ahLst/>
                <a:cxnLst/>
                <a:rect l="0" t="0" r="0" b="0"/>
                <a:pathLst>
                  <a:path w="120000" h="120000" extrusionOk="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 name="Shape 109"/>
              <p:cNvSpPr/>
              <p:nvPr/>
            </p:nvSpPr>
            <p:spPr>
              <a:xfrm>
                <a:off x="4193" y="1022"/>
                <a:ext cx="676" cy="485"/>
              </a:xfrm>
              <a:custGeom>
                <a:avLst/>
                <a:gdLst/>
                <a:ahLst/>
                <a:cxnLst/>
                <a:rect l="0" t="0" r="0" b="0"/>
                <a:pathLst>
                  <a:path w="120000" h="120000" extrusionOk="0">
                    <a:moveTo>
                      <a:pt x="709" y="120000"/>
                    </a:moveTo>
                    <a:lnTo>
                      <a:pt x="0" y="118271"/>
                    </a:lnTo>
                    <a:lnTo>
                      <a:pt x="119113" y="0"/>
                    </a:lnTo>
                    <a:lnTo>
                      <a:pt x="120000" y="1728"/>
                    </a:lnTo>
                    <a:lnTo>
                      <a:pt x="709"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 name="Shape 110"/>
              <p:cNvSpPr/>
              <p:nvPr/>
            </p:nvSpPr>
            <p:spPr>
              <a:xfrm>
                <a:off x="3238" y="1770"/>
                <a:ext cx="340" cy="524"/>
              </a:xfrm>
              <a:custGeom>
                <a:avLst/>
                <a:gdLst/>
                <a:ahLst/>
                <a:cxnLst/>
                <a:rect l="0" t="0" r="0" b="0"/>
                <a:pathLst>
                  <a:path w="120000" h="120000" extrusionOk="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 name="Shape 111"/>
              <p:cNvSpPr/>
              <p:nvPr/>
            </p:nvSpPr>
            <p:spPr>
              <a:xfrm>
                <a:off x="3286" y="2112"/>
                <a:ext cx="333" cy="487"/>
              </a:xfrm>
              <a:custGeom>
                <a:avLst/>
                <a:gdLst/>
                <a:ahLst/>
                <a:cxnLst/>
                <a:rect l="0" t="0" r="0" b="0"/>
                <a:pathLst>
                  <a:path w="120000" h="120000" extrusionOk="0">
                    <a:moveTo>
                      <a:pt x="2522" y="120000"/>
                    </a:moveTo>
                    <a:lnTo>
                      <a:pt x="0" y="118770"/>
                    </a:lnTo>
                    <a:lnTo>
                      <a:pt x="117477" y="0"/>
                    </a:lnTo>
                    <a:lnTo>
                      <a:pt x="120000" y="983"/>
                    </a:lnTo>
                    <a:lnTo>
                      <a:pt x="2522"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Shape 112"/>
              <p:cNvSpPr/>
              <p:nvPr/>
            </p:nvSpPr>
            <p:spPr>
              <a:xfrm>
                <a:off x="2944" y="1506"/>
                <a:ext cx="459" cy="147"/>
              </a:xfrm>
              <a:custGeom>
                <a:avLst/>
                <a:gdLst/>
                <a:ahLst/>
                <a:cxnLst/>
                <a:rect l="0" t="0" r="0" b="0"/>
                <a:pathLst>
                  <a:path w="120000" h="120000" extrusionOk="0">
                    <a:moveTo>
                      <a:pt x="119478" y="120000"/>
                    </a:moveTo>
                    <a:lnTo>
                      <a:pt x="0" y="5675"/>
                    </a:lnTo>
                    <a:lnTo>
                      <a:pt x="260" y="0"/>
                    </a:lnTo>
                    <a:lnTo>
                      <a:pt x="120000" y="115135"/>
                    </a:lnTo>
                    <a:lnTo>
                      <a:pt x="119478"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 name="Shape 113"/>
              <p:cNvSpPr/>
              <p:nvPr/>
            </p:nvSpPr>
            <p:spPr>
              <a:xfrm>
                <a:off x="2048" y="1877"/>
                <a:ext cx="1291" cy="177"/>
              </a:xfrm>
              <a:custGeom>
                <a:avLst/>
                <a:gdLst/>
                <a:ahLst/>
                <a:cxnLst/>
                <a:rect l="0" t="0" r="0" b="0"/>
                <a:pathLst>
                  <a:path w="120000" h="120000" extrusionOk="0">
                    <a:moveTo>
                      <a:pt x="185" y="119999"/>
                    </a:moveTo>
                    <a:lnTo>
                      <a:pt x="0" y="113898"/>
                    </a:lnTo>
                    <a:lnTo>
                      <a:pt x="119814" y="0"/>
                    </a:lnTo>
                    <a:lnTo>
                      <a:pt x="120000" y="6101"/>
                    </a:lnTo>
                    <a:lnTo>
                      <a:pt x="185" y="11999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Shape 114"/>
              <p:cNvSpPr/>
              <p:nvPr/>
            </p:nvSpPr>
            <p:spPr>
              <a:xfrm>
                <a:off x="4240" y="1955"/>
                <a:ext cx="897" cy="398"/>
              </a:xfrm>
              <a:custGeom>
                <a:avLst/>
                <a:gdLst/>
                <a:ahLst/>
                <a:cxnLst/>
                <a:rect l="0" t="0" r="0" b="0"/>
                <a:pathLst>
                  <a:path w="120000" h="120000" extrusionOk="0">
                    <a:moveTo>
                      <a:pt x="119732" y="120000"/>
                    </a:moveTo>
                    <a:lnTo>
                      <a:pt x="0" y="2110"/>
                    </a:lnTo>
                    <a:lnTo>
                      <a:pt x="400" y="0"/>
                    </a:lnTo>
                    <a:lnTo>
                      <a:pt x="120000" y="117587"/>
                    </a:lnTo>
                    <a:lnTo>
                      <a:pt x="119732"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Shape 115"/>
              <p:cNvSpPr/>
              <p:nvPr/>
            </p:nvSpPr>
            <p:spPr>
              <a:xfrm>
                <a:off x="5138" y="2336"/>
                <a:ext cx="901" cy="18"/>
              </a:xfrm>
              <a:custGeom>
                <a:avLst/>
                <a:gdLst/>
                <a:ahLst/>
                <a:cxnLst/>
                <a:rect l="0" t="0" r="0" b="0"/>
                <a:pathLst>
                  <a:path w="120000" h="120000" extrusionOk="0">
                    <a:moveTo>
                      <a:pt x="0" y="120000"/>
                    </a:moveTo>
                    <a:lnTo>
                      <a:pt x="0" y="66666"/>
                    </a:lnTo>
                    <a:lnTo>
                      <a:pt x="120000" y="0"/>
                    </a:lnTo>
                    <a:lnTo>
                      <a:pt x="120000" y="53333"/>
                    </a:lnTo>
                    <a:lnTo>
                      <a:pt x="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Shape 116"/>
              <p:cNvSpPr/>
              <p:nvPr/>
            </p:nvSpPr>
            <p:spPr>
              <a:xfrm>
                <a:off x="5922" y="2086"/>
                <a:ext cx="150" cy="215"/>
              </a:xfrm>
              <a:custGeom>
                <a:avLst/>
                <a:gdLst/>
                <a:ahLst/>
                <a:cxnLst/>
                <a:rect l="0" t="0" r="0" b="0"/>
                <a:pathLst>
                  <a:path w="120000" h="120000" extrusionOk="0">
                    <a:moveTo>
                      <a:pt x="114437" y="120000"/>
                    </a:moveTo>
                    <a:lnTo>
                      <a:pt x="0" y="2790"/>
                    </a:lnTo>
                    <a:lnTo>
                      <a:pt x="5562" y="0"/>
                    </a:lnTo>
                    <a:lnTo>
                      <a:pt x="120000" y="117209"/>
                    </a:lnTo>
                    <a:lnTo>
                      <a:pt x="114437"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Shape 117"/>
              <p:cNvSpPr/>
              <p:nvPr/>
            </p:nvSpPr>
            <p:spPr>
              <a:xfrm>
                <a:off x="6118" y="2086"/>
                <a:ext cx="150" cy="215"/>
              </a:xfrm>
              <a:custGeom>
                <a:avLst/>
                <a:gdLst/>
                <a:ahLst/>
                <a:cxnLst/>
                <a:rect l="0" t="0" r="0" b="0"/>
                <a:pathLst>
                  <a:path w="120000" h="120000" extrusionOk="0">
                    <a:moveTo>
                      <a:pt x="5562" y="120000"/>
                    </a:moveTo>
                    <a:lnTo>
                      <a:pt x="0" y="117209"/>
                    </a:lnTo>
                    <a:lnTo>
                      <a:pt x="115231" y="0"/>
                    </a:lnTo>
                    <a:lnTo>
                      <a:pt x="120000" y="2790"/>
                    </a:lnTo>
                    <a:lnTo>
                      <a:pt x="5562"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Shape 118"/>
              <p:cNvSpPr/>
              <p:nvPr/>
            </p:nvSpPr>
            <p:spPr>
              <a:xfrm>
                <a:off x="6090" y="2038"/>
                <a:ext cx="9" cy="252"/>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Shape 119"/>
              <p:cNvSpPr/>
              <p:nvPr/>
            </p:nvSpPr>
            <p:spPr>
              <a:xfrm>
                <a:off x="5134" y="2345"/>
                <a:ext cx="99" cy="313"/>
              </a:xfrm>
              <a:custGeom>
                <a:avLst/>
                <a:gdLst/>
                <a:ahLst/>
                <a:cxnLst/>
                <a:rect l="0" t="0" r="0" b="0"/>
                <a:pathLst>
                  <a:path w="120000" h="120000" extrusionOk="0">
                    <a:moveTo>
                      <a:pt x="109090" y="120000"/>
                    </a:moveTo>
                    <a:lnTo>
                      <a:pt x="0" y="764"/>
                    </a:lnTo>
                    <a:lnTo>
                      <a:pt x="7272" y="0"/>
                    </a:lnTo>
                    <a:lnTo>
                      <a:pt x="119999" y="118853"/>
                    </a:lnTo>
                    <a:lnTo>
                      <a:pt x="10909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Shape 120"/>
              <p:cNvSpPr/>
              <p:nvPr/>
            </p:nvSpPr>
            <p:spPr>
              <a:xfrm>
                <a:off x="5422" y="1169"/>
                <a:ext cx="408" cy="346"/>
              </a:xfrm>
              <a:custGeom>
                <a:avLst/>
                <a:gdLst/>
                <a:ahLst/>
                <a:cxnLst/>
                <a:rect l="0" t="0" r="0" b="0"/>
                <a:pathLst>
                  <a:path w="120000" h="120000" extrusionOk="0">
                    <a:moveTo>
                      <a:pt x="117941" y="120000"/>
                    </a:moveTo>
                    <a:lnTo>
                      <a:pt x="0" y="2080"/>
                    </a:lnTo>
                    <a:lnTo>
                      <a:pt x="1470" y="0"/>
                    </a:lnTo>
                    <a:lnTo>
                      <a:pt x="120000" y="117572"/>
                    </a:lnTo>
                    <a:lnTo>
                      <a:pt x="117941"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Shape 121"/>
              <p:cNvSpPr/>
              <p:nvPr/>
            </p:nvSpPr>
            <p:spPr>
              <a:xfrm>
                <a:off x="5420" y="650"/>
                <a:ext cx="7" cy="52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Shape 122"/>
              <p:cNvSpPr/>
              <p:nvPr/>
            </p:nvSpPr>
            <p:spPr>
              <a:xfrm>
                <a:off x="5422" y="619"/>
                <a:ext cx="1240" cy="554"/>
              </a:xfrm>
              <a:custGeom>
                <a:avLst/>
                <a:gdLst/>
                <a:ahLst/>
                <a:cxnLst/>
                <a:rect l="0" t="0" r="0" b="0"/>
                <a:pathLst>
                  <a:path w="120000" h="120000" extrusionOk="0">
                    <a:moveTo>
                      <a:pt x="193" y="120000"/>
                    </a:moveTo>
                    <a:lnTo>
                      <a:pt x="0" y="118054"/>
                    </a:lnTo>
                    <a:lnTo>
                      <a:pt x="119709" y="0"/>
                    </a:lnTo>
                    <a:lnTo>
                      <a:pt x="120000" y="1513"/>
                    </a:lnTo>
                    <a:lnTo>
                      <a:pt x="193"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Shape 123"/>
              <p:cNvSpPr/>
              <p:nvPr/>
            </p:nvSpPr>
            <p:spPr>
              <a:xfrm>
                <a:off x="5422" y="1164"/>
                <a:ext cx="694" cy="121"/>
              </a:xfrm>
              <a:custGeom>
                <a:avLst/>
                <a:gdLst/>
                <a:ahLst/>
                <a:cxnLst/>
                <a:rect l="0" t="0" r="0" b="0"/>
                <a:pathLst>
                  <a:path w="120000" h="120000" extrusionOk="0">
                    <a:moveTo>
                      <a:pt x="119654" y="120000"/>
                    </a:moveTo>
                    <a:lnTo>
                      <a:pt x="0" y="7868"/>
                    </a:lnTo>
                    <a:lnTo>
                      <a:pt x="172" y="0"/>
                    </a:lnTo>
                    <a:lnTo>
                      <a:pt x="120000" y="112131"/>
                    </a:lnTo>
                    <a:lnTo>
                      <a:pt x="119654"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Shape 124"/>
              <p:cNvSpPr/>
              <p:nvPr/>
            </p:nvSpPr>
            <p:spPr>
              <a:xfrm>
                <a:off x="6433" y="628"/>
                <a:ext cx="236" cy="357"/>
              </a:xfrm>
              <a:custGeom>
                <a:avLst/>
                <a:gdLst/>
                <a:ahLst/>
                <a:cxnLst/>
                <a:rect l="0" t="0" r="0" b="0"/>
                <a:pathLst>
                  <a:path w="120000" h="120000" extrusionOk="0">
                    <a:moveTo>
                      <a:pt x="3544" y="120000"/>
                    </a:moveTo>
                    <a:lnTo>
                      <a:pt x="0" y="118324"/>
                    </a:lnTo>
                    <a:lnTo>
                      <a:pt x="116455" y="0"/>
                    </a:lnTo>
                    <a:lnTo>
                      <a:pt x="120000" y="1340"/>
                    </a:lnTo>
                    <a:lnTo>
                      <a:pt x="3544"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Shape 125"/>
              <p:cNvSpPr/>
              <p:nvPr/>
            </p:nvSpPr>
            <p:spPr>
              <a:xfrm>
                <a:off x="6651" y="626"/>
                <a:ext cx="845" cy="564"/>
              </a:xfrm>
              <a:custGeom>
                <a:avLst/>
                <a:gdLst/>
                <a:ahLst/>
                <a:cxnLst/>
                <a:rect l="0" t="0" r="0" b="0"/>
                <a:pathLst>
                  <a:path w="120000" h="120000" extrusionOk="0">
                    <a:moveTo>
                      <a:pt x="119290" y="120000"/>
                    </a:moveTo>
                    <a:lnTo>
                      <a:pt x="0" y="1489"/>
                    </a:lnTo>
                    <a:lnTo>
                      <a:pt x="709" y="0"/>
                    </a:lnTo>
                    <a:lnTo>
                      <a:pt x="120000" y="118723"/>
                    </a:lnTo>
                    <a:lnTo>
                      <a:pt x="11929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Shape 126"/>
              <p:cNvSpPr/>
              <p:nvPr/>
            </p:nvSpPr>
            <p:spPr>
              <a:xfrm>
                <a:off x="5352" y="1135"/>
                <a:ext cx="115" cy="104"/>
              </a:xfrm>
              <a:custGeom>
                <a:avLst/>
                <a:gdLst/>
                <a:ahLst/>
                <a:cxnLst/>
                <a:rect l="0" t="0" r="0" b="0"/>
                <a:pathLst>
                  <a:path w="120000" h="120000" extrusionOk="0">
                    <a:moveTo>
                      <a:pt x="73043" y="120000"/>
                    </a:moveTo>
                    <a:cubicBezTo>
                      <a:pt x="33043" y="120000"/>
                      <a:pt x="1739" y="87096"/>
                      <a:pt x="0" y="42580"/>
                    </a:cubicBezTo>
                    <a:cubicBezTo>
                      <a:pt x="0" y="27096"/>
                      <a:pt x="3478" y="13548"/>
                      <a:pt x="10434" y="0"/>
                    </a:cubicBezTo>
                    <a:cubicBezTo>
                      <a:pt x="15652" y="1935"/>
                      <a:pt x="15652" y="1935"/>
                      <a:pt x="15652" y="1935"/>
                    </a:cubicBezTo>
                    <a:cubicBezTo>
                      <a:pt x="8695" y="15483"/>
                      <a:pt x="5217" y="29032"/>
                      <a:pt x="5217" y="42580"/>
                    </a:cubicBezTo>
                    <a:cubicBezTo>
                      <a:pt x="6956" y="83225"/>
                      <a:pt x="38260"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Shape 127"/>
              <p:cNvSpPr/>
              <p:nvPr/>
            </p:nvSpPr>
            <p:spPr>
              <a:xfrm>
                <a:off x="5383" y="1101"/>
                <a:ext cx="97" cy="35"/>
              </a:xfrm>
              <a:custGeom>
                <a:avLst/>
                <a:gdLst/>
                <a:ahLst/>
                <a:cxnLst/>
                <a:rect l="0" t="0" r="0" b="0"/>
                <a:pathLst>
                  <a:path w="120000" h="120000" extrusionOk="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Shape 128"/>
              <p:cNvSpPr/>
              <p:nvPr/>
            </p:nvSpPr>
            <p:spPr>
              <a:xfrm>
                <a:off x="5333" y="1077"/>
                <a:ext cx="102" cy="72"/>
              </a:xfrm>
              <a:custGeom>
                <a:avLst/>
                <a:gdLst/>
                <a:ahLst/>
                <a:cxnLst/>
                <a:rect l="0" t="0" r="0" b="0"/>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Shape 129"/>
              <p:cNvSpPr/>
              <p:nvPr/>
            </p:nvSpPr>
            <p:spPr>
              <a:xfrm>
                <a:off x="5390" y="1090"/>
                <a:ext cx="129" cy="174"/>
              </a:xfrm>
              <a:custGeom>
                <a:avLst/>
                <a:gdLst/>
                <a:ahLst/>
                <a:cxnLst/>
                <a:rect l="0" t="0" r="0" b="0"/>
                <a:pathLst>
                  <a:path w="120000" h="120000" extrusionOk="0">
                    <a:moveTo>
                      <a:pt x="31168" y="120000"/>
                    </a:moveTo>
                    <a:cubicBezTo>
                      <a:pt x="20259" y="120000"/>
                      <a:pt x="9350" y="118846"/>
                      <a:pt x="0" y="115384"/>
                    </a:cubicBezTo>
                    <a:cubicBezTo>
                      <a:pt x="1558" y="110769"/>
                      <a:pt x="1558" y="110769"/>
                      <a:pt x="1558" y="110769"/>
                    </a:cubicBezTo>
                    <a:cubicBezTo>
                      <a:pt x="12467" y="113076"/>
                      <a:pt x="21818" y="114230"/>
                      <a:pt x="32727" y="114230"/>
                    </a:cubicBezTo>
                    <a:cubicBezTo>
                      <a:pt x="77922" y="113076"/>
                      <a:pt x="112207" y="86538"/>
                      <a:pt x="110649" y="54230"/>
                    </a:cubicBezTo>
                    <a:cubicBezTo>
                      <a:pt x="110649"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Shape 130"/>
              <p:cNvSpPr/>
              <p:nvPr/>
            </p:nvSpPr>
            <p:spPr>
              <a:xfrm>
                <a:off x="2487" y="2020"/>
                <a:ext cx="1028" cy="619"/>
              </a:xfrm>
              <a:custGeom>
                <a:avLst/>
                <a:gdLst/>
                <a:ahLst/>
                <a:cxnLst/>
                <a:rect l="0" t="0" r="0" b="0"/>
                <a:pathLst>
                  <a:path w="120000" h="120000" extrusionOk="0">
                    <a:moveTo>
                      <a:pt x="349" y="120000"/>
                    </a:moveTo>
                    <a:lnTo>
                      <a:pt x="0" y="118642"/>
                    </a:lnTo>
                    <a:lnTo>
                      <a:pt x="119650" y="0"/>
                    </a:lnTo>
                    <a:lnTo>
                      <a:pt x="120000" y="1357"/>
                    </a:lnTo>
                    <a:lnTo>
                      <a:pt x="349"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1" name="Shape 131"/>
              <p:cNvSpPr/>
              <p:nvPr/>
            </p:nvSpPr>
            <p:spPr>
              <a:xfrm>
                <a:off x="7018" y="1189"/>
                <a:ext cx="467" cy="259"/>
              </a:xfrm>
              <a:custGeom>
                <a:avLst/>
                <a:gdLst/>
                <a:ahLst/>
                <a:cxnLst/>
                <a:rect l="0" t="0" r="0" b="0"/>
                <a:pathLst>
                  <a:path w="120000" h="120000" extrusionOk="0">
                    <a:moveTo>
                      <a:pt x="1027" y="120000"/>
                    </a:moveTo>
                    <a:lnTo>
                      <a:pt x="0" y="116756"/>
                    </a:lnTo>
                    <a:lnTo>
                      <a:pt x="119229" y="0"/>
                    </a:lnTo>
                    <a:lnTo>
                      <a:pt x="119999" y="3243"/>
                    </a:lnTo>
                    <a:lnTo>
                      <a:pt x="1027"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2" name="Shape 132"/>
              <p:cNvSpPr/>
              <p:nvPr/>
            </p:nvSpPr>
            <p:spPr>
              <a:xfrm>
                <a:off x="7309" y="1189"/>
                <a:ext cx="177" cy="1400"/>
              </a:xfrm>
              <a:custGeom>
                <a:avLst/>
                <a:gdLst/>
                <a:ahLst/>
                <a:cxnLst/>
                <a:rect l="0" t="0" r="0" b="0"/>
                <a:pathLst>
                  <a:path w="120000" h="120000" extrusionOk="0">
                    <a:moveTo>
                      <a:pt x="6067" y="119999"/>
                    </a:moveTo>
                    <a:lnTo>
                      <a:pt x="0" y="119828"/>
                    </a:lnTo>
                    <a:lnTo>
                      <a:pt x="114606" y="0"/>
                    </a:lnTo>
                    <a:lnTo>
                      <a:pt x="120000" y="0"/>
                    </a:lnTo>
                    <a:lnTo>
                      <a:pt x="6067" y="11999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3" name="Shape 133"/>
              <p:cNvSpPr/>
              <p:nvPr/>
            </p:nvSpPr>
            <p:spPr>
              <a:xfrm>
                <a:off x="7455" y="943"/>
                <a:ext cx="31" cy="246"/>
              </a:xfrm>
              <a:custGeom>
                <a:avLst/>
                <a:gdLst/>
                <a:ahLst/>
                <a:cxnLst/>
                <a:rect l="0" t="0" r="0" b="0"/>
                <a:pathLst>
                  <a:path w="120000" h="120000" extrusionOk="0">
                    <a:moveTo>
                      <a:pt x="93750" y="120000"/>
                    </a:moveTo>
                    <a:lnTo>
                      <a:pt x="0" y="0"/>
                    </a:lnTo>
                    <a:lnTo>
                      <a:pt x="30000" y="0"/>
                    </a:lnTo>
                    <a:lnTo>
                      <a:pt x="120000" y="119028"/>
                    </a:lnTo>
                    <a:lnTo>
                      <a:pt x="9375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4" name="Shape 134"/>
              <p:cNvSpPr/>
              <p:nvPr/>
            </p:nvSpPr>
            <p:spPr>
              <a:xfrm>
                <a:off x="7480" y="1175"/>
                <a:ext cx="145" cy="298"/>
              </a:xfrm>
              <a:custGeom>
                <a:avLst/>
                <a:gdLst/>
                <a:ahLst/>
                <a:cxnLst/>
                <a:rect l="0" t="0" r="0" b="0"/>
                <a:pathLst>
                  <a:path w="120000" h="120000" extrusionOk="0">
                    <a:moveTo>
                      <a:pt x="114246" y="120000"/>
                    </a:moveTo>
                    <a:lnTo>
                      <a:pt x="0" y="1204"/>
                    </a:lnTo>
                    <a:lnTo>
                      <a:pt x="5753" y="0"/>
                    </a:lnTo>
                    <a:lnTo>
                      <a:pt x="119999" y="118394"/>
                    </a:lnTo>
                    <a:lnTo>
                      <a:pt x="114246"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5" name="Shape 135"/>
              <p:cNvSpPr/>
              <p:nvPr/>
            </p:nvSpPr>
            <p:spPr>
              <a:xfrm>
                <a:off x="6955" y="2157"/>
                <a:ext cx="362" cy="422"/>
              </a:xfrm>
              <a:custGeom>
                <a:avLst/>
                <a:gdLst/>
                <a:ahLst/>
                <a:cxnLst/>
                <a:rect l="0" t="0" r="0" b="0"/>
                <a:pathLst>
                  <a:path w="120000" h="120000" extrusionOk="0">
                    <a:moveTo>
                      <a:pt x="118347" y="120000"/>
                    </a:moveTo>
                    <a:lnTo>
                      <a:pt x="0" y="1418"/>
                    </a:lnTo>
                    <a:lnTo>
                      <a:pt x="2314" y="0"/>
                    </a:lnTo>
                    <a:lnTo>
                      <a:pt x="120000" y="118581"/>
                    </a:lnTo>
                    <a:lnTo>
                      <a:pt x="118347"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6" name="Shape 136"/>
              <p:cNvSpPr/>
              <p:nvPr/>
            </p:nvSpPr>
            <p:spPr>
              <a:xfrm>
                <a:off x="7073" y="2582"/>
                <a:ext cx="240" cy="7"/>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7" name="Shape 137"/>
              <p:cNvSpPr/>
              <p:nvPr/>
            </p:nvSpPr>
            <p:spPr>
              <a:xfrm>
                <a:off x="7215" y="2580"/>
                <a:ext cx="109" cy="165"/>
              </a:xfrm>
              <a:custGeom>
                <a:avLst/>
                <a:gdLst/>
                <a:ahLst/>
                <a:cxnLst/>
                <a:rect l="0" t="0" r="0" b="0"/>
                <a:pathLst>
                  <a:path w="120000" h="120000" extrusionOk="0">
                    <a:moveTo>
                      <a:pt x="6605" y="120000"/>
                    </a:moveTo>
                    <a:lnTo>
                      <a:pt x="0" y="116363"/>
                    </a:lnTo>
                    <a:lnTo>
                      <a:pt x="112293" y="0"/>
                    </a:lnTo>
                    <a:lnTo>
                      <a:pt x="120000" y="2909"/>
                    </a:lnTo>
                    <a:lnTo>
                      <a:pt x="6605"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Shape 138"/>
              <p:cNvSpPr/>
              <p:nvPr/>
            </p:nvSpPr>
            <p:spPr>
              <a:xfrm>
                <a:off x="7309" y="2587"/>
                <a:ext cx="341" cy="274"/>
              </a:xfrm>
              <a:custGeom>
                <a:avLst/>
                <a:gdLst/>
                <a:ahLst/>
                <a:cxnLst/>
                <a:rect l="0" t="0" r="0" b="0"/>
                <a:pathLst>
                  <a:path w="120000" h="120000" extrusionOk="0">
                    <a:moveTo>
                      <a:pt x="118240" y="120000"/>
                    </a:moveTo>
                    <a:lnTo>
                      <a:pt x="0" y="3065"/>
                    </a:lnTo>
                    <a:lnTo>
                      <a:pt x="1759" y="0"/>
                    </a:lnTo>
                    <a:lnTo>
                      <a:pt x="119999" y="116934"/>
                    </a:lnTo>
                    <a:lnTo>
                      <a:pt x="11824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Shape 139"/>
              <p:cNvSpPr/>
              <p:nvPr/>
            </p:nvSpPr>
            <p:spPr>
              <a:xfrm>
                <a:off x="5133" y="2344"/>
                <a:ext cx="844" cy="646"/>
              </a:xfrm>
              <a:custGeom>
                <a:avLst/>
                <a:gdLst/>
                <a:ahLst/>
                <a:cxnLst/>
                <a:rect l="0" t="0" r="0" b="0"/>
                <a:pathLst>
                  <a:path w="120000" h="120000" extrusionOk="0">
                    <a:moveTo>
                      <a:pt x="119289" y="120000"/>
                    </a:moveTo>
                    <a:lnTo>
                      <a:pt x="0" y="928"/>
                    </a:lnTo>
                    <a:lnTo>
                      <a:pt x="710" y="0"/>
                    </a:lnTo>
                    <a:lnTo>
                      <a:pt x="120000" y="118699"/>
                    </a:lnTo>
                    <a:lnTo>
                      <a:pt x="119289"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Shape 140"/>
              <p:cNvSpPr/>
              <p:nvPr/>
            </p:nvSpPr>
            <p:spPr>
              <a:xfrm>
                <a:off x="5061" y="2280"/>
                <a:ext cx="69" cy="137"/>
              </a:xfrm>
              <a:custGeom>
                <a:avLst/>
                <a:gdLst/>
                <a:ahLst/>
                <a:cxnLst/>
                <a:rect l="0" t="0" r="0" b="0"/>
                <a:pathLst>
                  <a:path w="120000" h="120000" extrusionOk="0">
                    <a:moveTo>
                      <a:pt x="120000" y="120000"/>
                    </a:moveTo>
                    <a:cubicBezTo>
                      <a:pt x="90731" y="117073"/>
                      <a:pt x="64390" y="111219"/>
                      <a:pt x="46829" y="100975"/>
                    </a:cubicBezTo>
                    <a:cubicBezTo>
                      <a:pt x="0" y="76097"/>
                      <a:pt x="2926" y="38048"/>
                      <a:pt x="52682" y="16097"/>
                    </a:cubicBezTo>
                    <a:cubicBezTo>
                      <a:pt x="70243" y="7317"/>
                      <a:pt x="90731" y="2926"/>
                      <a:pt x="111219" y="0"/>
                    </a:cubicBezTo>
                    <a:cubicBezTo>
                      <a:pt x="114146" y="4390"/>
                      <a:pt x="114146" y="4390"/>
                      <a:pt x="114146" y="4390"/>
                    </a:cubicBezTo>
                    <a:cubicBezTo>
                      <a:pt x="93658" y="5853"/>
                      <a:pt x="73170" y="11707"/>
                      <a:pt x="58536" y="19024"/>
                    </a:cubicBezTo>
                    <a:cubicBezTo>
                      <a:pt x="11707" y="39512"/>
                      <a:pt x="11707" y="74634"/>
                      <a:pt x="52682" y="98048"/>
                    </a:cubicBezTo>
                    <a:cubicBezTo>
                      <a:pt x="70243" y="106829"/>
                      <a:pt x="93658" y="114146"/>
                      <a:pt x="120000" y="115609"/>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Shape 141"/>
              <p:cNvSpPr/>
              <p:nvPr/>
            </p:nvSpPr>
            <p:spPr>
              <a:xfrm>
                <a:off x="5152" y="2280"/>
                <a:ext cx="58" cy="85"/>
              </a:xfrm>
              <a:custGeom>
                <a:avLst/>
                <a:gdLst/>
                <a:ahLst/>
                <a:cxnLst/>
                <a:rect l="0" t="0" r="0" b="0"/>
                <a:pathLst>
                  <a:path w="120000" h="120000" extrusionOk="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Shape 142"/>
              <p:cNvSpPr/>
              <p:nvPr/>
            </p:nvSpPr>
            <p:spPr>
              <a:xfrm>
                <a:off x="5095" y="2246"/>
                <a:ext cx="118" cy="54"/>
              </a:xfrm>
              <a:custGeom>
                <a:avLst/>
                <a:gdLst/>
                <a:ahLst/>
                <a:cxnLst/>
                <a:rect l="0" t="0" r="0" b="0"/>
                <a:pathLst>
                  <a:path w="120000" h="120000" extrusionOk="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Shape 143"/>
              <p:cNvSpPr/>
              <p:nvPr/>
            </p:nvSpPr>
            <p:spPr>
              <a:xfrm>
                <a:off x="5050" y="2332"/>
                <a:ext cx="185" cy="111"/>
              </a:xfrm>
              <a:custGeom>
                <a:avLst/>
                <a:gdLst/>
                <a:ahLst/>
                <a:cxnLst/>
                <a:rect l="0" t="0" r="0" b="0"/>
                <a:pathLst>
                  <a:path w="120000" h="120000" extrusionOk="0">
                    <a:moveTo>
                      <a:pt x="56216" y="120000"/>
                    </a:moveTo>
                    <a:cubicBezTo>
                      <a:pt x="56216" y="120000"/>
                      <a:pt x="55135" y="120000"/>
                      <a:pt x="54054" y="120000"/>
                    </a:cubicBezTo>
                    <a:cubicBezTo>
                      <a:pt x="37837" y="118181"/>
                      <a:pt x="23783" y="107272"/>
                      <a:pt x="11891" y="87272"/>
                    </a:cubicBezTo>
                    <a:cubicBezTo>
                      <a:pt x="6486" y="78181"/>
                      <a:pt x="2162" y="65454"/>
                      <a:pt x="0" y="52727"/>
                    </a:cubicBezTo>
                    <a:cubicBezTo>
                      <a:pt x="4324" y="50909"/>
                      <a:pt x="4324" y="50909"/>
                      <a:pt x="4324" y="50909"/>
                    </a:cubicBezTo>
                    <a:cubicBezTo>
                      <a:pt x="7567" y="61818"/>
                      <a:pt x="10810" y="72727"/>
                      <a:pt x="16216" y="81818"/>
                    </a:cubicBezTo>
                    <a:cubicBezTo>
                      <a:pt x="25945" y="100000"/>
                      <a:pt x="40000" y="110909"/>
                      <a:pt x="55135" y="110909"/>
                    </a:cubicBezTo>
                    <a:cubicBezTo>
                      <a:pt x="69189" y="112727"/>
                      <a:pt x="83243" y="103636"/>
                      <a:pt x="94054" y="85454"/>
                    </a:cubicBezTo>
                    <a:cubicBezTo>
                      <a:pt x="108108" y="63636"/>
                      <a:pt x="114594" y="32727"/>
                      <a:pt x="111351" y="1818"/>
                    </a:cubicBezTo>
                    <a:cubicBezTo>
                      <a:pt x="115675" y="0"/>
                      <a:pt x="115675" y="0"/>
                      <a:pt x="115675" y="0"/>
                    </a:cubicBezTo>
                    <a:cubicBezTo>
                      <a:pt x="120000" y="34545"/>
                      <a:pt x="112432" y="69090"/>
                      <a:pt x="97297" y="92727"/>
                    </a:cubicBezTo>
                    <a:cubicBezTo>
                      <a:pt x="86486" y="110909"/>
                      <a:pt x="72432" y="120000"/>
                      <a:pt x="56216"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Shape 144"/>
              <p:cNvSpPr/>
              <p:nvPr/>
            </p:nvSpPr>
            <p:spPr>
              <a:xfrm>
                <a:off x="5972" y="2706"/>
                <a:ext cx="422" cy="283"/>
              </a:xfrm>
              <a:custGeom>
                <a:avLst/>
                <a:gdLst/>
                <a:ahLst/>
                <a:cxnLst/>
                <a:rect l="0" t="0" r="0" b="0"/>
                <a:pathLst>
                  <a:path w="120000" h="120000" extrusionOk="0">
                    <a:moveTo>
                      <a:pt x="1137" y="120000"/>
                    </a:moveTo>
                    <a:lnTo>
                      <a:pt x="0" y="117031"/>
                    </a:lnTo>
                    <a:lnTo>
                      <a:pt x="118862" y="0"/>
                    </a:lnTo>
                    <a:lnTo>
                      <a:pt x="120000" y="2968"/>
                    </a:lnTo>
                    <a:lnTo>
                      <a:pt x="1137"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Shape 145"/>
              <p:cNvSpPr/>
              <p:nvPr/>
            </p:nvSpPr>
            <p:spPr>
              <a:xfrm>
                <a:off x="7319" y="2170"/>
                <a:ext cx="735" cy="414"/>
              </a:xfrm>
              <a:custGeom>
                <a:avLst/>
                <a:gdLst/>
                <a:ahLst/>
                <a:cxnLst/>
                <a:rect l="0" t="0" r="0" b="0"/>
                <a:pathLst>
                  <a:path w="120000" h="120000" extrusionOk="0">
                    <a:moveTo>
                      <a:pt x="489" y="120000"/>
                    </a:moveTo>
                    <a:lnTo>
                      <a:pt x="0" y="118265"/>
                    </a:lnTo>
                    <a:lnTo>
                      <a:pt x="119510" y="0"/>
                    </a:lnTo>
                    <a:lnTo>
                      <a:pt x="120000" y="2024"/>
                    </a:lnTo>
                    <a:lnTo>
                      <a:pt x="489"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Shape 146"/>
              <p:cNvSpPr/>
              <p:nvPr/>
            </p:nvSpPr>
            <p:spPr>
              <a:xfrm>
                <a:off x="7262" y="2561"/>
                <a:ext cx="123" cy="99"/>
              </a:xfrm>
              <a:custGeom>
                <a:avLst/>
                <a:gdLst/>
                <a:ahLst/>
                <a:cxnLst/>
                <a:rect l="0" t="0" r="0" b="0"/>
                <a:pathLst>
                  <a:path w="120000" h="120000" extrusionOk="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Shape 147"/>
              <p:cNvSpPr/>
              <p:nvPr/>
            </p:nvSpPr>
            <p:spPr>
              <a:xfrm>
                <a:off x="7245" y="2520"/>
                <a:ext cx="54" cy="87"/>
              </a:xfrm>
              <a:custGeom>
                <a:avLst/>
                <a:gdLst/>
                <a:ahLst/>
                <a:cxnLst/>
                <a:rect l="0" t="0" r="0" b="0"/>
                <a:pathLst>
                  <a:path w="120000" h="120000" extrusionOk="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Shape 148"/>
              <p:cNvSpPr/>
              <p:nvPr/>
            </p:nvSpPr>
            <p:spPr>
              <a:xfrm>
                <a:off x="7215" y="2545"/>
                <a:ext cx="53" cy="118"/>
              </a:xfrm>
              <a:custGeom>
                <a:avLst/>
                <a:gdLst/>
                <a:ahLst/>
                <a:cxnLst/>
                <a:rect l="0" t="0" r="0" b="0"/>
                <a:pathLst>
                  <a:path w="120000" h="120000" extrusionOk="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Shape 149"/>
              <p:cNvSpPr/>
              <p:nvPr/>
            </p:nvSpPr>
            <p:spPr>
              <a:xfrm>
                <a:off x="7256" y="2488"/>
                <a:ext cx="166" cy="159"/>
              </a:xfrm>
              <a:custGeom>
                <a:avLst/>
                <a:gdLst/>
                <a:ahLst/>
                <a:cxnLst/>
                <a:rect l="0" t="0" r="0" b="0"/>
                <a:pathLst>
                  <a:path w="120000" h="120000" extrusionOk="0">
                    <a:moveTo>
                      <a:pt x="95757" y="120000"/>
                    </a:moveTo>
                    <a:cubicBezTo>
                      <a:pt x="90909" y="116210"/>
                      <a:pt x="90909" y="116210"/>
                      <a:pt x="90909" y="116210"/>
                    </a:cubicBezTo>
                    <a:cubicBezTo>
                      <a:pt x="96969" y="109894"/>
                      <a:pt x="100606" y="102315"/>
                      <a:pt x="103030" y="93473"/>
                    </a:cubicBezTo>
                    <a:cubicBezTo>
                      <a:pt x="112727" y="59368"/>
                      <a:pt x="94545" y="22736"/>
                      <a:pt x="61818" y="12631"/>
                    </a:cubicBezTo>
                    <a:cubicBezTo>
                      <a:pt x="42424" y="6315"/>
                      <a:pt x="20606" y="10105"/>
                      <a:pt x="3636" y="25263"/>
                    </a:cubicBezTo>
                    <a:cubicBezTo>
                      <a:pt x="0" y="20210"/>
                      <a:pt x="0" y="20210"/>
                      <a:pt x="0" y="20210"/>
                    </a:cubicBezTo>
                    <a:cubicBezTo>
                      <a:pt x="18181" y="5052"/>
                      <a:pt x="41212" y="0"/>
                      <a:pt x="64242" y="6315"/>
                    </a:cubicBezTo>
                    <a:cubicBezTo>
                      <a:pt x="99393" y="18947"/>
                      <a:pt x="119999" y="58105"/>
                      <a:pt x="107878" y="94736"/>
                    </a:cubicBezTo>
                    <a:cubicBezTo>
                      <a:pt x="105454" y="104842"/>
                      <a:pt x="101818" y="112421"/>
                      <a:pt x="95757"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Shape 150"/>
              <p:cNvSpPr/>
              <p:nvPr/>
            </p:nvSpPr>
            <p:spPr>
              <a:xfrm>
                <a:off x="7423" y="1180"/>
                <a:ext cx="132" cy="85"/>
              </a:xfrm>
              <a:custGeom>
                <a:avLst/>
                <a:gdLst/>
                <a:ahLst/>
                <a:cxnLst/>
                <a:rect l="0" t="0" r="0" b="0"/>
                <a:pathLst>
                  <a:path w="120000" h="120000" extrusionOk="0">
                    <a:moveTo>
                      <a:pt x="54683" y="115294"/>
                    </a:moveTo>
                    <a:cubicBezTo>
                      <a:pt x="44050" y="115294"/>
                      <a:pt x="34936" y="110588"/>
                      <a:pt x="24303" y="101176"/>
                    </a:cubicBezTo>
                    <a:cubicBezTo>
                      <a:pt x="13670" y="94117"/>
                      <a:pt x="6075" y="80000"/>
                      <a:pt x="0" y="63529"/>
                    </a:cubicBezTo>
                    <a:cubicBezTo>
                      <a:pt x="4556" y="61176"/>
                      <a:pt x="4556" y="61176"/>
                      <a:pt x="4556" y="61176"/>
                    </a:cubicBezTo>
                    <a:cubicBezTo>
                      <a:pt x="9113" y="75294"/>
                      <a:pt x="16708" y="87058"/>
                      <a:pt x="27341" y="96470"/>
                    </a:cubicBezTo>
                    <a:cubicBezTo>
                      <a:pt x="54683" y="120000"/>
                      <a:pt x="91139" y="103529"/>
                      <a:pt x="106329" y="61176"/>
                    </a:cubicBezTo>
                    <a:cubicBezTo>
                      <a:pt x="112405" y="42352"/>
                      <a:pt x="115443" y="21176"/>
                      <a:pt x="112405" y="0"/>
                    </a:cubicBezTo>
                    <a:cubicBezTo>
                      <a:pt x="116962" y="0"/>
                      <a:pt x="116962" y="0"/>
                      <a:pt x="116962" y="0"/>
                    </a:cubicBezTo>
                    <a:cubicBezTo>
                      <a:pt x="120000" y="21176"/>
                      <a:pt x="116962" y="44705"/>
                      <a:pt x="109367" y="63529"/>
                    </a:cubicBezTo>
                    <a:cubicBezTo>
                      <a:pt x="98734" y="96470"/>
                      <a:pt x="77468" y="115294"/>
                      <a:pt x="54683" y="115294"/>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Shape 151"/>
              <p:cNvSpPr/>
              <p:nvPr/>
            </p:nvSpPr>
            <p:spPr>
              <a:xfrm>
                <a:off x="7412" y="1122"/>
                <a:ext cx="67" cy="74"/>
              </a:xfrm>
              <a:custGeom>
                <a:avLst/>
                <a:gdLst/>
                <a:ahLst/>
                <a:cxnLst/>
                <a:rect l="0" t="0" r="0" b="0"/>
                <a:pathLst>
                  <a:path w="120000" h="120000" extrusionOk="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80000"/>
                      <a:pt x="9000" y="98666"/>
                      <a:pt x="12000" y="120000"/>
                    </a:cubicBezTo>
                    <a:lnTo>
                      <a:pt x="3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Shape 152"/>
              <p:cNvSpPr/>
              <p:nvPr/>
            </p:nvSpPr>
            <p:spPr>
              <a:xfrm>
                <a:off x="7381" y="1134"/>
                <a:ext cx="41" cy="122"/>
              </a:xfrm>
              <a:custGeom>
                <a:avLst/>
                <a:gdLst/>
                <a:ahLst/>
                <a:cxnLst/>
                <a:rect l="0" t="0" r="0" b="0"/>
                <a:pathLst>
                  <a:path w="120000" h="120000" extrusionOk="0">
                    <a:moveTo>
                      <a:pt x="100000" y="119999"/>
                    </a:moveTo>
                    <a:cubicBezTo>
                      <a:pt x="15000" y="92054"/>
                      <a:pt x="0" y="46027"/>
                      <a:pt x="55000" y="11506"/>
                    </a:cubicBezTo>
                    <a:cubicBezTo>
                      <a:pt x="65000" y="6575"/>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Shape 153"/>
              <p:cNvSpPr/>
              <p:nvPr/>
            </p:nvSpPr>
            <p:spPr>
              <a:xfrm>
                <a:off x="7440" y="1093"/>
                <a:ext cx="141" cy="171"/>
              </a:xfrm>
              <a:custGeom>
                <a:avLst/>
                <a:gdLst/>
                <a:ahLst/>
                <a:cxnLst/>
                <a:rect l="0" t="0" r="0" b="0"/>
                <a:pathLst>
                  <a:path w="120000" h="120000" extrusionOk="0">
                    <a:moveTo>
                      <a:pt x="87142" y="120000"/>
                    </a:moveTo>
                    <a:cubicBezTo>
                      <a:pt x="82857" y="115294"/>
                      <a:pt x="82857" y="115294"/>
                      <a:pt x="82857" y="115294"/>
                    </a:cubicBezTo>
                    <a:cubicBezTo>
                      <a:pt x="90000" y="110588"/>
                      <a:pt x="97142" y="104705"/>
                      <a:pt x="101428" y="97647"/>
                    </a:cubicBezTo>
                    <a:cubicBezTo>
                      <a:pt x="111428" y="83529"/>
                      <a:pt x="112857" y="67058"/>
                      <a:pt x="108571" y="51764"/>
                    </a:cubicBezTo>
                    <a:cubicBezTo>
                      <a:pt x="102857" y="36470"/>
                      <a:pt x="90000" y="23529"/>
                      <a:pt x="72857" y="15294"/>
                    </a:cubicBezTo>
                    <a:cubicBezTo>
                      <a:pt x="51428" y="5882"/>
                      <a:pt x="25714" y="5882"/>
                      <a:pt x="2857" y="15294"/>
                    </a:cubicBezTo>
                    <a:cubicBezTo>
                      <a:pt x="0" y="10588"/>
                      <a:pt x="0" y="10588"/>
                      <a:pt x="0" y="10588"/>
                    </a:cubicBezTo>
                    <a:cubicBezTo>
                      <a:pt x="24285" y="0"/>
                      <a:pt x="52857" y="0"/>
                      <a:pt x="75714" y="10588"/>
                    </a:cubicBezTo>
                    <a:cubicBezTo>
                      <a:pt x="95714" y="18823"/>
                      <a:pt x="108571" y="32941"/>
                      <a:pt x="114285" y="50588"/>
                    </a:cubicBezTo>
                    <a:cubicBezTo>
                      <a:pt x="120000" y="67058"/>
                      <a:pt x="118571" y="84705"/>
                      <a:pt x="107142" y="100000"/>
                    </a:cubicBezTo>
                    <a:cubicBezTo>
                      <a:pt x="102857" y="108235"/>
                      <a:pt x="95714" y="114117"/>
                      <a:pt x="87142"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Shape 154"/>
              <p:cNvSpPr/>
              <p:nvPr/>
            </p:nvSpPr>
            <p:spPr>
              <a:xfrm>
                <a:off x="3037" y="876"/>
                <a:ext cx="544" cy="585"/>
              </a:xfrm>
              <a:custGeom>
                <a:avLst/>
                <a:gdLst/>
                <a:ahLst/>
                <a:cxnLst/>
                <a:rect l="0" t="0" r="0" b="0"/>
                <a:pathLst>
                  <a:path w="120000" h="120000" extrusionOk="0">
                    <a:moveTo>
                      <a:pt x="118678" y="120000"/>
                    </a:moveTo>
                    <a:lnTo>
                      <a:pt x="0" y="1023"/>
                    </a:lnTo>
                    <a:lnTo>
                      <a:pt x="1321" y="0"/>
                    </a:lnTo>
                    <a:lnTo>
                      <a:pt x="120000" y="118976"/>
                    </a:lnTo>
                    <a:lnTo>
                      <a:pt x="118678"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5" name="Shape 155"/>
              <p:cNvSpPr/>
              <p:nvPr/>
            </p:nvSpPr>
            <p:spPr>
              <a:xfrm>
                <a:off x="2540" y="1056"/>
                <a:ext cx="906" cy="503"/>
              </a:xfrm>
              <a:custGeom>
                <a:avLst/>
                <a:gdLst/>
                <a:ahLst/>
                <a:cxnLst/>
                <a:rect l="0" t="0" r="0" b="0"/>
                <a:pathLst>
                  <a:path w="120000" h="120000" extrusionOk="0">
                    <a:moveTo>
                      <a:pt x="119337" y="120000"/>
                    </a:moveTo>
                    <a:lnTo>
                      <a:pt x="0" y="1904"/>
                    </a:lnTo>
                    <a:lnTo>
                      <a:pt x="397" y="0"/>
                    </a:lnTo>
                    <a:lnTo>
                      <a:pt x="119999" y="118571"/>
                    </a:lnTo>
                    <a:lnTo>
                      <a:pt x="119337"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6" name="Shape 156"/>
              <p:cNvSpPr/>
              <p:nvPr/>
            </p:nvSpPr>
            <p:spPr>
              <a:xfrm>
                <a:off x="2086" y="1019"/>
                <a:ext cx="457" cy="42"/>
              </a:xfrm>
              <a:custGeom>
                <a:avLst/>
                <a:gdLst/>
                <a:ahLst/>
                <a:cxnLst/>
                <a:rect l="0" t="0" r="0" b="0"/>
                <a:pathLst>
                  <a:path w="120000" h="120000" extrusionOk="0">
                    <a:moveTo>
                      <a:pt x="120000" y="120000"/>
                    </a:moveTo>
                    <a:lnTo>
                      <a:pt x="0" y="22857"/>
                    </a:lnTo>
                    <a:lnTo>
                      <a:pt x="525" y="0"/>
                    </a:lnTo>
                    <a:lnTo>
                      <a:pt x="120000" y="97142"/>
                    </a:ln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7" name="Shape 157"/>
              <p:cNvSpPr/>
              <p:nvPr/>
            </p:nvSpPr>
            <p:spPr>
              <a:xfrm>
                <a:off x="575" y="2629"/>
                <a:ext cx="1909" cy="284"/>
              </a:xfrm>
              <a:custGeom>
                <a:avLst/>
                <a:gdLst/>
                <a:ahLst/>
                <a:cxnLst/>
                <a:rect l="0" t="0" r="0" b="0"/>
                <a:pathLst>
                  <a:path w="120000" h="120000" extrusionOk="0">
                    <a:moveTo>
                      <a:pt x="0" y="120000"/>
                    </a:moveTo>
                    <a:lnTo>
                      <a:pt x="0" y="116619"/>
                    </a:lnTo>
                    <a:lnTo>
                      <a:pt x="119937" y="0"/>
                    </a:lnTo>
                    <a:lnTo>
                      <a:pt x="120000" y="3802"/>
                    </a:lnTo>
                    <a:lnTo>
                      <a:pt x="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8" name="Shape 158"/>
              <p:cNvSpPr/>
              <p:nvPr/>
            </p:nvSpPr>
            <p:spPr>
              <a:xfrm>
                <a:off x="2485" y="2448"/>
                <a:ext cx="14" cy="180"/>
              </a:xfrm>
              <a:custGeom>
                <a:avLst/>
                <a:gdLst/>
                <a:ahLst/>
                <a:cxnLst/>
                <a:rect l="0" t="0" r="0" b="0"/>
                <a:pathLst>
                  <a:path w="120000" h="120000" extrusionOk="0">
                    <a:moveTo>
                      <a:pt x="59999" y="120000"/>
                    </a:moveTo>
                    <a:lnTo>
                      <a:pt x="0" y="120000"/>
                    </a:lnTo>
                    <a:lnTo>
                      <a:pt x="42857" y="0"/>
                    </a:lnTo>
                    <a:lnTo>
                      <a:pt x="119999" y="0"/>
                    </a:lnTo>
                    <a:lnTo>
                      <a:pt x="59999"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9" name="Shape 159"/>
              <p:cNvSpPr/>
              <p:nvPr/>
            </p:nvSpPr>
            <p:spPr>
              <a:xfrm>
                <a:off x="2281" y="2454"/>
                <a:ext cx="214" cy="182"/>
              </a:xfrm>
              <a:custGeom>
                <a:avLst/>
                <a:gdLst/>
                <a:ahLst/>
                <a:cxnLst/>
                <a:rect l="0" t="0" r="0" b="0"/>
                <a:pathLst>
                  <a:path w="120000" h="120000" extrusionOk="0">
                    <a:moveTo>
                      <a:pt x="116635" y="120000"/>
                    </a:moveTo>
                    <a:lnTo>
                      <a:pt x="0" y="3934"/>
                    </a:lnTo>
                    <a:lnTo>
                      <a:pt x="3925" y="0"/>
                    </a:lnTo>
                    <a:lnTo>
                      <a:pt x="120000" y="116721"/>
                    </a:lnTo>
                    <a:lnTo>
                      <a:pt x="116635"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0" name="Shape 160"/>
              <p:cNvSpPr/>
              <p:nvPr/>
            </p:nvSpPr>
            <p:spPr>
              <a:xfrm>
                <a:off x="2418" y="2638"/>
                <a:ext cx="136" cy="67"/>
              </a:xfrm>
              <a:custGeom>
                <a:avLst/>
                <a:gdLst/>
                <a:ahLst/>
                <a:cxnLst/>
                <a:rect l="0" t="0" r="0" b="0"/>
                <a:pathLst>
                  <a:path w="120000" h="120000" extrusionOk="0">
                    <a:moveTo>
                      <a:pt x="62222" y="120000"/>
                    </a:moveTo>
                    <a:cubicBezTo>
                      <a:pt x="57777" y="120000"/>
                      <a:pt x="53333" y="120000"/>
                      <a:pt x="50370" y="117000"/>
                    </a:cubicBezTo>
                    <a:cubicBezTo>
                      <a:pt x="34074" y="111000"/>
                      <a:pt x="19259" y="93000"/>
                      <a:pt x="10370" y="66000"/>
                    </a:cubicBezTo>
                    <a:cubicBezTo>
                      <a:pt x="4444" y="45000"/>
                      <a:pt x="0" y="24000"/>
                      <a:pt x="0" y="0"/>
                    </a:cubicBezTo>
                    <a:cubicBezTo>
                      <a:pt x="4444" y="0"/>
                      <a:pt x="4444" y="0"/>
                      <a:pt x="4444" y="0"/>
                    </a:cubicBezTo>
                    <a:cubicBezTo>
                      <a:pt x="4444" y="21000"/>
                      <a:pt x="8888" y="42000"/>
                      <a:pt x="14814" y="60000"/>
                    </a:cubicBezTo>
                    <a:cubicBezTo>
                      <a:pt x="22222" y="87000"/>
                      <a:pt x="35555" y="102000"/>
                      <a:pt x="50370" y="108000"/>
                    </a:cubicBezTo>
                    <a:cubicBezTo>
                      <a:pt x="65185" y="114000"/>
                      <a:pt x="81481" y="108000"/>
                      <a:pt x="93333" y="90000"/>
                    </a:cubicBezTo>
                    <a:cubicBezTo>
                      <a:pt x="103703" y="75000"/>
                      <a:pt x="112592" y="54000"/>
                      <a:pt x="115555" y="27000"/>
                    </a:cubicBezTo>
                    <a:cubicBezTo>
                      <a:pt x="120000" y="30000"/>
                      <a:pt x="120000" y="30000"/>
                      <a:pt x="120000" y="30000"/>
                    </a:cubicBezTo>
                    <a:cubicBezTo>
                      <a:pt x="115555" y="57000"/>
                      <a:pt x="108148" y="81000"/>
                      <a:pt x="96296" y="99000"/>
                    </a:cubicBezTo>
                    <a:cubicBezTo>
                      <a:pt x="85925" y="111000"/>
                      <a:pt x="74074" y="120000"/>
                      <a:pt x="62222"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1" name="Shape 161"/>
              <p:cNvSpPr/>
              <p:nvPr/>
            </p:nvSpPr>
            <p:spPr>
              <a:xfrm>
                <a:off x="2422" y="2562"/>
                <a:ext cx="92" cy="49"/>
              </a:xfrm>
              <a:custGeom>
                <a:avLst/>
                <a:gdLst/>
                <a:ahLst/>
                <a:cxnLst/>
                <a:rect l="0" t="0" r="0" b="0"/>
                <a:pathLst>
                  <a:path w="120000" h="120000" extrusionOk="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2" name="Shape 162"/>
              <p:cNvSpPr/>
              <p:nvPr/>
            </p:nvSpPr>
            <p:spPr>
              <a:xfrm>
                <a:off x="2386" y="2551"/>
                <a:ext cx="66" cy="112"/>
              </a:xfrm>
              <a:custGeom>
                <a:avLst/>
                <a:gdLst/>
                <a:ahLst/>
                <a:cxnLst/>
                <a:rect l="0" t="0" r="0" b="0"/>
                <a:pathLst>
                  <a:path w="120000" h="120000" extrusionOk="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3846" y="8955"/>
                      <a:pt x="104615" y="12537"/>
                      <a:pt x="98461" y="14328"/>
                    </a:cubicBezTo>
                    <a:cubicBezTo>
                      <a:pt x="43076" y="37611"/>
                      <a:pt x="15384" y="78805"/>
                      <a:pt x="36923" y="118208"/>
                    </a:cubicBezTo>
                    <a:lnTo>
                      <a:pt x="21538"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3" name="Shape 163"/>
              <p:cNvSpPr/>
              <p:nvPr/>
            </p:nvSpPr>
            <p:spPr>
              <a:xfrm>
                <a:off x="2487" y="2540"/>
                <a:ext cx="99" cy="186"/>
              </a:xfrm>
              <a:custGeom>
                <a:avLst/>
                <a:gdLst/>
                <a:ahLst/>
                <a:cxnLst/>
                <a:rect l="0" t="0" r="0" b="0"/>
                <a:pathLst>
                  <a:path w="120000" h="120000" extrusionOk="0">
                    <a:moveTo>
                      <a:pt x="24406" y="120000"/>
                    </a:moveTo>
                    <a:cubicBezTo>
                      <a:pt x="22372" y="115675"/>
                      <a:pt x="22372" y="115675"/>
                      <a:pt x="22372" y="115675"/>
                    </a:cubicBezTo>
                    <a:cubicBezTo>
                      <a:pt x="34576" y="113513"/>
                      <a:pt x="48813" y="111351"/>
                      <a:pt x="58983" y="107027"/>
                    </a:cubicBezTo>
                    <a:cubicBezTo>
                      <a:pt x="83389" y="98378"/>
                      <a:pt x="97627" y="85405"/>
                      <a:pt x="103728" y="71351"/>
                    </a:cubicBezTo>
                    <a:cubicBezTo>
                      <a:pt x="109830" y="57297"/>
                      <a:pt x="103728" y="42162"/>
                      <a:pt x="87457" y="30270"/>
                    </a:cubicBezTo>
                    <a:cubicBezTo>
                      <a:pt x="67118" y="14054"/>
                      <a:pt x="34576" y="5405"/>
                      <a:pt x="0" y="5405"/>
                    </a:cubicBezTo>
                    <a:cubicBezTo>
                      <a:pt x="0" y="0"/>
                      <a:pt x="0" y="0"/>
                      <a:pt x="0" y="0"/>
                    </a:cubicBezTo>
                    <a:cubicBezTo>
                      <a:pt x="38644" y="0"/>
                      <a:pt x="73220" y="9729"/>
                      <a:pt x="95593" y="27027"/>
                    </a:cubicBezTo>
                    <a:cubicBezTo>
                      <a:pt x="111864" y="40000"/>
                      <a:pt x="120000" y="56216"/>
                      <a:pt x="113898" y="72432"/>
                    </a:cubicBezTo>
                    <a:cubicBezTo>
                      <a:pt x="107796" y="88648"/>
                      <a:pt x="91525" y="101621"/>
                      <a:pt x="65084" y="111351"/>
                    </a:cubicBezTo>
                    <a:cubicBezTo>
                      <a:pt x="52881" y="115675"/>
                      <a:pt x="38644" y="118918"/>
                      <a:pt x="24406"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4" name="Shape 164"/>
              <p:cNvSpPr/>
              <p:nvPr/>
            </p:nvSpPr>
            <p:spPr>
              <a:xfrm>
                <a:off x="2296" y="1059"/>
                <a:ext cx="243" cy="211"/>
              </a:xfrm>
              <a:custGeom>
                <a:avLst/>
                <a:gdLst/>
                <a:ahLst/>
                <a:cxnLst/>
                <a:rect l="0" t="0" r="0" b="0"/>
                <a:pathLst>
                  <a:path w="120000" h="120000" extrusionOk="0">
                    <a:moveTo>
                      <a:pt x="2459" y="120000"/>
                    </a:moveTo>
                    <a:lnTo>
                      <a:pt x="0" y="116587"/>
                    </a:lnTo>
                    <a:lnTo>
                      <a:pt x="117540" y="0"/>
                    </a:lnTo>
                    <a:lnTo>
                      <a:pt x="120000" y="2843"/>
                    </a:lnTo>
                    <a:lnTo>
                      <a:pt x="2459"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5" name="Shape 165"/>
              <p:cNvSpPr/>
              <p:nvPr/>
            </p:nvSpPr>
            <p:spPr>
              <a:xfrm>
                <a:off x="2456" y="898"/>
                <a:ext cx="87" cy="160"/>
              </a:xfrm>
              <a:custGeom>
                <a:avLst/>
                <a:gdLst/>
                <a:ahLst/>
                <a:cxnLst/>
                <a:rect l="0" t="0" r="0" b="0"/>
                <a:pathLst>
                  <a:path w="120000" h="120000" extrusionOk="0">
                    <a:moveTo>
                      <a:pt x="110344" y="120000"/>
                    </a:moveTo>
                    <a:lnTo>
                      <a:pt x="0" y="3726"/>
                    </a:lnTo>
                    <a:lnTo>
                      <a:pt x="9655" y="0"/>
                    </a:lnTo>
                    <a:lnTo>
                      <a:pt x="120000" y="117763"/>
                    </a:lnTo>
                    <a:lnTo>
                      <a:pt x="110344"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6" name="Shape 166"/>
              <p:cNvSpPr/>
              <p:nvPr/>
            </p:nvSpPr>
            <p:spPr>
              <a:xfrm>
                <a:off x="2498" y="1030"/>
                <a:ext cx="113" cy="106"/>
              </a:xfrm>
              <a:custGeom>
                <a:avLst/>
                <a:gdLst/>
                <a:ahLst/>
                <a:cxnLst/>
                <a:rect l="0" t="0" r="0" b="0"/>
                <a:pathLst>
                  <a:path w="120000" h="120000" extrusionOk="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7" name="Shape 167"/>
              <p:cNvSpPr/>
              <p:nvPr/>
            </p:nvSpPr>
            <p:spPr>
              <a:xfrm>
                <a:off x="2471" y="1005"/>
                <a:ext cx="44" cy="93"/>
              </a:xfrm>
              <a:custGeom>
                <a:avLst/>
                <a:gdLst/>
                <a:ahLst/>
                <a:cxnLst/>
                <a:rect l="0" t="0" r="0" b="0"/>
                <a:pathLst>
                  <a:path w="120000" h="120000" extrusionOk="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2857"/>
                      <a:pt x="36923" y="115714"/>
                    </a:cubicBezTo>
                    <a:lnTo>
                      <a:pt x="23076" y="11999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8" name="Shape 168"/>
              <p:cNvSpPr/>
              <p:nvPr/>
            </p:nvSpPr>
            <p:spPr>
              <a:xfrm>
                <a:off x="2445" y="1039"/>
                <a:ext cx="63" cy="112"/>
              </a:xfrm>
              <a:custGeom>
                <a:avLst/>
                <a:gdLst/>
                <a:ahLst/>
                <a:cxnLst/>
                <a:rect l="0" t="0" r="0" b="0"/>
                <a:pathLst>
                  <a:path w="120000" h="120000" extrusionOk="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9" name="Shape 169"/>
              <p:cNvSpPr/>
              <p:nvPr/>
            </p:nvSpPr>
            <p:spPr>
              <a:xfrm>
                <a:off x="2471" y="969"/>
                <a:ext cx="171" cy="144"/>
              </a:xfrm>
              <a:custGeom>
                <a:avLst/>
                <a:gdLst/>
                <a:ahLst/>
                <a:cxnLst/>
                <a:rect l="0" t="0" r="0" b="0"/>
                <a:pathLst>
                  <a:path w="120000" h="120000" extrusionOk="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0" name="Shape 170"/>
              <p:cNvSpPr/>
              <p:nvPr/>
            </p:nvSpPr>
            <p:spPr>
              <a:xfrm>
                <a:off x="2645" y="1695"/>
                <a:ext cx="781" cy="59"/>
              </a:xfrm>
              <a:custGeom>
                <a:avLst/>
                <a:gdLst/>
                <a:ahLst/>
                <a:cxnLst/>
                <a:rect l="0" t="0" r="0" b="0"/>
                <a:pathLst>
                  <a:path w="120000" h="120000" extrusionOk="0">
                    <a:moveTo>
                      <a:pt x="120000" y="120000"/>
                    </a:moveTo>
                    <a:lnTo>
                      <a:pt x="0" y="16000"/>
                    </a:lnTo>
                    <a:lnTo>
                      <a:pt x="306" y="0"/>
                    </a:lnTo>
                    <a:lnTo>
                      <a:pt x="120000" y="104000"/>
                    </a:ln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1" name="Shape 171"/>
              <p:cNvSpPr/>
              <p:nvPr/>
            </p:nvSpPr>
            <p:spPr>
              <a:xfrm>
                <a:off x="-85" y="1960"/>
                <a:ext cx="136" cy="42"/>
              </a:xfrm>
              <a:custGeom>
                <a:avLst/>
                <a:gdLst/>
                <a:ahLst/>
                <a:cxnLst/>
                <a:rect l="0" t="0" r="0" b="0"/>
                <a:pathLst>
                  <a:path w="120000" h="120000" extrusionOk="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2" name="Shape 172"/>
              <p:cNvSpPr/>
              <p:nvPr/>
            </p:nvSpPr>
            <p:spPr>
              <a:xfrm>
                <a:off x="-85" y="2012"/>
                <a:ext cx="136" cy="3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3" name="Shape 173"/>
              <p:cNvSpPr/>
              <p:nvPr/>
            </p:nvSpPr>
            <p:spPr>
              <a:xfrm>
                <a:off x="-85" y="2054"/>
                <a:ext cx="136" cy="42"/>
              </a:xfrm>
              <a:custGeom>
                <a:avLst/>
                <a:gdLst/>
                <a:ahLst/>
                <a:cxnLst/>
                <a:rect l="0" t="0" r="0" b="0"/>
                <a:pathLst>
                  <a:path w="120000" h="120000" extrusionOk="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4" name="Shape 174"/>
              <p:cNvSpPr/>
              <p:nvPr/>
            </p:nvSpPr>
            <p:spPr>
              <a:xfrm>
                <a:off x="-419" y="2027"/>
                <a:ext cx="351" cy="65"/>
              </a:xfrm>
              <a:custGeom>
                <a:avLst/>
                <a:gdLst/>
                <a:ahLst/>
                <a:cxnLst/>
                <a:rect l="0" t="0" r="0" b="0"/>
                <a:pathLst>
                  <a:path w="120000" h="120000" extrusionOk="0">
                    <a:moveTo>
                      <a:pt x="0" y="120000"/>
                    </a:moveTo>
                    <a:lnTo>
                      <a:pt x="0" y="105230"/>
                    </a:lnTo>
                    <a:lnTo>
                      <a:pt x="119316" y="0"/>
                    </a:lnTo>
                    <a:lnTo>
                      <a:pt x="119999" y="11076"/>
                    </a:lnTo>
                    <a:lnTo>
                      <a:pt x="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5" name="Shape 175"/>
              <p:cNvSpPr/>
              <p:nvPr/>
            </p:nvSpPr>
            <p:spPr>
              <a:xfrm>
                <a:off x="-187" y="1775"/>
                <a:ext cx="150" cy="215"/>
              </a:xfrm>
              <a:custGeom>
                <a:avLst/>
                <a:gdLst/>
                <a:ahLst/>
                <a:cxnLst/>
                <a:rect l="0" t="0" r="0" b="0"/>
                <a:pathLst>
                  <a:path w="120000" h="120000" extrusionOk="0">
                    <a:moveTo>
                      <a:pt x="114437" y="120000"/>
                    </a:moveTo>
                    <a:lnTo>
                      <a:pt x="0" y="2790"/>
                    </a:lnTo>
                    <a:lnTo>
                      <a:pt x="5562" y="0"/>
                    </a:lnTo>
                    <a:lnTo>
                      <a:pt x="120000" y="117209"/>
                    </a:lnTo>
                    <a:lnTo>
                      <a:pt x="114437"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6" name="Shape 176"/>
              <p:cNvSpPr/>
              <p:nvPr/>
            </p:nvSpPr>
            <p:spPr>
              <a:xfrm>
                <a:off x="10" y="1838"/>
                <a:ext cx="190" cy="150"/>
              </a:xfrm>
              <a:custGeom>
                <a:avLst/>
                <a:gdLst/>
                <a:ahLst/>
                <a:cxnLst/>
                <a:rect l="0" t="0" r="0" b="0"/>
                <a:pathLst>
                  <a:path w="120000" h="120000" extrusionOk="0">
                    <a:moveTo>
                      <a:pt x="3141" y="120000"/>
                    </a:moveTo>
                    <a:lnTo>
                      <a:pt x="0" y="116026"/>
                    </a:lnTo>
                    <a:lnTo>
                      <a:pt x="116858" y="0"/>
                    </a:lnTo>
                    <a:lnTo>
                      <a:pt x="120000" y="3973"/>
                    </a:lnTo>
                    <a:lnTo>
                      <a:pt x="3141"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7" name="Shape 177"/>
              <p:cNvSpPr/>
              <p:nvPr/>
            </p:nvSpPr>
            <p:spPr>
              <a:xfrm>
                <a:off x="-18" y="1728"/>
                <a:ext cx="9" cy="252"/>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Shape 178"/>
              <p:cNvSpPr/>
              <p:nvPr/>
            </p:nvSpPr>
            <p:spPr>
              <a:xfrm>
                <a:off x="-12" y="88"/>
                <a:ext cx="526" cy="182"/>
              </a:xfrm>
              <a:custGeom>
                <a:avLst/>
                <a:gdLst/>
                <a:ahLst/>
                <a:cxnLst/>
                <a:rect l="0" t="0" r="0" b="0"/>
                <a:pathLst>
                  <a:path w="120000" h="120000" extrusionOk="0">
                    <a:moveTo>
                      <a:pt x="912" y="120000"/>
                    </a:moveTo>
                    <a:lnTo>
                      <a:pt x="0" y="115409"/>
                    </a:lnTo>
                    <a:lnTo>
                      <a:pt x="119315" y="0"/>
                    </a:lnTo>
                    <a:lnTo>
                      <a:pt x="120000" y="4590"/>
                    </a:lnTo>
                    <a:lnTo>
                      <a:pt x="912"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Shape 179"/>
              <p:cNvSpPr/>
              <p:nvPr/>
            </p:nvSpPr>
            <p:spPr>
              <a:xfrm>
                <a:off x="-703" y="630"/>
                <a:ext cx="361" cy="181"/>
              </a:xfrm>
              <a:custGeom>
                <a:avLst/>
                <a:gdLst/>
                <a:ahLst/>
                <a:cxnLst/>
                <a:rect l="0" t="0" r="0" b="0"/>
                <a:pathLst>
                  <a:path w="120000" h="120000" extrusionOk="0">
                    <a:moveTo>
                      <a:pt x="119005" y="120000"/>
                    </a:moveTo>
                    <a:lnTo>
                      <a:pt x="0" y="4615"/>
                    </a:lnTo>
                    <a:lnTo>
                      <a:pt x="994" y="0"/>
                    </a:lnTo>
                    <a:lnTo>
                      <a:pt x="120000" y="115384"/>
                    </a:lnTo>
                    <a:lnTo>
                      <a:pt x="119005"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Shape 180"/>
              <p:cNvSpPr/>
              <p:nvPr/>
            </p:nvSpPr>
            <p:spPr>
              <a:xfrm>
                <a:off x="282" y="97"/>
                <a:ext cx="236" cy="357"/>
              </a:xfrm>
              <a:custGeom>
                <a:avLst/>
                <a:gdLst/>
                <a:ahLst/>
                <a:cxnLst/>
                <a:rect l="0" t="0" r="0" b="0"/>
                <a:pathLst>
                  <a:path w="120000" h="120000" extrusionOk="0">
                    <a:moveTo>
                      <a:pt x="3544" y="120000"/>
                    </a:moveTo>
                    <a:lnTo>
                      <a:pt x="0" y="118324"/>
                    </a:lnTo>
                    <a:lnTo>
                      <a:pt x="115443" y="0"/>
                    </a:lnTo>
                    <a:lnTo>
                      <a:pt x="120000" y="1340"/>
                    </a:lnTo>
                    <a:lnTo>
                      <a:pt x="3544"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Shape 181"/>
              <p:cNvSpPr/>
              <p:nvPr/>
            </p:nvSpPr>
            <p:spPr>
              <a:xfrm>
                <a:off x="501" y="95"/>
                <a:ext cx="856" cy="763"/>
              </a:xfrm>
              <a:custGeom>
                <a:avLst/>
                <a:gdLst/>
                <a:ahLst/>
                <a:cxnLst/>
                <a:rect l="0" t="0" r="0" b="0"/>
                <a:pathLst>
                  <a:path w="120000" h="120000" extrusionOk="0">
                    <a:moveTo>
                      <a:pt x="119299" y="120000"/>
                    </a:moveTo>
                    <a:lnTo>
                      <a:pt x="0" y="943"/>
                    </a:lnTo>
                    <a:lnTo>
                      <a:pt x="700" y="0"/>
                    </a:lnTo>
                    <a:lnTo>
                      <a:pt x="120000" y="119213"/>
                    </a:lnTo>
                    <a:lnTo>
                      <a:pt x="119299"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Shape 182"/>
              <p:cNvSpPr/>
              <p:nvPr/>
            </p:nvSpPr>
            <p:spPr>
              <a:xfrm>
                <a:off x="440" y="56"/>
                <a:ext cx="113" cy="106"/>
              </a:xfrm>
              <a:custGeom>
                <a:avLst/>
                <a:gdLst/>
                <a:ahLst/>
                <a:cxnLst/>
                <a:rect l="0" t="0" r="0" b="0"/>
                <a:pathLst>
                  <a:path w="120000" h="120000" extrusionOk="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Shape 183"/>
              <p:cNvSpPr/>
              <p:nvPr/>
            </p:nvSpPr>
            <p:spPr>
              <a:xfrm>
                <a:off x="469" y="23"/>
                <a:ext cx="99" cy="34"/>
              </a:xfrm>
              <a:custGeom>
                <a:avLst/>
                <a:gdLst/>
                <a:ahLst/>
                <a:cxnLst/>
                <a:rect l="0" t="0" r="0" b="0"/>
                <a:pathLst>
                  <a:path w="120000" h="120000" extrusionOk="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Shape 184"/>
              <p:cNvSpPr/>
              <p:nvPr/>
            </p:nvSpPr>
            <p:spPr>
              <a:xfrm>
                <a:off x="419" y="-1"/>
                <a:ext cx="102" cy="72"/>
              </a:xfrm>
              <a:custGeom>
                <a:avLst/>
                <a:gdLst/>
                <a:ahLst/>
                <a:cxnLst/>
                <a:rect l="0" t="0" r="0" b="0"/>
                <a:pathLst>
                  <a:path w="120000" h="120000" extrusionOk="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Shape 185"/>
              <p:cNvSpPr/>
              <p:nvPr/>
            </p:nvSpPr>
            <p:spPr>
              <a:xfrm>
                <a:off x="476" y="12"/>
                <a:ext cx="129" cy="173"/>
              </a:xfrm>
              <a:custGeom>
                <a:avLst/>
                <a:gdLst/>
                <a:ahLst/>
                <a:cxnLst/>
                <a:rect l="0" t="0" r="0" b="0"/>
                <a:pathLst>
                  <a:path w="120000" h="120000" extrusionOk="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Shape 186"/>
              <p:cNvSpPr/>
              <p:nvPr/>
            </p:nvSpPr>
            <p:spPr>
              <a:xfrm>
                <a:off x="943" y="856"/>
                <a:ext cx="402" cy="238"/>
              </a:xfrm>
              <a:custGeom>
                <a:avLst/>
                <a:gdLst/>
                <a:ahLst/>
                <a:cxnLst/>
                <a:rect l="0" t="0" r="0" b="0"/>
                <a:pathLst>
                  <a:path w="120000" h="120000" extrusionOk="0">
                    <a:moveTo>
                      <a:pt x="1492" y="120000"/>
                    </a:moveTo>
                    <a:lnTo>
                      <a:pt x="0" y="116485"/>
                    </a:lnTo>
                    <a:lnTo>
                      <a:pt x="118507" y="0"/>
                    </a:lnTo>
                    <a:lnTo>
                      <a:pt x="120000" y="3514"/>
                    </a:lnTo>
                    <a:lnTo>
                      <a:pt x="1492"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Shape 187"/>
              <p:cNvSpPr/>
              <p:nvPr/>
            </p:nvSpPr>
            <p:spPr>
              <a:xfrm>
                <a:off x="932" y="855"/>
                <a:ext cx="414" cy="1007"/>
              </a:xfrm>
              <a:custGeom>
                <a:avLst/>
                <a:gdLst/>
                <a:ahLst/>
                <a:cxnLst/>
                <a:rect l="0" t="0" r="0" b="0"/>
                <a:pathLst>
                  <a:path w="120000" h="120000" extrusionOk="0">
                    <a:moveTo>
                      <a:pt x="1739" y="120000"/>
                    </a:moveTo>
                    <a:lnTo>
                      <a:pt x="0" y="119642"/>
                    </a:lnTo>
                    <a:lnTo>
                      <a:pt x="118260" y="0"/>
                    </a:lnTo>
                    <a:lnTo>
                      <a:pt x="120000" y="476"/>
                    </a:lnTo>
                    <a:lnTo>
                      <a:pt x="1739"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Shape 188"/>
              <p:cNvSpPr/>
              <p:nvPr/>
            </p:nvSpPr>
            <p:spPr>
              <a:xfrm>
                <a:off x="1314" y="609"/>
                <a:ext cx="33" cy="246"/>
              </a:xfrm>
              <a:custGeom>
                <a:avLst/>
                <a:gdLst/>
                <a:ahLst/>
                <a:cxnLst/>
                <a:rect l="0" t="0" r="0" b="0"/>
                <a:pathLst>
                  <a:path w="120000" h="120000" extrusionOk="0">
                    <a:moveTo>
                      <a:pt x="90909" y="120000"/>
                    </a:moveTo>
                    <a:lnTo>
                      <a:pt x="0" y="0"/>
                    </a:lnTo>
                    <a:lnTo>
                      <a:pt x="29090" y="0"/>
                    </a:lnTo>
                    <a:lnTo>
                      <a:pt x="120000" y="119028"/>
                    </a:lnTo>
                    <a:lnTo>
                      <a:pt x="90909"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Shape 189"/>
              <p:cNvSpPr/>
              <p:nvPr/>
            </p:nvSpPr>
            <p:spPr>
              <a:xfrm>
                <a:off x="578" y="1427"/>
                <a:ext cx="362" cy="426"/>
              </a:xfrm>
              <a:custGeom>
                <a:avLst/>
                <a:gdLst/>
                <a:ahLst/>
                <a:cxnLst/>
                <a:rect l="0" t="0" r="0" b="0"/>
                <a:pathLst>
                  <a:path w="120000" h="120000" extrusionOk="0">
                    <a:moveTo>
                      <a:pt x="117685" y="119999"/>
                    </a:moveTo>
                    <a:lnTo>
                      <a:pt x="0" y="1971"/>
                    </a:lnTo>
                    <a:lnTo>
                      <a:pt x="1652" y="0"/>
                    </a:lnTo>
                    <a:lnTo>
                      <a:pt x="120000" y="118591"/>
                    </a:lnTo>
                    <a:lnTo>
                      <a:pt x="117685" y="11999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Shape 190"/>
              <p:cNvSpPr/>
              <p:nvPr/>
            </p:nvSpPr>
            <p:spPr>
              <a:xfrm>
                <a:off x="696" y="1854"/>
                <a:ext cx="241" cy="9"/>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Shape 191"/>
              <p:cNvSpPr/>
              <p:nvPr/>
            </p:nvSpPr>
            <p:spPr>
              <a:xfrm>
                <a:off x="931" y="1860"/>
                <a:ext cx="342" cy="273"/>
              </a:xfrm>
              <a:custGeom>
                <a:avLst/>
                <a:gdLst/>
                <a:ahLst/>
                <a:cxnLst/>
                <a:rect l="0" t="0" r="0" b="0"/>
                <a:pathLst>
                  <a:path w="120000" h="120000" extrusionOk="0">
                    <a:moveTo>
                      <a:pt x="118245" y="119999"/>
                    </a:moveTo>
                    <a:lnTo>
                      <a:pt x="0" y="3076"/>
                    </a:lnTo>
                    <a:lnTo>
                      <a:pt x="1754" y="0"/>
                    </a:lnTo>
                    <a:lnTo>
                      <a:pt x="120000" y="117802"/>
                    </a:lnTo>
                    <a:lnTo>
                      <a:pt x="118245" y="11999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Shape 192"/>
              <p:cNvSpPr/>
              <p:nvPr/>
            </p:nvSpPr>
            <p:spPr>
              <a:xfrm>
                <a:off x="940" y="1711"/>
                <a:ext cx="487" cy="147"/>
              </a:xfrm>
              <a:custGeom>
                <a:avLst/>
                <a:gdLst/>
                <a:ahLst/>
                <a:cxnLst/>
                <a:rect l="0" t="0" r="0" b="0"/>
                <a:pathLst>
                  <a:path w="120000" h="120000" extrusionOk="0">
                    <a:moveTo>
                      <a:pt x="492" y="120000"/>
                    </a:moveTo>
                    <a:lnTo>
                      <a:pt x="0" y="112702"/>
                    </a:lnTo>
                    <a:lnTo>
                      <a:pt x="119014" y="0"/>
                    </a:lnTo>
                    <a:lnTo>
                      <a:pt x="120000" y="6486"/>
                    </a:lnTo>
                    <a:lnTo>
                      <a:pt x="492"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Shape 193"/>
              <p:cNvSpPr/>
              <p:nvPr/>
            </p:nvSpPr>
            <p:spPr>
              <a:xfrm>
                <a:off x="5922" y="2961"/>
                <a:ext cx="123" cy="95"/>
              </a:xfrm>
              <a:custGeom>
                <a:avLst/>
                <a:gdLst/>
                <a:ahLst/>
                <a:cxnLst/>
                <a:rect l="0" t="0" r="0" b="0"/>
                <a:pathLst>
                  <a:path w="120000" h="120000" extrusionOk="0">
                    <a:moveTo>
                      <a:pt x="51891" y="119999"/>
                    </a:moveTo>
                    <a:cubicBezTo>
                      <a:pt x="43783" y="119999"/>
                      <a:pt x="37297" y="117894"/>
                      <a:pt x="30810" y="115789"/>
                    </a:cubicBezTo>
                    <a:cubicBezTo>
                      <a:pt x="19459" y="111578"/>
                      <a:pt x="8108" y="103157"/>
                      <a:pt x="0" y="90526"/>
                    </a:cubicBezTo>
                    <a:cubicBezTo>
                      <a:pt x="3243" y="86315"/>
                      <a:pt x="3243" y="86315"/>
                      <a:pt x="3243" y="86315"/>
                    </a:cubicBezTo>
                    <a:cubicBezTo>
                      <a:pt x="11351" y="96842"/>
                      <a:pt x="21081" y="105263"/>
                      <a:pt x="32432" y="109473"/>
                    </a:cubicBezTo>
                    <a:cubicBezTo>
                      <a:pt x="48648" y="115789"/>
                      <a:pt x="64864" y="115789"/>
                      <a:pt x="79459" y="105263"/>
                    </a:cubicBezTo>
                    <a:cubicBezTo>
                      <a:pt x="94054" y="94736"/>
                      <a:pt x="105405" y="77894"/>
                      <a:pt x="110270" y="56842"/>
                    </a:cubicBezTo>
                    <a:cubicBezTo>
                      <a:pt x="115135" y="40000"/>
                      <a:pt x="113513" y="18947"/>
                      <a:pt x="108648" y="2105"/>
                    </a:cubicBezTo>
                    <a:cubicBezTo>
                      <a:pt x="113513" y="0"/>
                      <a:pt x="113513" y="0"/>
                      <a:pt x="113513" y="0"/>
                    </a:cubicBezTo>
                    <a:cubicBezTo>
                      <a:pt x="118378" y="18947"/>
                      <a:pt x="120000" y="40000"/>
                      <a:pt x="115135" y="58947"/>
                    </a:cubicBezTo>
                    <a:cubicBezTo>
                      <a:pt x="110270" y="82105"/>
                      <a:pt x="97297" y="98947"/>
                      <a:pt x="82702" y="109473"/>
                    </a:cubicBezTo>
                    <a:cubicBezTo>
                      <a:pt x="72972" y="117894"/>
                      <a:pt x="61621" y="119999"/>
                      <a:pt x="51891" y="119999"/>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Shape 194"/>
              <p:cNvSpPr/>
              <p:nvPr/>
            </p:nvSpPr>
            <p:spPr>
              <a:xfrm>
                <a:off x="5904" y="2920"/>
                <a:ext cx="54" cy="87"/>
              </a:xfrm>
              <a:custGeom>
                <a:avLst/>
                <a:gdLst/>
                <a:ahLst/>
                <a:cxnLst/>
                <a:rect l="0" t="0" r="0" b="0"/>
                <a:pathLst>
                  <a:path w="120000" h="120000" extrusionOk="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5" name="Shape 195"/>
              <p:cNvSpPr/>
              <p:nvPr/>
            </p:nvSpPr>
            <p:spPr>
              <a:xfrm>
                <a:off x="5872" y="2945"/>
                <a:ext cx="54" cy="118"/>
              </a:xfrm>
              <a:custGeom>
                <a:avLst/>
                <a:gdLst/>
                <a:ahLst/>
                <a:cxnLst/>
                <a:rect l="0" t="0" r="0" b="0"/>
                <a:pathLst>
                  <a:path w="120000" h="120000" extrusionOk="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52500" y="91267"/>
                      <a:pt x="120000" y="113239"/>
                    </a:cubicBezTo>
                    <a:lnTo>
                      <a:pt x="10875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6" name="Shape 196"/>
              <p:cNvSpPr/>
              <p:nvPr/>
            </p:nvSpPr>
            <p:spPr>
              <a:xfrm>
                <a:off x="5915" y="2887"/>
                <a:ext cx="155" cy="162"/>
              </a:xfrm>
              <a:custGeom>
                <a:avLst/>
                <a:gdLst/>
                <a:ahLst/>
                <a:cxnLst/>
                <a:rect l="0" t="0" r="0" b="0"/>
                <a:pathLst>
                  <a:path w="120000" h="120000" extrusionOk="0">
                    <a:moveTo>
                      <a:pt x="100645" y="120000"/>
                    </a:moveTo>
                    <a:cubicBezTo>
                      <a:pt x="96774" y="115000"/>
                      <a:pt x="96774" y="115000"/>
                      <a:pt x="96774" y="115000"/>
                    </a:cubicBezTo>
                    <a:cubicBezTo>
                      <a:pt x="101935" y="108750"/>
                      <a:pt x="105806" y="101250"/>
                      <a:pt x="108387" y="93750"/>
                    </a:cubicBezTo>
                    <a:cubicBezTo>
                      <a:pt x="113548" y="77500"/>
                      <a:pt x="112258" y="60000"/>
                      <a:pt x="104516" y="45000"/>
                    </a:cubicBezTo>
                    <a:cubicBezTo>
                      <a:pt x="96774" y="30000"/>
                      <a:pt x="82580" y="18750"/>
                      <a:pt x="65806" y="13750"/>
                    </a:cubicBezTo>
                    <a:cubicBezTo>
                      <a:pt x="43870" y="7500"/>
                      <a:pt x="20645" y="11250"/>
                      <a:pt x="3870" y="25000"/>
                    </a:cubicBezTo>
                    <a:cubicBezTo>
                      <a:pt x="0" y="20000"/>
                      <a:pt x="0" y="20000"/>
                      <a:pt x="0" y="20000"/>
                    </a:cubicBezTo>
                    <a:cubicBezTo>
                      <a:pt x="19354" y="5000"/>
                      <a:pt x="43870" y="0"/>
                      <a:pt x="67096" y="7500"/>
                    </a:cubicBezTo>
                    <a:cubicBezTo>
                      <a:pt x="85161" y="13750"/>
                      <a:pt x="100645" y="25000"/>
                      <a:pt x="109677" y="41250"/>
                    </a:cubicBezTo>
                    <a:cubicBezTo>
                      <a:pt x="118709" y="58750"/>
                      <a:pt x="120000" y="77500"/>
                      <a:pt x="114838" y="95000"/>
                    </a:cubicBezTo>
                    <a:cubicBezTo>
                      <a:pt x="112258" y="103750"/>
                      <a:pt x="107096" y="112500"/>
                      <a:pt x="100645"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7" name="Shape 197"/>
              <p:cNvSpPr/>
              <p:nvPr/>
            </p:nvSpPr>
            <p:spPr>
              <a:xfrm>
                <a:off x="2498" y="1618"/>
                <a:ext cx="163" cy="163"/>
              </a:xfrm>
              <a:custGeom>
                <a:avLst/>
                <a:gdLst/>
                <a:ahLst/>
                <a:cxnLst/>
                <a:rect l="0" t="0" r="0" b="0"/>
                <a:pathLst>
                  <a:path w="120000" h="120000" extrusionOk="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Shape 198"/>
              <p:cNvSpPr/>
              <p:nvPr/>
            </p:nvSpPr>
            <p:spPr>
              <a:xfrm>
                <a:off x="1989" y="2081"/>
                <a:ext cx="14" cy="14"/>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9" name="Shape 199"/>
              <p:cNvSpPr/>
              <p:nvPr/>
            </p:nvSpPr>
            <p:spPr>
              <a:xfrm>
                <a:off x="1964" y="2054"/>
                <a:ext cx="13" cy="14"/>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0" name="Shape 200"/>
              <p:cNvSpPr/>
              <p:nvPr/>
            </p:nvSpPr>
            <p:spPr>
              <a:xfrm>
                <a:off x="1964" y="2028"/>
                <a:ext cx="13" cy="15"/>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1" name="Shape 201"/>
              <p:cNvSpPr/>
              <p:nvPr/>
            </p:nvSpPr>
            <p:spPr>
              <a:xfrm>
                <a:off x="1989" y="2054"/>
                <a:ext cx="14" cy="14"/>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2" name="Shape 202"/>
              <p:cNvSpPr/>
              <p:nvPr/>
            </p:nvSpPr>
            <p:spPr>
              <a:xfrm>
                <a:off x="2014" y="2054"/>
                <a:ext cx="14" cy="14"/>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3" name="Shape 203"/>
              <p:cNvSpPr/>
              <p:nvPr/>
            </p:nvSpPr>
            <p:spPr>
              <a:xfrm>
                <a:off x="2014" y="2028"/>
                <a:ext cx="14" cy="15"/>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4" name="Shape 204"/>
              <p:cNvSpPr/>
              <p:nvPr/>
            </p:nvSpPr>
            <p:spPr>
              <a:xfrm>
                <a:off x="2014" y="2081"/>
                <a:ext cx="14" cy="14"/>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5" name="Shape 205"/>
              <p:cNvSpPr/>
              <p:nvPr/>
            </p:nvSpPr>
            <p:spPr>
              <a:xfrm>
                <a:off x="1989" y="2028"/>
                <a:ext cx="14" cy="15"/>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6" name="Shape 206"/>
              <p:cNvSpPr/>
              <p:nvPr/>
            </p:nvSpPr>
            <p:spPr>
              <a:xfrm>
                <a:off x="1964" y="2081"/>
                <a:ext cx="13" cy="14"/>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7" name="Shape 207"/>
              <p:cNvSpPr/>
              <p:nvPr/>
            </p:nvSpPr>
            <p:spPr>
              <a:xfrm>
                <a:off x="1912" y="2081"/>
                <a:ext cx="14" cy="14"/>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8" name="Shape 208"/>
              <p:cNvSpPr/>
              <p:nvPr/>
            </p:nvSpPr>
            <p:spPr>
              <a:xfrm>
                <a:off x="1912" y="2054"/>
                <a:ext cx="14" cy="14"/>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9" name="Shape 209"/>
              <p:cNvSpPr/>
              <p:nvPr/>
            </p:nvSpPr>
            <p:spPr>
              <a:xfrm>
                <a:off x="1937" y="2028"/>
                <a:ext cx="14" cy="15"/>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0" name="Shape 210"/>
              <p:cNvSpPr/>
              <p:nvPr/>
            </p:nvSpPr>
            <p:spPr>
              <a:xfrm>
                <a:off x="1937" y="2081"/>
                <a:ext cx="14" cy="14"/>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1" name="Shape 211"/>
              <p:cNvSpPr/>
              <p:nvPr/>
            </p:nvSpPr>
            <p:spPr>
              <a:xfrm>
                <a:off x="1912" y="2028"/>
                <a:ext cx="14" cy="15"/>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2" name="Shape 212"/>
              <p:cNvSpPr/>
              <p:nvPr/>
            </p:nvSpPr>
            <p:spPr>
              <a:xfrm>
                <a:off x="1937" y="2054"/>
                <a:ext cx="14" cy="14"/>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3" name="Shape 213"/>
              <p:cNvSpPr/>
              <p:nvPr/>
            </p:nvSpPr>
            <p:spPr>
              <a:xfrm>
                <a:off x="1928" y="1960"/>
                <a:ext cx="14" cy="26"/>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4" name="Shape 214"/>
              <p:cNvSpPr/>
              <p:nvPr/>
            </p:nvSpPr>
            <p:spPr>
              <a:xfrm>
                <a:off x="2000" y="1960"/>
                <a:ext cx="14" cy="26"/>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5" name="Shape 215"/>
              <p:cNvSpPr/>
              <p:nvPr/>
            </p:nvSpPr>
            <p:spPr>
              <a:xfrm>
                <a:off x="1888" y="1975"/>
                <a:ext cx="165" cy="148"/>
              </a:xfrm>
              <a:custGeom>
                <a:avLst/>
                <a:gdLst/>
                <a:ahLst/>
                <a:cxnLst/>
                <a:rect l="0" t="0" r="0" b="0"/>
                <a:pathLst>
                  <a:path w="120000" h="120000" extrusionOk="0">
                    <a:moveTo>
                      <a:pt x="98909" y="0"/>
                    </a:moveTo>
                    <a:lnTo>
                      <a:pt x="98909" y="17718"/>
                    </a:lnTo>
                    <a:lnTo>
                      <a:pt x="72727" y="17718"/>
                    </a:lnTo>
                    <a:lnTo>
                      <a:pt x="72727" y="0"/>
                    </a:lnTo>
                    <a:lnTo>
                      <a:pt x="48000" y="0"/>
                    </a:lnTo>
                    <a:lnTo>
                      <a:pt x="48000" y="17718"/>
                    </a:lnTo>
                    <a:lnTo>
                      <a:pt x="19636" y="17718"/>
                    </a:lnTo>
                    <a:lnTo>
                      <a:pt x="19636" y="0"/>
                    </a:lnTo>
                    <a:lnTo>
                      <a:pt x="0" y="0"/>
                    </a:lnTo>
                    <a:lnTo>
                      <a:pt x="0" y="120000"/>
                    </a:lnTo>
                    <a:lnTo>
                      <a:pt x="120000" y="120000"/>
                    </a:lnTo>
                    <a:lnTo>
                      <a:pt x="120000" y="0"/>
                    </a:lnTo>
                    <a:lnTo>
                      <a:pt x="98909" y="0"/>
                    </a:lnTo>
                    <a:close/>
                    <a:moveTo>
                      <a:pt x="114909" y="115167"/>
                    </a:moveTo>
                    <a:lnTo>
                      <a:pt x="5090" y="115167"/>
                    </a:lnTo>
                    <a:lnTo>
                      <a:pt x="5090" y="26577"/>
                    </a:lnTo>
                    <a:lnTo>
                      <a:pt x="114909" y="26577"/>
                    </a:lnTo>
                    <a:lnTo>
                      <a:pt x="114909" y="11516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6" name="Shape 216"/>
              <p:cNvSpPr/>
              <p:nvPr/>
            </p:nvSpPr>
            <p:spPr>
              <a:xfrm>
                <a:off x="2206" y="1264"/>
                <a:ext cx="168" cy="168"/>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7" name="Shape 217"/>
              <p:cNvSpPr/>
              <p:nvPr/>
            </p:nvSpPr>
            <p:spPr>
              <a:xfrm>
                <a:off x="1957" y="956"/>
                <a:ext cx="147" cy="45"/>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8" name="Shape 218"/>
              <p:cNvSpPr/>
              <p:nvPr/>
            </p:nvSpPr>
            <p:spPr>
              <a:xfrm>
                <a:off x="1957" y="1014"/>
                <a:ext cx="147" cy="31"/>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9" name="Shape 219"/>
              <p:cNvSpPr/>
              <p:nvPr/>
            </p:nvSpPr>
            <p:spPr>
              <a:xfrm>
                <a:off x="1957" y="1060"/>
                <a:ext cx="147" cy="45"/>
              </a:xfrm>
              <a:custGeom>
                <a:avLst/>
                <a:gdLst/>
                <a:ahLst/>
                <a:cxnLst/>
                <a:rect l="0" t="0" r="0" b="0"/>
                <a:pathLst>
                  <a:path w="120000" h="120000" extrusionOk="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0" name="Shape 220"/>
              <p:cNvSpPr/>
              <p:nvPr/>
            </p:nvSpPr>
            <p:spPr>
              <a:xfrm>
                <a:off x="2368" y="734"/>
                <a:ext cx="168" cy="168"/>
              </a:xfrm>
              <a:custGeom>
                <a:avLst/>
                <a:gdLst/>
                <a:ahLst/>
                <a:cxnLst/>
                <a:rect l="0" t="0" r="0" b="0"/>
                <a:pathLst>
                  <a:path w="120000" h="120000" extrusionOk="0">
                    <a:moveTo>
                      <a:pt x="82857" y="54285"/>
                    </a:moveTo>
                    <a:lnTo>
                      <a:pt x="37142" y="54285"/>
                    </a:lnTo>
                    <a:lnTo>
                      <a:pt x="37142" y="49285"/>
                    </a:lnTo>
                    <a:lnTo>
                      <a:pt x="82857" y="49285"/>
                    </a:lnTo>
                    <a:lnTo>
                      <a:pt x="82857" y="54285"/>
                    </a:lnTo>
                    <a:close/>
                    <a:moveTo>
                      <a:pt x="82857" y="68571"/>
                    </a:moveTo>
                    <a:lnTo>
                      <a:pt x="37142" y="68571"/>
                    </a:lnTo>
                    <a:lnTo>
                      <a:pt x="37142" y="75000"/>
                    </a:lnTo>
                    <a:lnTo>
                      <a:pt x="82857" y="75000"/>
                    </a:lnTo>
                    <a:lnTo>
                      <a:pt x="82857" y="68571"/>
                    </a:lnTo>
                    <a:close/>
                    <a:moveTo>
                      <a:pt x="82857" y="27857"/>
                    </a:moveTo>
                    <a:lnTo>
                      <a:pt x="37142" y="27857"/>
                    </a:lnTo>
                    <a:lnTo>
                      <a:pt x="37142" y="33571"/>
                    </a:lnTo>
                    <a:lnTo>
                      <a:pt x="82857" y="33571"/>
                    </a:lnTo>
                    <a:lnTo>
                      <a:pt x="82857" y="27857"/>
                    </a:lnTo>
                    <a:close/>
                    <a:moveTo>
                      <a:pt x="82857" y="90000"/>
                    </a:moveTo>
                    <a:lnTo>
                      <a:pt x="37142" y="90000"/>
                    </a:lnTo>
                    <a:lnTo>
                      <a:pt x="37142" y="95000"/>
                    </a:lnTo>
                    <a:lnTo>
                      <a:pt x="82857" y="95000"/>
                    </a:lnTo>
                    <a:lnTo>
                      <a:pt x="82857" y="90000"/>
                    </a:lnTo>
                    <a:close/>
                    <a:moveTo>
                      <a:pt x="120000" y="120000"/>
                    </a:moveTo>
                    <a:lnTo>
                      <a:pt x="0" y="120000"/>
                    </a:lnTo>
                    <a:lnTo>
                      <a:pt x="0" y="0"/>
                    </a:lnTo>
                    <a:lnTo>
                      <a:pt x="120000" y="0"/>
                    </a:lnTo>
                    <a:lnTo>
                      <a:pt x="120000" y="120000"/>
                    </a:lnTo>
                    <a:close/>
                    <a:moveTo>
                      <a:pt x="115000" y="6428"/>
                    </a:moveTo>
                    <a:lnTo>
                      <a:pt x="5714" y="6428"/>
                    </a:lnTo>
                    <a:lnTo>
                      <a:pt x="5714" y="115714"/>
                    </a:lnTo>
                    <a:lnTo>
                      <a:pt x="115000" y="115714"/>
                    </a:lnTo>
                    <a:lnTo>
                      <a:pt x="115000" y="642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1" name="Shape 221"/>
              <p:cNvSpPr/>
              <p:nvPr/>
            </p:nvSpPr>
            <p:spPr>
              <a:xfrm>
                <a:off x="2984" y="719"/>
                <a:ext cx="112" cy="163"/>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2" name="Shape 222"/>
              <p:cNvSpPr/>
              <p:nvPr/>
            </p:nvSpPr>
            <p:spPr>
              <a:xfrm>
                <a:off x="798" y="3101"/>
                <a:ext cx="112" cy="163"/>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3" name="Shape 223"/>
              <p:cNvSpPr/>
              <p:nvPr/>
            </p:nvSpPr>
            <p:spPr>
              <a:xfrm>
                <a:off x="4284" y="780"/>
                <a:ext cx="149" cy="154"/>
              </a:xfrm>
              <a:custGeom>
                <a:avLst/>
                <a:gdLst/>
                <a:ahLst/>
                <a:cxnLst/>
                <a:rect l="0" t="0" r="0" b="0"/>
                <a:pathLst>
                  <a:path w="120000" h="120000" extrusionOk="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4" name="Shape 224"/>
              <p:cNvSpPr/>
              <p:nvPr/>
            </p:nvSpPr>
            <p:spPr>
              <a:xfrm>
                <a:off x="4334" y="860"/>
                <a:ext cx="15" cy="15"/>
              </a:xfrm>
              <a:prstGeom prst="ellipse">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5" name="Shape 225"/>
              <p:cNvSpPr/>
              <p:nvPr/>
            </p:nvSpPr>
            <p:spPr>
              <a:xfrm>
                <a:off x="4781" y="864"/>
                <a:ext cx="168" cy="72"/>
              </a:xfrm>
              <a:custGeom>
                <a:avLst/>
                <a:gdLst/>
                <a:ahLst/>
                <a:cxnLst/>
                <a:rect l="0" t="0" r="0" b="0"/>
                <a:pathLst>
                  <a:path w="120000" h="120000" extrusionOk="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6" name="Shape 226"/>
              <p:cNvSpPr/>
              <p:nvPr/>
            </p:nvSpPr>
            <p:spPr>
              <a:xfrm>
                <a:off x="4781" y="957"/>
                <a:ext cx="168" cy="11"/>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7" name="Shape 227"/>
              <p:cNvSpPr/>
              <p:nvPr/>
            </p:nvSpPr>
            <p:spPr>
              <a:xfrm>
                <a:off x="4781" y="989"/>
                <a:ext cx="168" cy="11"/>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8" name="Shape 228"/>
              <p:cNvSpPr/>
              <p:nvPr/>
            </p:nvSpPr>
            <p:spPr>
              <a:xfrm>
                <a:off x="4781" y="1022"/>
                <a:ext cx="168" cy="11"/>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9" name="Shape 229"/>
              <p:cNvSpPr/>
              <p:nvPr/>
            </p:nvSpPr>
            <p:spPr>
              <a:xfrm>
                <a:off x="5152" y="1551"/>
                <a:ext cx="234" cy="136"/>
              </a:xfrm>
              <a:custGeom>
                <a:avLst/>
                <a:gdLst/>
                <a:ahLst/>
                <a:cxnLst/>
                <a:rect l="0" t="0" r="0" b="0"/>
                <a:pathLst>
                  <a:path w="120000" h="120000" extrusionOk="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0" name="Shape 230"/>
              <p:cNvSpPr/>
              <p:nvPr/>
            </p:nvSpPr>
            <p:spPr>
              <a:xfrm>
                <a:off x="3502" y="872"/>
                <a:ext cx="234" cy="136"/>
              </a:xfrm>
              <a:custGeom>
                <a:avLst/>
                <a:gdLst/>
                <a:ahLst/>
                <a:cxnLst/>
                <a:rect l="0" t="0" r="0" b="0"/>
                <a:pathLst>
                  <a:path w="120000" h="120000" extrusionOk="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1" name="Shape 231"/>
              <p:cNvSpPr/>
              <p:nvPr/>
            </p:nvSpPr>
            <p:spPr>
              <a:xfrm>
                <a:off x="2776" y="1394"/>
                <a:ext cx="174" cy="165"/>
              </a:xfrm>
              <a:custGeom>
                <a:avLst/>
                <a:gdLst/>
                <a:ahLst/>
                <a:cxnLst/>
                <a:rect l="0" t="0" r="0" b="0"/>
                <a:pathLst>
                  <a:path w="120000" h="120000" extrusionOk="0">
                    <a:moveTo>
                      <a:pt x="105517" y="39272"/>
                    </a:moveTo>
                    <a:lnTo>
                      <a:pt x="105517" y="21818"/>
                    </a:lnTo>
                    <a:lnTo>
                      <a:pt x="84137" y="21818"/>
                    </a:lnTo>
                    <a:lnTo>
                      <a:pt x="60000" y="0"/>
                    </a:lnTo>
                    <a:lnTo>
                      <a:pt x="33793" y="21818"/>
                    </a:lnTo>
                    <a:lnTo>
                      <a:pt x="13793" y="21818"/>
                    </a:lnTo>
                    <a:lnTo>
                      <a:pt x="13793" y="37818"/>
                    </a:lnTo>
                    <a:lnTo>
                      <a:pt x="0" y="50181"/>
                    </a:lnTo>
                    <a:lnTo>
                      <a:pt x="0" y="120000"/>
                    </a:lnTo>
                    <a:lnTo>
                      <a:pt x="120000" y="120000"/>
                    </a:lnTo>
                    <a:lnTo>
                      <a:pt x="120000" y="50181"/>
                    </a:lnTo>
                    <a:lnTo>
                      <a:pt x="105517" y="39272"/>
                    </a:lnTo>
                    <a:close/>
                    <a:moveTo>
                      <a:pt x="114482" y="114909"/>
                    </a:moveTo>
                    <a:lnTo>
                      <a:pt x="4827" y="114909"/>
                    </a:lnTo>
                    <a:lnTo>
                      <a:pt x="4827" y="53818"/>
                    </a:lnTo>
                    <a:lnTo>
                      <a:pt x="19310" y="41454"/>
                    </a:lnTo>
                    <a:lnTo>
                      <a:pt x="19310" y="26909"/>
                    </a:lnTo>
                    <a:lnTo>
                      <a:pt x="35862" y="26909"/>
                    </a:lnTo>
                    <a:lnTo>
                      <a:pt x="60000" y="7272"/>
                    </a:lnTo>
                    <a:lnTo>
                      <a:pt x="82068" y="26909"/>
                    </a:lnTo>
                    <a:lnTo>
                      <a:pt x="100689" y="26909"/>
                    </a:lnTo>
                    <a:lnTo>
                      <a:pt x="100689" y="41454"/>
                    </a:lnTo>
                    <a:lnTo>
                      <a:pt x="114482" y="53818"/>
                    </a:lnTo>
                    <a:lnTo>
                      <a:pt x="114482" y="114909"/>
                    </a:lnTo>
                    <a:close/>
                    <a:moveTo>
                      <a:pt x="24137" y="66181"/>
                    </a:moveTo>
                    <a:lnTo>
                      <a:pt x="60000" y="91636"/>
                    </a:lnTo>
                    <a:lnTo>
                      <a:pt x="95862" y="66909"/>
                    </a:lnTo>
                    <a:lnTo>
                      <a:pt x="95862" y="32727"/>
                    </a:lnTo>
                    <a:lnTo>
                      <a:pt x="24137" y="32727"/>
                    </a:lnTo>
                    <a:lnTo>
                      <a:pt x="24137" y="66181"/>
                    </a:lnTo>
                    <a:close/>
                    <a:moveTo>
                      <a:pt x="37931" y="41454"/>
                    </a:moveTo>
                    <a:lnTo>
                      <a:pt x="82068" y="41454"/>
                    </a:lnTo>
                    <a:lnTo>
                      <a:pt x="82068" y="47272"/>
                    </a:lnTo>
                    <a:lnTo>
                      <a:pt x="37931" y="47272"/>
                    </a:lnTo>
                    <a:lnTo>
                      <a:pt x="37931" y="41454"/>
                    </a:lnTo>
                    <a:close/>
                    <a:moveTo>
                      <a:pt x="37931" y="57454"/>
                    </a:moveTo>
                    <a:lnTo>
                      <a:pt x="82068" y="57454"/>
                    </a:lnTo>
                    <a:lnTo>
                      <a:pt x="82068" y="63272"/>
                    </a:lnTo>
                    <a:lnTo>
                      <a:pt x="37931" y="63272"/>
                    </a:lnTo>
                    <a:lnTo>
                      <a:pt x="37931" y="57454"/>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2" name="Shape 232"/>
              <p:cNvSpPr/>
              <p:nvPr/>
            </p:nvSpPr>
            <p:spPr>
              <a:xfrm>
                <a:off x="7220" y="316"/>
                <a:ext cx="175" cy="163"/>
              </a:xfrm>
              <a:custGeom>
                <a:avLst/>
                <a:gdLst/>
                <a:ahLst/>
                <a:cxnLst/>
                <a:rect l="0" t="0" r="0" b="0"/>
                <a:pathLst>
                  <a:path w="120000" h="120000" extrusionOk="0">
                    <a:moveTo>
                      <a:pt x="104914" y="38282"/>
                    </a:moveTo>
                    <a:lnTo>
                      <a:pt x="104914" y="20613"/>
                    </a:lnTo>
                    <a:lnTo>
                      <a:pt x="84342" y="20613"/>
                    </a:lnTo>
                    <a:lnTo>
                      <a:pt x="60342" y="0"/>
                    </a:lnTo>
                    <a:lnTo>
                      <a:pt x="33600" y="20613"/>
                    </a:lnTo>
                    <a:lnTo>
                      <a:pt x="13714" y="20613"/>
                    </a:lnTo>
                    <a:lnTo>
                      <a:pt x="13714" y="38282"/>
                    </a:lnTo>
                    <a:lnTo>
                      <a:pt x="0" y="50797"/>
                    </a:lnTo>
                    <a:lnTo>
                      <a:pt x="0" y="120000"/>
                    </a:lnTo>
                    <a:lnTo>
                      <a:pt x="119999" y="120000"/>
                    </a:lnTo>
                    <a:lnTo>
                      <a:pt x="119999" y="50797"/>
                    </a:lnTo>
                    <a:lnTo>
                      <a:pt x="104914" y="38282"/>
                    </a:lnTo>
                    <a:close/>
                    <a:moveTo>
                      <a:pt x="113828" y="114846"/>
                    </a:moveTo>
                    <a:lnTo>
                      <a:pt x="4800" y="114846"/>
                    </a:lnTo>
                    <a:lnTo>
                      <a:pt x="4800" y="53006"/>
                    </a:lnTo>
                    <a:lnTo>
                      <a:pt x="19885" y="40490"/>
                    </a:lnTo>
                    <a:lnTo>
                      <a:pt x="19885" y="27239"/>
                    </a:lnTo>
                    <a:lnTo>
                      <a:pt x="35657" y="27239"/>
                    </a:lnTo>
                    <a:lnTo>
                      <a:pt x="60342" y="5889"/>
                    </a:lnTo>
                    <a:lnTo>
                      <a:pt x="81600" y="27239"/>
                    </a:lnTo>
                    <a:lnTo>
                      <a:pt x="100114" y="27239"/>
                    </a:lnTo>
                    <a:lnTo>
                      <a:pt x="100114" y="41963"/>
                    </a:lnTo>
                    <a:lnTo>
                      <a:pt x="113828" y="53006"/>
                    </a:lnTo>
                    <a:lnTo>
                      <a:pt x="113828" y="114846"/>
                    </a:lnTo>
                    <a:close/>
                    <a:moveTo>
                      <a:pt x="24685" y="66993"/>
                    </a:moveTo>
                    <a:lnTo>
                      <a:pt x="60342" y="91288"/>
                    </a:lnTo>
                    <a:lnTo>
                      <a:pt x="96000" y="66993"/>
                    </a:lnTo>
                    <a:lnTo>
                      <a:pt x="96000" y="33128"/>
                    </a:lnTo>
                    <a:lnTo>
                      <a:pt x="24685" y="33128"/>
                    </a:lnTo>
                    <a:lnTo>
                      <a:pt x="24685" y="66993"/>
                    </a:lnTo>
                    <a:close/>
                    <a:moveTo>
                      <a:pt x="38400" y="40490"/>
                    </a:moveTo>
                    <a:lnTo>
                      <a:pt x="81600" y="40490"/>
                    </a:lnTo>
                    <a:lnTo>
                      <a:pt x="81600" y="47116"/>
                    </a:lnTo>
                    <a:lnTo>
                      <a:pt x="38400" y="47116"/>
                    </a:lnTo>
                    <a:lnTo>
                      <a:pt x="38400" y="40490"/>
                    </a:lnTo>
                    <a:close/>
                    <a:moveTo>
                      <a:pt x="38400" y="56687"/>
                    </a:moveTo>
                    <a:lnTo>
                      <a:pt x="81600" y="56687"/>
                    </a:lnTo>
                    <a:lnTo>
                      <a:pt x="81600" y="63312"/>
                    </a:lnTo>
                    <a:lnTo>
                      <a:pt x="38400" y="63312"/>
                    </a:lnTo>
                    <a:lnTo>
                      <a:pt x="38400" y="5668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3" name="Shape 233"/>
              <p:cNvSpPr/>
              <p:nvPr/>
            </p:nvSpPr>
            <p:spPr>
              <a:xfrm>
                <a:off x="151" y="2954"/>
                <a:ext cx="175" cy="165"/>
              </a:xfrm>
              <a:custGeom>
                <a:avLst/>
                <a:gdLst/>
                <a:ahLst/>
                <a:cxnLst/>
                <a:rect l="0" t="0" r="0" b="0"/>
                <a:pathLst>
                  <a:path w="120000" h="120000" extrusionOk="0">
                    <a:moveTo>
                      <a:pt x="105599" y="39272"/>
                    </a:moveTo>
                    <a:lnTo>
                      <a:pt x="105599" y="22545"/>
                    </a:lnTo>
                    <a:lnTo>
                      <a:pt x="83657" y="22545"/>
                    </a:lnTo>
                    <a:lnTo>
                      <a:pt x="59657" y="0"/>
                    </a:lnTo>
                    <a:lnTo>
                      <a:pt x="34285" y="22545"/>
                    </a:lnTo>
                    <a:lnTo>
                      <a:pt x="15085" y="22545"/>
                    </a:lnTo>
                    <a:lnTo>
                      <a:pt x="15085" y="38545"/>
                    </a:lnTo>
                    <a:lnTo>
                      <a:pt x="0" y="50181"/>
                    </a:lnTo>
                    <a:lnTo>
                      <a:pt x="0" y="120000"/>
                    </a:lnTo>
                    <a:lnTo>
                      <a:pt x="119999" y="120000"/>
                    </a:lnTo>
                    <a:lnTo>
                      <a:pt x="119999" y="50181"/>
                    </a:lnTo>
                    <a:lnTo>
                      <a:pt x="105599" y="39272"/>
                    </a:lnTo>
                    <a:close/>
                    <a:moveTo>
                      <a:pt x="115199" y="114909"/>
                    </a:moveTo>
                    <a:lnTo>
                      <a:pt x="5485" y="114909"/>
                    </a:lnTo>
                    <a:lnTo>
                      <a:pt x="5485" y="53818"/>
                    </a:lnTo>
                    <a:lnTo>
                      <a:pt x="19200" y="42181"/>
                    </a:lnTo>
                    <a:lnTo>
                      <a:pt x="19200" y="26909"/>
                    </a:lnTo>
                    <a:lnTo>
                      <a:pt x="35657" y="26909"/>
                    </a:lnTo>
                    <a:lnTo>
                      <a:pt x="59657" y="8000"/>
                    </a:lnTo>
                    <a:lnTo>
                      <a:pt x="81600" y="26909"/>
                    </a:lnTo>
                    <a:lnTo>
                      <a:pt x="100114" y="26909"/>
                    </a:lnTo>
                    <a:lnTo>
                      <a:pt x="100114" y="42181"/>
                    </a:lnTo>
                    <a:lnTo>
                      <a:pt x="115199" y="53818"/>
                    </a:lnTo>
                    <a:lnTo>
                      <a:pt x="115199" y="114909"/>
                    </a:lnTo>
                    <a:close/>
                    <a:moveTo>
                      <a:pt x="24000" y="66181"/>
                    </a:moveTo>
                    <a:lnTo>
                      <a:pt x="59657" y="92363"/>
                    </a:lnTo>
                    <a:lnTo>
                      <a:pt x="95314" y="67636"/>
                    </a:lnTo>
                    <a:lnTo>
                      <a:pt x="95314" y="33454"/>
                    </a:lnTo>
                    <a:lnTo>
                      <a:pt x="24000" y="33454"/>
                    </a:lnTo>
                    <a:lnTo>
                      <a:pt x="24000" y="66181"/>
                    </a:lnTo>
                    <a:close/>
                    <a:moveTo>
                      <a:pt x="37714" y="42181"/>
                    </a:moveTo>
                    <a:lnTo>
                      <a:pt x="81600" y="42181"/>
                    </a:lnTo>
                    <a:lnTo>
                      <a:pt x="81600" y="48000"/>
                    </a:lnTo>
                    <a:lnTo>
                      <a:pt x="37714" y="48000"/>
                    </a:lnTo>
                    <a:lnTo>
                      <a:pt x="37714" y="42181"/>
                    </a:lnTo>
                    <a:close/>
                    <a:moveTo>
                      <a:pt x="37714" y="57454"/>
                    </a:moveTo>
                    <a:lnTo>
                      <a:pt x="81600" y="57454"/>
                    </a:lnTo>
                    <a:lnTo>
                      <a:pt x="81600" y="64000"/>
                    </a:lnTo>
                    <a:lnTo>
                      <a:pt x="37714" y="64000"/>
                    </a:lnTo>
                    <a:lnTo>
                      <a:pt x="37714" y="57454"/>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4" name="Shape 234"/>
              <p:cNvSpPr/>
              <p:nvPr/>
            </p:nvSpPr>
            <p:spPr>
              <a:xfrm>
                <a:off x="4981" y="1989"/>
                <a:ext cx="33" cy="7"/>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5" name="Shape 235"/>
              <p:cNvSpPr/>
              <p:nvPr/>
            </p:nvSpPr>
            <p:spPr>
              <a:xfrm>
                <a:off x="4981" y="1965"/>
                <a:ext cx="50" cy="7"/>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6" name="Shape 236"/>
              <p:cNvSpPr/>
              <p:nvPr/>
            </p:nvSpPr>
            <p:spPr>
              <a:xfrm>
                <a:off x="4981" y="1943"/>
                <a:ext cx="50" cy="5"/>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7" name="Shape 237"/>
              <p:cNvSpPr/>
              <p:nvPr/>
            </p:nvSpPr>
            <p:spPr>
              <a:xfrm>
                <a:off x="4981" y="1920"/>
                <a:ext cx="50" cy="4"/>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8" name="Shape 238"/>
              <p:cNvSpPr/>
              <p:nvPr/>
            </p:nvSpPr>
            <p:spPr>
              <a:xfrm>
                <a:off x="4895" y="1989"/>
                <a:ext cx="34" cy="7"/>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9" name="Shape 239"/>
              <p:cNvSpPr/>
              <p:nvPr/>
            </p:nvSpPr>
            <p:spPr>
              <a:xfrm>
                <a:off x="4895" y="1965"/>
                <a:ext cx="51" cy="7"/>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0" name="Shape 240"/>
              <p:cNvSpPr/>
              <p:nvPr/>
            </p:nvSpPr>
            <p:spPr>
              <a:xfrm>
                <a:off x="4895" y="1943"/>
                <a:ext cx="51" cy="5"/>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1" name="Shape 241"/>
              <p:cNvSpPr/>
              <p:nvPr/>
            </p:nvSpPr>
            <p:spPr>
              <a:xfrm>
                <a:off x="4895" y="1920"/>
                <a:ext cx="51" cy="4"/>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2" name="Shape 242"/>
              <p:cNvSpPr/>
              <p:nvPr/>
            </p:nvSpPr>
            <p:spPr>
              <a:xfrm>
                <a:off x="4874" y="1894"/>
                <a:ext cx="184" cy="139"/>
              </a:xfrm>
              <a:custGeom>
                <a:avLst/>
                <a:gdLst/>
                <a:ahLst/>
                <a:cxnLst/>
                <a:rect l="0" t="0" r="0" b="0"/>
                <a:pathLst>
                  <a:path w="120000" h="120000" extrusionOk="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3" name="Shape 243"/>
              <p:cNvSpPr/>
              <p:nvPr/>
            </p:nvSpPr>
            <p:spPr>
              <a:xfrm>
                <a:off x="4522" y="2365"/>
                <a:ext cx="56" cy="9"/>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4" name="Shape 244"/>
              <p:cNvSpPr/>
              <p:nvPr/>
            </p:nvSpPr>
            <p:spPr>
              <a:xfrm>
                <a:off x="4515" y="2340"/>
                <a:ext cx="76" cy="7"/>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5" name="Shape 245"/>
              <p:cNvSpPr/>
              <p:nvPr/>
            </p:nvSpPr>
            <p:spPr>
              <a:xfrm>
                <a:off x="4529" y="2315"/>
                <a:ext cx="25" cy="7"/>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6" name="Shape 246"/>
              <p:cNvSpPr/>
              <p:nvPr/>
            </p:nvSpPr>
            <p:spPr>
              <a:xfrm>
                <a:off x="4481" y="2279"/>
                <a:ext cx="172" cy="148"/>
              </a:xfrm>
              <a:custGeom>
                <a:avLst/>
                <a:gdLst/>
                <a:ahLst/>
                <a:cxnLst/>
                <a:rect l="0" t="0" r="0" b="0"/>
                <a:pathLst>
                  <a:path w="120000" h="120000" extrusionOk="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7" name="Shape 247"/>
              <p:cNvSpPr/>
              <p:nvPr/>
            </p:nvSpPr>
            <p:spPr>
              <a:xfrm>
                <a:off x="4131" y="2582"/>
                <a:ext cx="170" cy="133"/>
              </a:xfrm>
              <a:custGeom>
                <a:avLst/>
                <a:gdLst/>
                <a:ahLst/>
                <a:cxnLst/>
                <a:rect l="0" t="0" r="0" b="0"/>
                <a:pathLst>
                  <a:path w="120000" h="120000" extrusionOk="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8" name="Shape 248"/>
              <p:cNvSpPr/>
              <p:nvPr/>
            </p:nvSpPr>
            <p:spPr>
              <a:xfrm>
                <a:off x="4272" y="2670"/>
                <a:ext cx="14" cy="9"/>
              </a:xfrm>
              <a:custGeom>
                <a:avLst/>
                <a:gdLst/>
                <a:ahLst/>
                <a:cxnLst/>
                <a:rect l="0" t="0" r="0" b="0"/>
                <a:pathLst>
                  <a:path w="120000" h="120000" extrusionOk="0">
                    <a:moveTo>
                      <a:pt x="0" y="0"/>
                    </a:moveTo>
                    <a:lnTo>
                      <a:pt x="0" y="120000"/>
                    </a:lnTo>
                    <a:lnTo>
                      <a:pt x="0" y="120000"/>
                    </a:lnTo>
                    <a:lnTo>
                      <a:pt x="120000" y="120000"/>
                    </a:lnTo>
                    <a:lnTo>
                      <a:pt x="120000" y="0"/>
                    </a:lnTo>
                    <a:lnTo>
                      <a:pt x="0" y="0"/>
                    </a:lnTo>
                    <a:lnTo>
                      <a:pt x="0" y="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9" name="Shape 249"/>
              <p:cNvSpPr/>
              <p:nvPr/>
            </p:nvSpPr>
            <p:spPr>
              <a:xfrm>
                <a:off x="4254" y="2670"/>
                <a:ext cx="13" cy="9"/>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0" name="Shape 250"/>
              <p:cNvSpPr/>
              <p:nvPr/>
            </p:nvSpPr>
            <p:spPr>
              <a:xfrm>
                <a:off x="4229" y="2670"/>
                <a:ext cx="19" cy="9"/>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1" name="Shape 251"/>
              <p:cNvSpPr/>
              <p:nvPr/>
            </p:nvSpPr>
            <p:spPr>
              <a:xfrm>
                <a:off x="4163" y="2670"/>
                <a:ext cx="55" cy="9"/>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2" name="Shape 252"/>
              <p:cNvSpPr/>
              <p:nvPr/>
            </p:nvSpPr>
            <p:spPr>
              <a:xfrm>
                <a:off x="4163" y="2686"/>
                <a:ext cx="55" cy="7"/>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3" name="Shape 253"/>
              <p:cNvSpPr/>
              <p:nvPr/>
            </p:nvSpPr>
            <p:spPr>
              <a:xfrm>
                <a:off x="3175" y="2593"/>
                <a:ext cx="179" cy="175"/>
              </a:xfrm>
              <a:custGeom>
                <a:avLst/>
                <a:gdLst/>
                <a:ahLst/>
                <a:cxnLst/>
                <a:rect l="0" t="0" r="0" b="0"/>
                <a:pathLst>
                  <a:path w="120000" h="120000" extrusionOk="0">
                    <a:moveTo>
                      <a:pt x="77333" y="81600"/>
                    </a:moveTo>
                    <a:lnTo>
                      <a:pt x="78666" y="81600"/>
                    </a:lnTo>
                    <a:lnTo>
                      <a:pt x="78666" y="99428"/>
                    </a:lnTo>
                    <a:lnTo>
                      <a:pt x="78666" y="99428"/>
                    </a:lnTo>
                    <a:lnTo>
                      <a:pt x="34000" y="99428"/>
                    </a:lnTo>
                    <a:lnTo>
                      <a:pt x="14000" y="119999"/>
                    </a:lnTo>
                    <a:lnTo>
                      <a:pt x="14000" y="99428"/>
                    </a:lnTo>
                    <a:lnTo>
                      <a:pt x="0" y="99428"/>
                    </a:lnTo>
                    <a:lnTo>
                      <a:pt x="0" y="34971"/>
                    </a:lnTo>
                    <a:lnTo>
                      <a:pt x="0" y="34971"/>
                    </a:lnTo>
                    <a:lnTo>
                      <a:pt x="24666" y="34971"/>
                    </a:lnTo>
                    <a:lnTo>
                      <a:pt x="24666" y="67885"/>
                    </a:lnTo>
                    <a:lnTo>
                      <a:pt x="24666" y="77485"/>
                    </a:lnTo>
                    <a:lnTo>
                      <a:pt x="24666" y="81600"/>
                    </a:lnTo>
                    <a:lnTo>
                      <a:pt x="29333" y="81600"/>
                    </a:lnTo>
                    <a:lnTo>
                      <a:pt x="37333" y="81600"/>
                    </a:lnTo>
                    <a:lnTo>
                      <a:pt x="77333" y="81600"/>
                    </a:lnTo>
                    <a:close/>
                    <a:moveTo>
                      <a:pt x="120000" y="0"/>
                    </a:moveTo>
                    <a:lnTo>
                      <a:pt x="120000" y="74742"/>
                    </a:lnTo>
                    <a:lnTo>
                      <a:pt x="110000" y="74742"/>
                    </a:lnTo>
                    <a:lnTo>
                      <a:pt x="110000" y="101485"/>
                    </a:lnTo>
                    <a:lnTo>
                      <a:pt x="84000" y="74742"/>
                    </a:lnTo>
                    <a:lnTo>
                      <a:pt x="30666" y="74742"/>
                    </a:lnTo>
                    <a:lnTo>
                      <a:pt x="30666" y="0"/>
                    </a:lnTo>
                    <a:lnTo>
                      <a:pt x="120000" y="0"/>
                    </a:lnTo>
                    <a:close/>
                    <a:moveTo>
                      <a:pt x="114666" y="4800"/>
                    </a:moveTo>
                    <a:lnTo>
                      <a:pt x="36000" y="4800"/>
                    </a:lnTo>
                    <a:lnTo>
                      <a:pt x="36000" y="70628"/>
                    </a:lnTo>
                    <a:lnTo>
                      <a:pt x="86666" y="70628"/>
                    </a:lnTo>
                    <a:lnTo>
                      <a:pt x="104666" y="89142"/>
                    </a:lnTo>
                    <a:lnTo>
                      <a:pt x="104666" y="70628"/>
                    </a:lnTo>
                    <a:lnTo>
                      <a:pt x="114666" y="70628"/>
                    </a:lnTo>
                    <a:lnTo>
                      <a:pt x="114666" y="4800"/>
                    </a:lnTo>
                    <a:close/>
                    <a:moveTo>
                      <a:pt x="52666" y="54171"/>
                    </a:moveTo>
                    <a:lnTo>
                      <a:pt x="95333" y="54171"/>
                    </a:lnTo>
                    <a:lnTo>
                      <a:pt x="95333" y="49371"/>
                    </a:lnTo>
                    <a:lnTo>
                      <a:pt x="52666" y="49371"/>
                    </a:lnTo>
                    <a:lnTo>
                      <a:pt x="52666" y="54171"/>
                    </a:lnTo>
                    <a:close/>
                    <a:moveTo>
                      <a:pt x="105333" y="33600"/>
                    </a:moveTo>
                    <a:lnTo>
                      <a:pt x="47333" y="33600"/>
                    </a:lnTo>
                    <a:lnTo>
                      <a:pt x="47333" y="38400"/>
                    </a:lnTo>
                    <a:lnTo>
                      <a:pt x="105333" y="38400"/>
                    </a:lnTo>
                    <a:lnTo>
                      <a:pt x="105333" y="33600"/>
                    </a:lnTo>
                    <a:close/>
                    <a:moveTo>
                      <a:pt x="76666" y="18514"/>
                    </a:moveTo>
                    <a:lnTo>
                      <a:pt x="57333" y="18514"/>
                    </a:lnTo>
                    <a:lnTo>
                      <a:pt x="57333" y="21942"/>
                    </a:lnTo>
                    <a:lnTo>
                      <a:pt x="76666" y="21942"/>
                    </a:lnTo>
                    <a:lnTo>
                      <a:pt x="76666" y="18514"/>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4" name="Shape 254"/>
              <p:cNvSpPr/>
              <p:nvPr/>
            </p:nvSpPr>
            <p:spPr>
              <a:xfrm>
                <a:off x="2679" y="2048"/>
                <a:ext cx="153" cy="153"/>
              </a:xfrm>
              <a:custGeom>
                <a:avLst/>
                <a:gdLst/>
                <a:ahLst/>
                <a:cxnLst/>
                <a:rect l="0" t="0" r="0" b="0"/>
                <a:pathLst>
                  <a:path w="120000" h="120000" extrusionOk="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5" name="Shape 255"/>
              <p:cNvSpPr/>
              <p:nvPr/>
            </p:nvSpPr>
            <p:spPr>
              <a:xfrm>
                <a:off x="2115" y="2361"/>
                <a:ext cx="173" cy="172"/>
              </a:xfrm>
              <a:custGeom>
                <a:avLst/>
                <a:gdLst/>
                <a:ahLst/>
                <a:cxnLst/>
                <a:rect l="0" t="0" r="0" b="0"/>
                <a:pathLst>
                  <a:path w="120000" h="120000" extrusionOk="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6" name="Shape 256"/>
              <p:cNvSpPr/>
              <p:nvPr/>
            </p:nvSpPr>
            <p:spPr>
              <a:xfrm>
                <a:off x="7608" y="1848"/>
                <a:ext cx="171" cy="173"/>
              </a:xfrm>
              <a:custGeom>
                <a:avLst/>
                <a:gdLst/>
                <a:ahLst/>
                <a:cxnLst/>
                <a:rect l="0" t="0" r="0" b="0"/>
                <a:pathLst>
                  <a:path w="120000" h="120000" extrusionOk="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7" name="Shape 257"/>
              <p:cNvSpPr/>
              <p:nvPr/>
            </p:nvSpPr>
            <p:spPr>
              <a:xfrm>
                <a:off x="2406" y="2280"/>
                <a:ext cx="167" cy="169"/>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8" name="Shape 258"/>
              <p:cNvSpPr/>
              <p:nvPr/>
            </p:nvSpPr>
            <p:spPr>
              <a:xfrm>
                <a:off x="6059" y="341"/>
                <a:ext cx="167" cy="168"/>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9" name="Shape 259"/>
              <p:cNvSpPr/>
              <p:nvPr/>
            </p:nvSpPr>
            <p:spPr>
              <a:xfrm>
                <a:off x="5202" y="2762"/>
                <a:ext cx="18" cy="18"/>
              </a:xfrm>
              <a:prstGeom prst="ellipse">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0" name="Shape 260"/>
              <p:cNvSpPr/>
              <p:nvPr/>
            </p:nvSpPr>
            <p:spPr>
              <a:xfrm>
                <a:off x="5245" y="2762"/>
                <a:ext cx="18" cy="18"/>
              </a:xfrm>
              <a:prstGeom prst="ellipse">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1" name="Shape 261"/>
              <p:cNvSpPr/>
              <p:nvPr/>
            </p:nvSpPr>
            <p:spPr>
              <a:xfrm>
                <a:off x="5140" y="2638"/>
                <a:ext cx="160" cy="114"/>
              </a:xfrm>
              <a:custGeom>
                <a:avLst/>
                <a:gdLst/>
                <a:ahLst/>
                <a:cxnLst/>
                <a:rect l="0" t="0" r="0" b="0"/>
                <a:pathLst>
                  <a:path w="120000" h="120000" extrusionOk="0">
                    <a:moveTo>
                      <a:pt x="120000" y="18782"/>
                    </a:moveTo>
                    <a:lnTo>
                      <a:pt x="23105" y="18782"/>
                    </a:lnTo>
                    <a:lnTo>
                      <a:pt x="19378" y="0"/>
                    </a:lnTo>
                    <a:lnTo>
                      <a:pt x="0" y="0"/>
                    </a:lnTo>
                    <a:lnTo>
                      <a:pt x="0" y="11478"/>
                    </a:lnTo>
                    <a:lnTo>
                      <a:pt x="13416" y="11478"/>
                    </a:lnTo>
                    <a:lnTo>
                      <a:pt x="35031" y="120000"/>
                    </a:lnTo>
                    <a:lnTo>
                      <a:pt x="102111" y="120000"/>
                    </a:lnTo>
                    <a:lnTo>
                      <a:pt x="105093" y="108521"/>
                    </a:lnTo>
                    <a:lnTo>
                      <a:pt x="40993" y="108521"/>
                    </a:lnTo>
                    <a:lnTo>
                      <a:pt x="38757" y="96000"/>
                    </a:lnTo>
                    <a:lnTo>
                      <a:pt x="107329" y="96000"/>
                    </a:lnTo>
                    <a:lnTo>
                      <a:pt x="120000" y="18782"/>
                    </a:lnTo>
                    <a:close/>
                    <a:moveTo>
                      <a:pt x="37267" y="88695"/>
                    </a:moveTo>
                    <a:lnTo>
                      <a:pt x="24596" y="27130"/>
                    </a:lnTo>
                    <a:lnTo>
                      <a:pt x="112546" y="27130"/>
                    </a:lnTo>
                    <a:lnTo>
                      <a:pt x="102111" y="88695"/>
                    </a:lnTo>
                    <a:lnTo>
                      <a:pt x="37267" y="88695"/>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2" name="Shape 262"/>
              <p:cNvSpPr/>
              <p:nvPr/>
            </p:nvSpPr>
            <p:spPr>
              <a:xfrm>
                <a:off x="5200" y="2702"/>
                <a:ext cx="66" cy="9"/>
              </a:xfrm>
              <a:custGeom>
                <a:avLst/>
                <a:gdLst/>
                <a:ahLst/>
                <a:cxnLst/>
                <a:rect l="0" t="0" r="0" b="0"/>
                <a:pathLst>
                  <a:path w="120000" h="120000" extrusionOk="0">
                    <a:moveTo>
                      <a:pt x="3636" y="120000"/>
                    </a:moveTo>
                    <a:lnTo>
                      <a:pt x="116363" y="120000"/>
                    </a:lnTo>
                    <a:lnTo>
                      <a:pt x="120000" y="0"/>
                    </a:lnTo>
                    <a:lnTo>
                      <a:pt x="0" y="0"/>
                    </a:lnTo>
                    <a:lnTo>
                      <a:pt x="3636"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3" name="Shape 263"/>
              <p:cNvSpPr/>
              <p:nvPr/>
            </p:nvSpPr>
            <p:spPr>
              <a:xfrm>
                <a:off x="5193" y="2677"/>
                <a:ext cx="78" cy="7"/>
              </a:xfrm>
              <a:custGeom>
                <a:avLst/>
                <a:gdLst/>
                <a:ahLst/>
                <a:cxnLst/>
                <a:rect l="0" t="0" r="0" b="0"/>
                <a:pathLst>
                  <a:path w="120000" h="120000" extrusionOk="0">
                    <a:moveTo>
                      <a:pt x="3037" y="119999"/>
                    </a:moveTo>
                    <a:lnTo>
                      <a:pt x="118481" y="119999"/>
                    </a:lnTo>
                    <a:lnTo>
                      <a:pt x="120000" y="0"/>
                    </a:lnTo>
                    <a:lnTo>
                      <a:pt x="0" y="0"/>
                    </a:lnTo>
                    <a:lnTo>
                      <a:pt x="3037" y="11999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4" name="Shape 264"/>
              <p:cNvSpPr/>
              <p:nvPr/>
            </p:nvSpPr>
            <p:spPr>
              <a:xfrm>
                <a:off x="-426" y="780"/>
                <a:ext cx="225" cy="105"/>
              </a:xfrm>
              <a:custGeom>
                <a:avLst/>
                <a:gdLst/>
                <a:ahLst/>
                <a:cxnLst/>
                <a:rect l="0" t="0" r="0" b="0"/>
                <a:pathLst>
                  <a:path w="120000" h="120000" extrusionOk="0">
                    <a:moveTo>
                      <a:pt x="108849" y="52571"/>
                    </a:moveTo>
                    <a:lnTo>
                      <a:pt x="120000" y="42285"/>
                    </a:lnTo>
                    <a:lnTo>
                      <a:pt x="60530" y="0"/>
                    </a:lnTo>
                    <a:lnTo>
                      <a:pt x="0" y="42285"/>
                    </a:lnTo>
                    <a:lnTo>
                      <a:pt x="60530" y="86857"/>
                    </a:lnTo>
                    <a:lnTo>
                      <a:pt x="105132" y="53714"/>
                    </a:lnTo>
                    <a:lnTo>
                      <a:pt x="105132" y="100571"/>
                    </a:lnTo>
                    <a:lnTo>
                      <a:pt x="102477" y="100571"/>
                    </a:lnTo>
                    <a:lnTo>
                      <a:pt x="102477" y="120000"/>
                    </a:lnTo>
                    <a:lnTo>
                      <a:pt x="114159" y="120000"/>
                    </a:lnTo>
                    <a:lnTo>
                      <a:pt x="114159" y="100571"/>
                    </a:lnTo>
                    <a:lnTo>
                      <a:pt x="108849" y="100571"/>
                    </a:lnTo>
                    <a:lnTo>
                      <a:pt x="108849" y="52571"/>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5" name="Shape 265"/>
              <p:cNvSpPr/>
              <p:nvPr/>
            </p:nvSpPr>
            <p:spPr>
              <a:xfrm>
                <a:off x="-383" y="848"/>
                <a:ext cx="138" cy="74"/>
              </a:xfrm>
              <a:custGeom>
                <a:avLst/>
                <a:gdLst/>
                <a:ahLst/>
                <a:cxnLst/>
                <a:rect l="0" t="0" r="0" b="0"/>
                <a:pathLst>
                  <a:path w="120000" h="120000" extrusionOk="0">
                    <a:moveTo>
                      <a:pt x="0" y="0"/>
                    </a:moveTo>
                    <a:lnTo>
                      <a:pt x="0" y="92800"/>
                    </a:lnTo>
                    <a:lnTo>
                      <a:pt x="23478" y="92800"/>
                    </a:lnTo>
                    <a:lnTo>
                      <a:pt x="23478" y="120000"/>
                    </a:lnTo>
                    <a:lnTo>
                      <a:pt x="102608" y="120000"/>
                    </a:lnTo>
                    <a:lnTo>
                      <a:pt x="102608" y="92800"/>
                    </a:lnTo>
                    <a:lnTo>
                      <a:pt x="120000" y="92800"/>
                    </a:lnTo>
                    <a:lnTo>
                      <a:pt x="120000" y="0"/>
                    </a:lnTo>
                    <a:lnTo>
                      <a:pt x="61739" y="36800"/>
                    </a:lnTo>
                    <a:lnTo>
                      <a:pt x="0" y="0"/>
                    </a:lnTo>
                    <a:close/>
                    <a:moveTo>
                      <a:pt x="113043" y="80000"/>
                    </a:moveTo>
                    <a:lnTo>
                      <a:pt x="95652" y="80000"/>
                    </a:lnTo>
                    <a:lnTo>
                      <a:pt x="95652" y="110400"/>
                    </a:lnTo>
                    <a:lnTo>
                      <a:pt x="29565" y="110400"/>
                    </a:lnTo>
                    <a:lnTo>
                      <a:pt x="29565" y="80000"/>
                    </a:lnTo>
                    <a:lnTo>
                      <a:pt x="6086" y="80000"/>
                    </a:lnTo>
                    <a:lnTo>
                      <a:pt x="6086" y="16000"/>
                    </a:lnTo>
                    <a:lnTo>
                      <a:pt x="61739" y="51200"/>
                    </a:lnTo>
                    <a:lnTo>
                      <a:pt x="113043" y="17600"/>
                    </a:lnTo>
                    <a:lnTo>
                      <a:pt x="113043" y="8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6" name="Shape 266"/>
              <p:cNvSpPr/>
              <p:nvPr/>
            </p:nvSpPr>
            <p:spPr>
              <a:xfrm>
                <a:off x="6388" y="2603"/>
                <a:ext cx="174" cy="175"/>
              </a:xfrm>
              <a:custGeom>
                <a:avLst/>
                <a:gdLst/>
                <a:ahLst/>
                <a:cxnLst/>
                <a:rect l="0" t="0" r="0" b="0"/>
                <a:pathLst>
                  <a:path w="120000" h="120000" extrusionOk="0">
                    <a:moveTo>
                      <a:pt x="0" y="0"/>
                    </a:moveTo>
                    <a:lnTo>
                      <a:pt x="0" y="119999"/>
                    </a:lnTo>
                    <a:lnTo>
                      <a:pt x="120000" y="119999"/>
                    </a:lnTo>
                    <a:lnTo>
                      <a:pt x="120000" y="0"/>
                    </a:lnTo>
                    <a:lnTo>
                      <a:pt x="0" y="0"/>
                    </a:lnTo>
                    <a:close/>
                    <a:moveTo>
                      <a:pt x="115172" y="114514"/>
                    </a:moveTo>
                    <a:lnTo>
                      <a:pt x="5517" y="114514"/>
                    </a:lnTo>
                    <a:lnTo>
                      <a:pt x="5517" y="6171"/>
                    </a:lnTo>
                    <a:lnTo>
                      <a:pt x="115172" y="6171"/>
                    </a:lnTo>
                    <a:lnTo>
                      <a:pt x="115172" y="114514"/>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7" name="Shape 267"/>
              <p:cNvSpPr/>
              <p:nvPr/>
            </p:nvSpPr>
            <p:spPr>
              <a:xfrm>
                <a:off x="6420" y="2652"/>
                <a:ext cx="110" cy="102"/>
              </a:xfrm>
              <a:custGeom>
                <a:avLst/>
                <a:gdLst/>
                <a:ahLst/>
                <a:cxnLst/>
                <a:rect l="0" t="0" r="0" b="0"/>
                <a:pathLst>
                  <a:path w="120000" h="120000" extrusionOk="0">
                    <a:moveTo>
                      <a:pt x="8727" y="78823"/>
                    </a:moveTo>
                    <a:lnTo>
                      <a:pt x="28363" y="78823"/>
                    </a:lnTo>
                    <a:lnTo>
                      <a:pt x="28363" y="120000"/>
                    </a:lnTo>
                    <a:lnTo>
                      <a:pt x="28363" y="120000"/>
                    </a:lnTo>
                    <a:lnTo>
                      <a:pt x="36000" y="120000"/>
                    </a:lnTo>
                    <a:lnTo>
                      <a:pt x="36000" y="120000"/>
                    </a:lnTo>
                    <a:lnTo>
                      <a:pt x="36000" y="51764"/>
                    </a:lnTo>
                    <a:lnTo>
                      <a:pt x="56727" y="51764"/>
                    </a:lnTo>
                    <a:lnTo>
                      <a:pt x="56727" y="120000"/>
                    </a:lnTo>
                    <a:lnTo>
                      <a:pt x="56727" y="120000"/>
                    </a:lnTo>
                    <a:lnTo>
                      <a:pt x="65454" y="120000"/>
                    </a:lnTo>
                    <a:lnTo>
                      <a:pt x="65454" y="120000"/>
                    </a:lnTo>
                    <a:lnTo>
                      <a:pt x="65454" y="35294"/>
                    </a:lnTo>
                    <a:lnTo>
                      <a:pt x="84000" y="35294"/>
                    </a:lnTo>
                    <a:lnTo>
                      <a:pt x="84000" y="120000"/>
                    </a:lnTo>
                    <a:lnTo>
                      <a:pt x="85090" y="120000"/>
                    </a:lnTo>
                    <a:lnTo>
                      <a:pt x="92727" y="120000"/>
                    </a:lnTo>
                    <a:lnTo>
                      <a:pt x="92727" y="120000"/>
                    </a:lnTo>
                    <a:lnTo>
                      <a:pt x="92727" y="8235"/>
                    </a:lnTo>
                    <a:lnTo>
                      <a:pt x="113454" y="8235"/>
                    </a:lnTo>
                    <a:lnTo>
                      <a:pt x="113454" y="120000"/>
                    </a:lnTo>
                    <a:lnTo>
                      <a:pt x="120000" y="120000"/>
                    </a:lnTo>
                    <a:lnTo>
                      <a:pt x="120000" y="0"/>
                    </a:lnTo>
                    <a:lnTo>
                      <a:pt x="85090" y="0"/>
                    </a:lnTo>
                    <a:lnTo>
                      <a:pt x="85090" y="27058"/>
                    </a:lnTo>
                    <a:lnTo>
                      <a:pt x="56727" y="27058"/>
                    </a:lnTo>
                    <a:lnTo>
                      <a:pt x="56727" y="41176"/>
                    </a:lnTo>
                    <a:lnTo>
                      <a:pt x="28363" y="41176"/>
                    </a:lnTo>
                    <a:lnTo>
                      <a:pt x="28363" y="69411"/>
                    </a:lnTo>
                    <a:lnTo>
                      <a:pt x="0" y="69411"/>
                    </a:lnTo>
                    <a:lnTo>
                      <a:pt x="0" y="120000"/>
                    </a:lnTo>
                    <a:lnTo>
                      <a:pt x="8727" y="120000"/>
                    </a:lnTo>
                    <a:lnTo>
                      <a:pt x="8727" y="7882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8" name="Shape 268"/>
              <p:cNvSpPr/>
              <p:nvPr/>
            </p:nvSpPr>
            <p:spPr>
              <a:xfrm>
                <a:off x="6100" y="1189"/>
                <a:ext cx="150" cy="173"/>
              </a:xfrm>
              <a:custGeom>
                <a:avLst/>
                <a:gdLst/>
                <a:ahLst/>
                <a:cxnLst/>
                <a:rect l="0" t="0" r="0" b="0"/>
                <a:pathLst>
                  <a:path w="120000" h="120000" extrusionOk="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9" name="Shape 269"/>
              <p:cNvSpPr/>
              <p:nvPr/>
            </p:nvSpPr>
            <p:spPr>
              <a:xfrm>
                <a:off x="5740" y="1506"/>
                <a:ext cx="192" cy="170"/>
              </a:xfrm>
              <a:custGeom>
                <a:avLst/>
                <a:gdLst/>
                <a:ahLst/>
                <a:cxnLst/>
                <a:rect l="0" t="0" r="0" b="0"/>
                <a:pathLst>
                  <a:path w="120000" h="120000" extrusionOk="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0" name="Shape 270"/>
              <p:cNvSpPr/>
              <p:nvPr/>
            </p:nvSpPr>
            <p:spPr>
              <a:xfrm>
                <a:off x="5831" y="1625"/>
                <a:ext cx="9" cy="9"/>
              </a:xfrm>
              <a:prstGeom prst="ellipse">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1" name="Shape 271"/>
              <p:cNvSpPr/>
              <p:nvPr/>
            </p:nvSpPr>
            <p:spPr>
              <a:xfrm>
                <a:off x="3913" y="436"/>
                <a:ext cx="192" cy="168"/>
              </a:xfrm>
              <a:custGeom>
                <a:avLst/>
                <a:gdLst/>
                <a:ahLst/>
                <a:cxnLst/>
                <a:rect l="0" t="0" r="0" b="0"/>
                <a:pathLst>
                  <a:path w="120000" h="120000" extrusionOk="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2" name="Shape 272"/>
              <p:cNvSpPr/>
              <p:nvPr/>
            </p:nvSpPr>
            <p:spPr>
              <a:xfrm>
                <a:off x="4004" y="555"/>
                <a:ext cx="9" cy="9"/>
              </a:xfrm>
              <a:prstGeom prst="ellipse">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3" name="Shape 273"/>
              <p:cNvSpPr/>
              <p:nvPr/>
            </p:nvSpPr>
            <p:spPr>
              <a:xfrm>
                <a:off x="6018" y="2264"/>
                <a:ext cx="145" cy="44"/>
              </a:xfrm>
              <a:custGeom>
                <a:avLst/>
                <a:gdLst/>
                <a:ahLst/>
                <a:cxnLst/>
                <a:rect l="0" t="0" r="0" b="0"/>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4" name="Shape 274"/>
              <p:cNvSpPr/>
              <p:nvPr/>
            </p:nvSpPr>
            <p:spPr>
              <a:xfrm>
                <a:off x="6018" y="2323"/>
                <a:ext cx="145" cy="31"/>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5" name="Shape 275"/>
              <p:cNvSpPr/>
              <p:nvPr/>
            </p:nvSpPr>
            <p:spPr>
              <a:xfrm>
                <a:off x="6018" y="2370"/>
                <a:ext cx="145" cy="43"/>
              </a:xfrm>
              <a:custGeom>
                <a:avLst/>
                <a:gdLst/>
                <a:ahLst/>
                <a:cxnLst/>
                <a:rect l="0" t="0" r="0" b="0"/>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6" name="Shape 276"/>
              <p:cNvSpPr/>
              <p:nvPr/>
            </p:nvSpPr>
            <p:spPr>
              <a:xfrm>
                <a:off x="5347" y="517"/>
                <a:ext cx="155" cy="153"/>
              </a:xfrm>
              <a:custGeom>
                <a:avLst/>
                <a:gdLst/>
                <a:ahLst/>
                <a:cxnLst/>
                <a:rect l="0" t="0" r="0" b="0"/>
                <a:pathLst>
                  <a:path w="120000" h="120000" extrusionOk="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7" name="Shape 277"/>
              <p:cNvSpPr/>
              <p:nvPr/>
            </p:nvSpPr>
            <p:spPr>
              <a:xfrm>
                <a:off x="5836" y="1993"/>
                <a:ext cx="112" cy="163"/>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8" name="Shape 278"/>
              <p:cNvSpPr/>
              <p:nvPr/>
            </p:nvSpPr>
            <p:spPr>
              <a:xfrm>
                <a:off x="6038" y="1881"/>
                <a:ext cx="111" cy="163"/>
              </a:xfrm>
              <a:custGeom>
                <a:avLst/>
                <a:gdLst/>
                <a:ahLst/>
                <a:cxnLst/>
                <a:rect l="0" t="0" r="0" b="0"/>
                <a:pathLst>
                  <a:path w="120000" h="120000" extrusionOk="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9" name="Shape 279"/>
              <p:cNvSpPr/>
              <p:nvPr/>
            </p:nvSpPr>
            <p:spPr>
              <a:xfrm>
                <a:off x="6243" y="1993"/>
                <a:ext cx="110" cy="163"/>
              </a:xfrm>
              <a:custGeom>
                <a:avLst/>
                <a:gdLst/>
                <a:ahLst/>
                <a:cxnLst/>
                <a:rect l="0" t="0" r="0" b="0"/>
                <a:pathLst>
                  <a:path w="120000" h="120000" extrusionOk="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0" name="Shape 280"/>
              <p:cNvSpPr/>
              <p:nvPr/>
            </p:nvSpPr>
            <p:spPr>
              <a:xfrm>
                <a:off x="1210" y="494"/>
                <a:ext cx="155" cy="95"/>
              </a:xfrm>
              <a:custGeom>
                <a:avLst/>
                <a:gdLst/>
                <a:ahLst/>
                <a:cxnLst/>
                <a:rect l="0" t="0" r="0" b="0"/>
                <a:pathLst>
                  <a:path w="120000" h="120000" extrusionOk="0">
                    <a:moveTo>
                      <a:pt x="120000" y="120000"/>
                    </a:moveTo>
                    <a:lnTo>
                      <a:pt x="0" y="120000"/>
                    </a:lnTo>
                    <a:lnTo>
                      <a:pt x="0" y="0"/>
                    </a:lnTo>
                    <a:lnTo>
                      <a:pt x="120000" y="0"/>
                    </a:lnTo>
                    <a:lnTo>
                      <a:pt x="120000" y="120000"/>
                    </a:lnTo>
                    <a:close/>
                    <a:moveTo>
                      <a:pt x="6923" y="108750"/>
                    </a:moveTo>
                    <a:lnTo>
                      <a:pt x="112307" y="108750"/>
                    </a:lnTo>
                    <a:lnTo>
                      <a:pt x="112307" y="10000"/>
                    </a:lnTo>
                    <a:lnTo>
                      <a:pt x="6923" y="10000"/>
                    </a:lnTo>
                    <a:lnTo>
                      <a:pt x="6923" y="10875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1" name="Shape 281"/>
              <p:cNvSpPr/>
              <p:nvPr/>
            </p:nvSpPr>
            <p:spPr>
              <a:xfrm>
                <a:off x="1230" y="513"/>
                <a:ext cx="150" cy="89"/>
              </a:xfrm>
              <a:custGeom>
                <a:avLst/>
                <a:gdLst/>
                <a:ahLst/>
                <a:cxnLst/>
                <a:rect l="0" t="0" r="0" b="0"/>
                <a:pathLst>
                  <a:path w="120000" h="120000" extrusionOk="0">
                    <a:moveTo>
                      <a:pt x="120000" y="120000"/>
                    </a:moveTo>
                    <a:lnTo>
                      <a:pt x="0" y="120000"/>
                    </a:lnTo>
                    <a:lnTo>
                      <a:pt x="0" y="109333"/>
                    </a:lnTo>
                    <a:lnTo>
                      <a:pt x="112847" y="109333"/>
                    </a:lnTo>
                    <a:lnTo>
                      <a:pt x="112847" y="0"/>
                    </a:lnTo>
                    <a:lnTo>
                      <a:pt x="120000" y="0"/>
                    </a:ln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2" name="Shape 282"/>
              <p:cNvSpPr/>
              <p:nvPr/>
            </p:nvSpPr>
            <p:spPr>
              <a:xfrm>
                <a:off x="1243" y="526"/>
                <a:ext cx="150" cy="91"/>
              </a:xfrm>
              <a:custGeom>
                <a:avLst/>
                <a:gdLst/>
                <a:ahLst/>
                <a:cxnLst/>
                <a:rect l="0" t="0" r="0" b="0"/>
                <a:pathLst>
                  <a:path w="120000" h="120000" extrusionOk="0">
                    <a:moveTo>
                      <a:pt x="120000" y="120000"/>
                    </a:moveTo>
                    <a:lnTo>
                      <a:pt x="0" y="120000"/>
                    </a:lnTo>
                    <a:lnTo>
                      <a:pt x="0" y="109565"/>
                    </a:lnTo>
                    <a:lnTo>
                      <a:pt x="113642" y="109565"/>
                    </a:lnTo>
                    <a:lnTo>
                      <a:pt x="113642" y="0"/>
                    </a:lnTo>
                    <a:lnTo>
                      <a:pt x="120000" y="0"/>
                    </a:ln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3" name="Shape 283"/>
              <p:cNvSpPr/>
              <p:nvPr/>
            </p:nvSpPr>
            <p:spPr>
              <a:xfrm>
                <a:off x="1277" y="515"/>
                <a:ext cx="28" cy="54"/>
              </a:xfrm>
              <a:custGeom>
                <a:avLst/>
                <a:gdLst/>
                <a:ahLst/>
                <a:cxnLst/>
                <a:rect l="0" t="0" r="0" b="0"/>
                <a:pathLst>
                  <a:path w="120000" h="120000" extrusionOk="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4" name="Shape 284"/>
              <p:cNvSpPr/>
              <p:nvPr/>
            </p:nvSpPr>
            <p:spPr>
              <a:xfrm>
                <a:off x="780" y="1005"/>
                <a:ext cx="168" cy="168"/>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5" name="Shape 285"/>
              <p:cNvSpPr/>
              <p:nvPr/>
            </p:nvSpPr>
            <p:spPr>
              <a:xfrm>
                <a:off x="1269" y="2062"/>
                <a:ext cx="170" cy="17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6" name="Shape 286"/>
              <p:cNvSpPr/>
              <p:nvPr/>
            </p:nvSpPr>
            <p:spPr>
              <a:xfrm>
                <a:off x="159" y="2486"/>
                <a:ext cx="169" cy="169"/>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7" name="Shape 287"/>
              <p:cNvSpPr/>
              <p:nvPr/>
            </p:nvSpPr>
            <p:spPr>
              <a:xfrm>
                <a:off x="226" y="430"/>
                <a:ext cx="146" cy="45"/>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8" name="Shape 288"/>
              <p:cNvSpPr/>
              <p:nvPr/>
            </p:nvSpPr>
            <p:spPr>
              <a:xfrm>
                <a:off x="226" y="488"/>
                <a:ext cx="146" cy="31"/>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9" name="Shape 289"/>
              <p:cNvSpPr/>
              <p:nvPr/>
            </p:nvSpPr>
            <p:spPr>
              <a:xfrm>
                <a:off x="226" y="534"/>
                <a:ext cx="146" cy="45"/>
              </a:xfrm>
              <a:custGeom>
                <a:avLst/>
                <a:gdLst/>
                <a:ahLst/>
                <a:cxnLst/>
                <a:rect l="0" t="0" r="0" b="0"/>
                <a:pathLst>
                  <a:path w="120000" h="120000" extrusionOk="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0" name="Shape 290"/>
              <p:cNvSpPr/>
              <p:nvPr/>
            </p:nvSpPr>
            <p:spPr>
              <a:xfrm>
                <a:off x="507" y="1314"/>
                <a:ext cx="145" cy="44"/>
              </a:xfrm>
              <a:custGeom>
                <a:avLst/>
                <a:gdLst/>
                <a:ahLst/>
                <a:cxnLst/>
                <a:rect l="0" t="0" r="0" b="0"/>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1" name="Shape 291"/>
              <p:cNvSpPr/>
              <p:nvPr/>
            </p:nvSpPr>
            <p:spPr>
              <a:xfrm>
                <a:off x="507" y="1371"/>
                <a:ext cx="145" cy="34"/>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2" name="Shape 292"/>
              <p:cNvSpPr/>
              <p:nvPr/>
            </p:nvSpPr>
            <p:spPr>
              <a:xfrm>
                <a:off x="507" y="1418"/>
                <a:ext cx="145" cy="44"/>
              </a:xfrm>
              <a:custGeom>
                <a:avLst/>
                <a:gdLst/>
                <a:ahLst/>
                <a:cxnLst/>
                <a:rect l="0" t="0" r="0" b="0"/>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3" name="Shape 293"/>
              <p:cNvSpPr/>
              <p:nvPr/>
            </p:nvSpPr>
            <p:spPr>
              <a:xfrm>
                <a:off x="551" y="1778"/>
                <a:ext cx="163" cy="163"/>
              </a:xfrm>
              <a:custGeom>
                <a:avLst/>
                <a:gdLst/>
                <a:ahLst/>
                <a:cxnLst/>
                <a:rect l="0" t="0" r="0" b="0"/>
                <a:pathLst>
                  <a:path w="120000" h="120000" extrusionOk="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4" name="Shape 294"/>
              <p:cNvSpPr/>
              <p:nvPr/>
            </p:nvSpPr>
            <p:spPr>
              <a:xfrm>
                <a:off x="-70" y="1571"/>
                <a:ext cx="112" cy="163"/>
              </a:xfrm>
              <a:custGeom>
                <a:avLst/>
                <a:gdLst/>
                <a:ahLst/>
                <a:cxnLst/>
                <a:rect l="0" t="0" r="0" b="0"/>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5" name="Shape 295"/>
              <p:cNvSpPr/>
              <p:nvPr/>
            </p:nvSpPr>
            <p:spPr>
              <a:xfrm>
                <a:off x="250" y="2650"/>
                <a:ext cx="316" cy="264"/>
              </a:xfrm>
              <a:custGeom>
                <a:avLst/>
                <a:gdLst/>
                <a:ahLst/>
                <a:cxnLst/>
                <a:rect l="0" t="0" r="0" b="0"/>
                <a:pathLst>
                  <a:path w="120000" h="120000" extrusionOk="0">
                    <a:moveTo>
                      <a:pt x="118107" y="120000"/>
                    </a:moveTo>
                    <a:lnTo>
                      <a:pt x="0" y="3181"/>
                    </a:lnTo>
                    <a:lnTo>
                      <a:pt x="1892" y="0"/>
                    </a:lnTo>
                    <a:lnTo>
                      <a:pt x="120000" y="116818"/>
                    </a:lnTo>
                    <a:lnTo>
                      <a:pt x="118107"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6" name="Shape 296"/>
              <p:cNvSpPr/>
              <p:nvPr/>
            </p:nvSpPr>
            <p:spPr>
              <a:xfrm>
                <a:off x="1418" y="1610"/>
                <a:ext cx="234" cy="136"/>
              </a:xfrm>
              <a:custGeom>
                <a:avLst/>
                <a:gdLst/>
                <a:ahLst/>
                <a:cxnLst/>
                <a:rect l="0" t="0" r="0" b="0"/>
                <a:pathLst>
                  <a:path w="120000" h="120000" extrusionOk="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7" name="Shape 297"/>
              <p:cNvSpPr/>
              <p:nvPr/>
            </p:nvSpPr>
            <p:spPr>
              <a:xfrm>
                <a:off x="1664" y="676"/>
                <a:ext cx="235" cy="136"/>
              </a:xfrm>
              <a:custGeom>
                <a:avLst/>
                <a:gdLst/>
                <a:ahLst/>
                <a:cxnLst/>
                <a:rect l="0" t="0" r="0" b="0"/>
                <a:pathLst>
                  <a:path w="120000" h="120000" extrusionOk="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8" name="Shape 298"/>
              <p:cNvSpPr/>
              <p:nvPr/>
            </p:nvSpPr>
            <p:spPr>
              <a:xfrm>
                <a:off x="117" y="1676"/>
                <a:ext cx="170" cy="168"/>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9" name="Shape 299"/>
              <p:cNvSpPr/>
              <p:nvPr/>
            </p:nvSpPr>
            <p:spPr>
              <a:xfrm>
                <a:off x="-274" y="1694"/>
                <a:ext cx="112" cy="163"/>
              </a:xfrm>
              <a:custGeom>
                <a:avLst/>
                <a:gdLst/>
                <a:ahLst/>
                <a:cxnLst/>
                <a:rect l="0" t="0" r="0" b="0"/>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0" name="Shape 300"/>
              <p:cNvSpPr/>
              <p:nvPr/>
            </p:nvSpPr>
            <p:spPr>
              <a:xfrm>
                <a:off x="565" y="1863"/>
                <a:ext cx="373" cy="1052"/>
              </a:xfrm>
              <a:custGeom>
                <a:avLst/>
                <a:gdLst/>
                <a:ahLst/>
                <a:cxnLst/>
                <a:rect l="0" t="0" r="0" b="0"/>
                <a:pathLst>
                  <a:path w="120000" h="120000" extrusionOk="0">
                    <a:moveTo>
                      <a:pt x="2573" y="120000"/>
                    </a:moveTo>
                    <a:lnTo>
                      <a:pt x="0" y="119543"/>
                    </a:lnTo>
                    <a:lnTo>
                      <a:pt x="117104" y="0"/>
                    </a:lnTo>
                    <a:lnTo>
                      <a:pt x="119999" y="342"/>
                    </a:lnTo>
                    <a:lnTo>
                      <a:pt x="2573"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301" name="Shape 301"/>
            <p:cNvGrpSpPr/>
            <p:nvPr/>
          </p:nvGrpSpPr>
          <p:grpSpPr>
            <a:xfrm>
              <a:off x="-703" y="-1"/>
              <a:ext cx="8866" cy="3266"/>
              <a:chOff x="-703" y="-1"/>
              <a:chExt cx="8866" cy="3266"/>
            </a:xfrm>
          </p:grpSpPr>
          <p:sp>
            <p:nvSpPr>
              <p:cNvPr id="302" name="Shape 302"/>
              <p:cNvSpPr/>
              <p:nvPr/>
            </p:nvSpPr>
            <p:spPr>
              <a:xfrm>
                <a:off x="3379" y="1318"/>
                <a:ext cx="910" cy="898"/>
              </a:xfrm>
              <a:custGeom>
                <a:avLst/>
                <a:gdLst/>
                <a:ahLst/>
                <a:cxnLst/>
                <a:rect l="0" t="0" r="0" b="0"/>
                <a:pathLst>
                  <a:path w="120000" h="120000" extrusionOk="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3" name="Shape 303"/>
              <p:cNvSpPr/>
              <p:nvPr/>
            </p:nvSpPr>
            <p:spPr>
              <a:xfrm>
                <a:off x="6886" y="2042"/>
                <a:ext cx="145" cy="44"/>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4" name="Shape 304"/>
              <p:cNvSpPr/>
              <p:nvPr/>
            </p:nvSpPr>
            <p:spPr>
              <a:xfrm>
                <a:off x="6886" y="2101"/>
                <a:ext cx="145" cy="31"/>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5" name="Shape 305"/>
              <p:cNvSpPr/>
              <p:nvPr/>
            </p:nvSpPr>
            <p:spPr>
              <a:xfrm>
                <a:off x="6886" y="2145"/>
                <a:ext cx="145" cy="44"/>
              </a:xfrm>
              <a:custGeom>
                <a:avLst/>
                <a:gdLst/>
                <a:ahLst/>
                <a:cxnLst/>
                <a:rect l="0" t="0" r="0" b="0"/>
                <a:pathLst>
                  <a:path w="120000" h="120000" extrusionOk="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6" name="Shape 306"/>
              <p:cNvSpPr/>
              <p:nvPr/>
            </p:nvSpPr>
            <p:spPr>
              <a:xfrm>
                <a:off x="6970" y="2506"/>
                <a:ext cx="112" cy="163"/>
              </a:xfrm>
              <a:custGeom>
                <a:avLst/>
                <a:gdLst/>
                <a:ahLst/>
                <a:cxnLst/>
                <a:rect l="0" t="0" r="0" b="0"/>
                <a:pathLst>
                  <a:path w="120000" h="120000" extrusionOk="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7" name="Shape 307"/>
              <p:cNvSpPr/>
              <p:nvPr/>
            </p:nvSpPr>
            <p:spPr>
              <a:xfrm>
                <a:off x="6856" y="1351"/>
                <a:ext cx="170" cy="168"/>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8" name="Shape 308"/>
              <p:cNvSpPr/>
              <p:nvPr/>
            </p:nvSpPr>
            <p:spPr>
              <a:xfrm>
                <a:off x="3665" y="2488"/>
                <a:ext cx="168" cy="17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9" name="Shape 309"/>
              <p:cNvSpPr/>
              <p:nvPr/>
            </p:nvSpPr>
            <p:spPr>
              <a:xfrm>
                <a:off x="6370" y="957"/>
                <a:ext cx="145" cy="44"/>
              </a:xfrm>
              <a:custGeom>
                <a:avLst/>
                <a:gdLst/>
                <a:ahLst/>
                <a:cxnLst/>
                <a:rect l="0" t="0" r="0" b="0"/>
                <a:pathLst>
                  <a:path w="120000" h="120000" extrusionOk="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0" name="Shape 310"/>
              <p:cNvSpPr/>
              <p:nvPr/>
            </p:nvSpPr>
            <p:spPr>
              <a:xfrm>
                <a:off x="6370" y="1017"/>
                <a:ext cx="145" cy="31"/>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1" name="Shape 311"/>
              <p:cNvSpPr/>
              <p:nvPr/>
            </p:nvSpPr>
            <p:spPr>
              <a:xfrm>
                <a:off x="6370" y="1061"/>
                <a:ext cx="145" cy="44"/>
              </a:xfrm>
              <a:custGeom>
                <a:avLst/>
                <a:gdLst/>
                <a:ahLst/>
                <a:cxnLst/>
                <a:rect l="0" t="0" r="0" b="0"/>
                <a:pathLst>
                  <a:path w="120000" h="120000" extrusionOk="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2" name="Shape 312"/>
              <p:cNvSpPr/>
              <p:nvPr/>
            </p:nvSpPr>
            <p:spPr>
              <a:xfrm>
                <a:off x="7573" y="2854"/>
                <a:ext cx="169" cy="168"/>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3" name="Shape 313"/>
              <p:cNvSpPr/>
              <p:nvPr/>
            </p:nvSpPr>
            <p:spPr>
              <a:xfrm>
                <a:off x="7569" y="1469"/>
                <a:ext cx="112" cy="163"/>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4" name="Shape 314"/>
              <p:cNvSpPr/>
              <p:nvPr/>
            </p:nvSpPr>
            <p:spPr>
              <a:xfrm>
                <a:off x="7126" y="2737"/>
                <a:ext cx="167" cy="168"/>
              </a:xfrm>
              <a:custGeom>
                <a:avLst/>
                <a:gdLst/>
                <a:ahLst/>
                <a:cxnLst/>
                <a:rect l="0" t="0" r="0" b="0"/>
                <a:pathLst>
                  <a:path w="120000" h="120000" extrusionOk="0">
                    <a:moveTo>
                      <a:pt x="81916" y="53571"/>
                    </a:moveTo>
                    <a:lnTo>
                      <a:pt x="37365" y="53571"/>
                    </a:lnTo>
                    <a:lnTo>
                      <a:pt x="37365" y="47857"/>
                    </a:lnTo>
                    <a:lnTo>
                      <a:pt x="81916" y="47857"/>
                    </a:lnTo>
                    <a:lnTo>
                      <a:pt x="81916" y="53571"/>
                    </a:lnTo>
                    <a:close/>
                    <a:moveTo>
                      <a:pt x="81916" y="67857"/>
                    </a:moveTo>
                    <a:lnTo>
                      <a:pt x="37365" y="67857"/>
                    </a:lnTo>
                    <a:lnTo>
                      <a:pt x="37365" y="74285"/>
                    </a:lnTo>
                    <a:lnTo>
                      <a:pt x="81916" y="74285"/>
                    </a:lnTo>
                    <a:lnTo>
                      <a:pt x="81916" y="67857"/>
                    </a:lnTo>
                    <a:close/>
                    <a:moveTo>
                      <a:pt x="81916" y="27142"/>
                    </a:moveTo>
                    <a:lnTo>
                      <a:pt x="37365" y="27142"/>
                    </a:lnTo>
                    <a:lnTo>
                      <a:pt x="37365" y="33571"/>
                    </a:lnTo>
                    <a:lnTo>
                      <a:pt x="81916" y="33571"/>
                    </a:lnTo>
                    <a:lnTo>
                      <a:pt x="81916" y="27142"/>
                    </a:lnTo>
                    <a:close/>
                    <a:moveTo>
                      <a:pt x="81916" y="90000"/>
                    </a:moveTo>
                    <a:lnTo>
                      <a:pt x="37365" y="90000"/>
                    </a:lnTo>
                    <a:lnTo>
                      <a:pt x="37365" y="94285"/>
                    </a:lnTo>
                    <a:lnTo>
                      <a:pt x="81916" y="94285"/>
                    </a:lnTo>
                    <a:lnTo>
                      <a:pt x="81916" y="90000"/>
                    </a:lnTo>
                    <a:close/>
                    <a:moveTo>
                      <a:pt x="120000" y="120000"/>
                    </a:moveTo>
                    <a:lnTo>
                      <a:pt x="0" y="120000"/>
                    </a:lnTo>
                    <a:lnTo>
                      <a:pt x="0" y="0"/>
                    </a:lnTo>
                    <a:lnTo>
                      <a:pt x="120000" y="0"/>
                    </a:lnTo>
                    <a:lnTo>
                      <a:pt x="120000" y="120000"/>
                    </a:lnTo>
                    <a:close/>
                    <a:moveTo>
                      <a:pt x="114251" y="5714"/>
                    </a:moveTo>
                    <a:lnTo>
                      <a:pt x="4311" y="5714"/>
                    </a:lnTo>
                    <a:lnTo>
                      <a:pt x="4311" y="115000"/>
                    </a:lnTo>
                    <a:lnTo>
                      <a:pt x="114251" y="115000"/>
                    </a:lnTo>
                    <a:lnTo>
                      <a:pt x="114251" y="5714"/>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5" name="Shape 315"/>
              <p:cNvSpPr/>
              <p:nvPr/>
            </p:nvSpPr>
            <p:spPr>
              <a:xfrm>
                <a:off x="7366" y="780"/>
                <a:ext cx="170" cy="72"/>
              </a:xfrm>
              <a:custGeom>
                <a:avLst/>
                <a:gdLst/>
                <a:ahLst/>
                <a:cxnLst/>
                <a:rect l="0" t="0" r="0" b="0"/>
                <a:pathLst>
                  <a:path w="120000" h="120000" extrusionOk="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6" name="Shape 316"/>
              <p:cNvSpPr/>
              <p:nvPr/>
            </p:nvSpPr>
            <p:spPr>
              <a:xfrm>
                <a:off x="7366" y="876"/>
                <a:ext cx="170" cy="11"/>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7" name="Shape 317"/>
              <p:cNvSpPr/>
              <p:nvPr/>
            </p:nvSpPr>
            <p:spPr>
              <a:xfrm>
                <a:off x="7366" y="906"/>
                <a:ext cx="170" cy="11"/>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8" name="Shape 318"/>
              <p:cNvSpPr/>
              <p:nvPr/>
            </p:nvSpPr>
            <p:spPr>
              <a:xfrm>
                <a:off x="7366" y="939"/>
                <a:ext cx="170" cy="11"/>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9" name="Shape 319"/>
              <p:cNvSpPr/>
              <p:nvPr/>
            </p:nvSpPr>
            <p:spPr>
              <a:xfrm>
                <a:off x="3454" y="1394"/>
                <a:ext cx="759" cy="755"/>
              </a:xfrm>
              <a:custGeom>
                <a:avLst/>
                <a:gdLst/>
                <a:ahLst/>
                <a:cxnLst/>
                <a:rect l="0" t="0" r="0" b="0"/>
                <a:pathLst>
                  <a:path w="120000" h="120000" extrusionOk="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0" name="Shape 320"/>
              <p:cNvSpPr/>
              <p:nvPr/>
            </p:nvSpPr>
            <p:spPr>
              <a:xfrm>
                <a:off x="3550" y="1531"/>
                <a:ext cx="566" cy="501"/>
              </a:xfrm>
              <a:custGeom>
                <a:avLst/>
                <a:gdLst/>
                <a:ahLst/>
                <a:cxnLst/>
                <a:rect l="0" t="0" r="0" b="0"/>
                <a:pathLst>
                  <a:path w="120000" h="120000" extrusionOk="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1" name="Shape 321"/>
              <p:cNvSpPr/>
              <p:nvPr/>
            </p:nvSpPr>
            <p:spPr>
              <a:xfrm>
                <a:off x="885" y="1832"/>
                <a:ext cx="123" cy="95"/>
              </a:xfrm>
              <a:custGeom>
                <a:avLst/>
                <a:gdLst/>
                <a:ahLst/>
                <a:cxnLst/>
                <a:rect l="0" t="0" r="0" b="0"/>
                <a:pathLst>
                  <a:path w="120000" h="120000" extrusionOk="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2" name="Shape 322"/>
              <p:cNvSpPr/>
              <p:nvPr/>
            </p:nvSpPr>
            <p:spPr>
              <a:xfrm>
                <a:off x="868" y="1793"/>
                <a:ext cx="53" cy="88"/>
              </a:xfrm>
              <a:custGeom>
                <a:avLst/>
                <a:gdLst/>
                <a:ahLst/>
                <a:cxnLst/>
                <a:rect l="0" t="0" r="0" b="0"/>
                <a:pathLst>
                  <a:path w="120000" h="120000" extrusionOk="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3" name="Shape 323"/>
              <p:cNvSpPr/>
              <p:nvPr/>
            </p:nvSpPr>
            <p:spPr>
              <a:xfrm>
                <a:off x="836" y="1818"/>
                <a:ext cx="54" cy="119"/>
              </a:xfrm>
              <a:custGeom>
                <a:avLst/>
                <a:gdLst/>
                <a:ahLst/>
                <a:cxnLst/>
                <a:rect l="0" t="0" r="0" b="0"/>
                <a:pathLst>
                  <a:path w="120000" h="120000" extrusionOk="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4" name="Shape 324"/>
              <p:cNvSpPr/>
              <p:nvPr/>
            </p:nvSpPr>
            <p:spPr>
              <a:xfrm>
                <a:off x="878" y="1761"/>
                <a:ext cx="157" cy="159"/>
              </a:xfrm>
              <a:custGeom>
                <a:avLst/>
                <a:gdLst/>
                <a:ahLst/>
                <a:cxnLst/>
                <a:rect l="0" t="0" r="0" b="0"/>
                <a:pathLst>
                  <a:path w="120000" h="120000" extrusionOk="0">
                    <a:moveTo>
                      <a:pt x="99574" y="120000"/>
                    </a:moveTo>
                    <a:cubicBezTo>
                      <a:pt x="95744" y="116210"/>
                      <a:pt x="95744" y="116210"/>
                      <a:pt x="95744" y="116210"/>
                    </a:cubicBezTo>
                    <a:cubicBezTo>
                      <a:pt x="100851" y="108631"/>
                      <a:pt x="105957" y="101052"/>
                      <a:pt x="108510" y="93473"/>
                    </a:cubicBezTo>
                    <a:cubicBezTo>
                      <a:pt x="113617" y="77052"/>
                      <a:pt x="111063" y="59368"/>
                      <a:pt x="103404" y="44210"/>
                    </a:cubicBezTo>
                    <a:cubicBezTo>
                      <a:pt x="95744" y="29052"/>
                      <a:pt x="81702" y="17684"/>
                      <a:pt x="65106" y="12631"/>
                    </a:cubicBezTo>
                    <a:cubicBezTo>
                      <a:pt x="43404" y="6315"/>
                      <a:pt x="20425" y="10105"/>
                      <a:pt x="3829" y="24000"/>
                    </a:cubicBezTo>
                    <a:cubicBezTo>
                      <a:pt x="0" y="20210"/>
                      <a:pt x="0" y="20210"/>
                      <a:pt x="0" y="20210"/>
                    </a:cubicBezTo>
                    <a:cubicBezTo>
                      <a:pt x="19148" y="3789"/>
                      <a:pt x="43404" y="0"/>
                      <a:pt x="66382" y="6315"/>
                    </a:cubicBezTo>
                    <a:cubicBezTo>
                      <a:pt x="85531" y="12631"/>
                      <a:pt x="99574" y="24000"/>
                      <a:pt x="108510" y="41684"/>
                    </a:cubicBezTo>
                    <a:cubicBezTo>
                      <a:pt x="117446" y="58105"/>
                      <a:pt x="120000" y="77052"/>
                      <a:pt x="113617" y="94736"/>
                    </a:cubicBezTo>
                    <a:cubicBezTo>
                      <a:pt x="111063" y="103578"/>
                      <a:pt x="105957" y="112421"/>
                      <a:pt x="99574"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5" name="Shape 325"/>
              <p:cNvSpPr/>
              <p:nvPr/>
            </p:nvSpPr>
            <p:spPr>
              <a:xfrm>
                <a:off x="1331" y="780"/>
                <a:ext cx="341" cy="75"/>
              </a:xfrm>
              <a:custGeom>
                <a:avLst/>
                <a:gdLst/>
                <a:ahLst/>
                <a:cxnLst/>
                <a:rect l="0" t="0" r="0" b="0"/>
                <a:pathLst>
                  <a:path w="120000" h="120000" extrusionOk="0">
                    <a:moveTo>
                      <a:pt x="0" y="120000"/>
                    </a:moveTo>
                    <a:lnTo>
                      <a:pt x="0" y="107368"/>
                    </a:lnTo>
                    <a:lnTo>
                      <a:pt x="119296" y="0"/>
                    </a:lnTo>
                    <a:lnTo>
                      <a:pt x="119999" y="14210"/>
                    </a:lnTo>
                    <a:lnTo>
                      <a:pt x="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6" name="Shape 326"/>
              <p:cNvSpPr/>
              <p:nvPr/>
            </p:nvSpPr>
            <p:spPr>
              <a:xfrm>
                <a:off x="1281" y="847"/>
                <a:ext cx="132" cy="82"/>
              </a:xfrm>
              <a:custGeom>
                <a:avLst/>
                <a:gdLst/>
                <a:ahLst/>
                <a:cxnLst/>
                <a:rect l="0" t="0" r="0" b="0"/>
                <a:pathLst>
                  <a:path w="120000" h="120000" extrusionOk="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7" name="Shape 327"/>
              <p:cNvSpPr/>
              <p:nvPr/>
            </p:nvSpPr>
            <p:spPr>
              <a:xfrm>
                <a:off x="1272" y="790"/>
                <a:ext cx="68" cy="74"/>
              </a:xfrm>
              <a:custGeom>
                <a:avLst/>
                <a:gdLst/>
                <a:ahLst/>
                <a:cxnLst/>
                <a:rect l="0" t="0" r="0" b="0"/>
                <a:pathLst>
                  <a:path w="120000" h="120000" extrusionOk="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8" name="Shape 328"/>
              <p:cNvSpPr/>
              <p:nvPr/>
            </p:nvSpPr>
            <p:spPr>
              <a:xfrm>
                <a:off x="1240" y="802"/>
                <a:ext cx="41" cy="121"/>
              </a:xfrm>
              <a:custGeom>
                <a:avLst/>
                <a:gdLst/>
                <a:ahLst/>
                <a:cxnLst/>
                <a:rect l="0" t="0" r="0" b="0"/>
                <a:pathLst>
                  <a:path w="120000" h="120000" extrusionOk="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9" name="Shape 329"/>
              <p:cNvSpPr/>
              <p:nvPr/>
            </p:nvSpPr>
            <p:spPr>
              <a:xfrm>
                <a:off x="1300" y="761"/>
                <a:ext cx="141" cy="172"/>
              </a:xfrm>
              <a:custGeom>
                <a:avLst/>
                <a:gdLst/>
                <a:ahLst/>
                <a:cxnLst/>
                <a:rect l="0" t="0" r="0" b="0"/>
                <a:pathLst>
                  <a:path w="120000" h="120000" extrusionOk="0">
                    <a:moveTo>
                      <a:pt x="85714" y="120000"/>
                    </a:moveTo>
                    <a:cubicBezTo>
                      <a:pt x="81428" y="115294"/>
                      <a:pt x="81428" y="115294"/>
                      <a:pt x="81428" y="115294"/>
                    </a:cubicBezTo>
                    <a:cubicBezTo>
                      <a:pt x="90000" y="110588"/>
                      <a:pt x="95714" y="104705"/>
                      <a:pt x="101428" y="97647"/>
                    </a:cubicBezTo>
                    <a:cubicBezTo>
                      <a:pt x="110000" y="83529"/>
                      <a:pt x="112857" y="67058"/>
                      <a:pt x="107142" y="51764"/>
                    </a:cubicBezTo>
                    <a:cubicBezTo>
                      <a:pt x="101428" y="36470"/>
                      <a:pt x="90000" y="23529"/>
                      <a:pt x="72857" y="15294"/>
                    </a:cubicBezTo>
                    <a:cubicBezTo>
                      <a:pt x="50000" y="5882"/>
                      <a:pt x="24285" y="5882"/>
                      <a:pt x="2857" y="15294"/>
                    </a:cubicBezTo>
                    <a:cubicBezTo>
                      <a:pt x="0" y="10588"/>
                      <a:pt x="0" y="10588"/>
                      <a:pt x="0" y="10588"/>
                    </a:cubicBezTo>
                    <a:cubicBezTo>
                      <a:pt x="22857" y="0"/>
                      <a:pt x="51428" y="0"/>
                      <a:pt x="75714" y="10588"/>
                    </a:cubicBezTo>
                    <a:cubicBezTo>
                      <a:pt x="94285" y="18823"/>
                      <a:pt x="107142" y="32941"/>
                      <a:pt x="114285" y="50588"/>
                    </a:cubicBezTo>
                    <a:cubicBezTo>
                      <a:pt x="120000" y="67058"/>
                      <a:pt x="117142" y="84705"/>
                      <a:pt x="107142" y="100000"/>
                    </a:cubicBezTo>
                    <a:cubicBezTo>
                      <a:pt x="101428" y="108235"/>
                      <a:pt x="94285" y="114117"/>
                      <a:pt x="85714"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0" name="Shape 330"/>
              <p:cNvSpPr/>
              <p:nvPr/>
            </p:nvSpPr>
            <p:spPr>
              <a:xfrm>
                <a:off x="576" y="2902"/>
                <a:ext cx="229" cy="283"/>
              </a:xfrm>
              <a:custGeom>
                <a:avLst/>
                <a:gdLst/>
                <a:ahLst/>
                <a:cxnLst/>
                <a:rect l="0" t="0" r="0" b="0"/>
                <a:pathLst>
                  <a:path w="120000" h="120000" extrusionOk="0">
                    <a:moveTo>
                      <a:pt x="117391" y="120000"/>
                    </a:moveTo>
                    <a:lnTo>
                      <a:pt x="0" y="2120"/>
                    </a:lnTo>
                    <a:lnTo>
                      <a:pt x="3130" y="0"/>
                    </a:lnTo>
                    <a:lnTo>
                      <a:pt x="120000" y="117879"/>
                    </a:lnTo>
                    <a:lnTo>
                      <a:pt x="117391"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1" name="Shape 331"/>
              <p:cNvSpPr/>
              <p:nvPr/>
            </p:nvSpPr>
            <p:spPr>
              <a:xfrm>
                <a:off x="318" y="2905"/>
                <a:ext cx="254" cy="168"/>
              </a:xfrm>
              <a:custGeom>
                <a:avLst/>
                <a:gdLst/>
                <a:ahLst/>
                <a:cxnLst/>
                <a:rect l="0" t="0" r="0" b="0"/>
                <a:pathLst>
                  <a:path w="120000" h="120000" extrusionOk="0">
                    <a:moveTo>
                      <a:pt x="2352" y="120000"/>
                    </a:moveTo>
                    <a:lnTo>
                      <a:pt x="0" y="115000"/>
                    </a:lnTo>
                    <a:lnTo>
                      <a:pt x="117647" y="0"/>
                    </a:lnTo>
                    <a:lnTo>
                      <a:pt x="120000" y="4285"/>
                    </a:lnTo>
                    <a:lnTo>
                      <a:pt x="2352"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2" name="Shape 332"/>
              <p:cNvSpPr/>
              <p:nvPr/>
            </p:nvSpPr>
            <p:spPr>
              <a:xfrm>
                <a:off x="503" y="2879"/>
                <a:ext cx="115" cy="104"/>
              </a:xfrm>
              <a:custGeom>
                <a:avLst/>
                <a:gdLst/>
                <a:ahLst/>
                <a:cxnLst/>
                <a:rect l="0" t="0" r="0" b="0"/>
                <a:pathLst>
                  <a:path w="120000" h="120000" extrusionOk="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3" name="Shape 333"/>
              <p:cNvSpPr/>
              <p:nvPr/>
            </p:nvSpPr>
            <p:spPr>
              <a:xfrm>
                <a:off x="532" y="2844"/>
                <a:ext cx="99" cy="35"/>
              </a:xfrm>
              <a:custGeom>
                <a:avLst/>
                <a:gdLst/>
                <a:ahLst/>
                <a:cxnLst/>
                <a:rect l="0" t="0" r="0" b="0"/>
                <a:pathLst>
                  <a:path w="120000" h="120000" extrusionOk="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4" name="Shape 334"/>
              <p:cNvSpPr/>
              <p:nvPr/>
            </p:nvSpPr>
            <p:spPr>
              <a:xfrm>
                <a:off x="484" y="2820"/>
                <a:ext cx="103" cy="72"/>
              </a:xfrm>
              <a:custGeom>
                <a:avLst/>
                <a:gdLst/>
                <a:ahLst/>
                <a:cxnLst/>
                <a:rect l="0" t="0" r="0" b="0"/>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5" name="Shape 335"/>
              <p:cNvSpPr/>
              <p:nvPr/>
            </p:nvSpPr>
            <p:spPr>
              <a:xfrm>
                <a:off x="540" y="2832"/>
                <a:ext cx="127" cy="175"/>
              </a:xfrm>
              <a:custGeom>
                <a:avLst/>
                <a:gdLst/>
                <a:ahLst/>
                <a:cxnLst/>
                <a:rect l="0" t="0" r="0" b="0"/>
                <a:pathLst>
                  <a:path w="120000" h="120000" extrusionOk="0">
                    <a:moveTo>
                      <a:pt x="31578" y="120000"/>
                    </a:moveTo>
                    <a:cubicBezTo>
                      <a:pt x="20526" y="120000"/>
                      <a:pt x="9473" y="117692"/>
                      <a:pt x="0" y="115384"/>
                    </a:cubicBezTo>
                    <a:cubicBezTo>
                      <a:pt x="1578" y="109615"/>
                      <a:pt x="1578" y="109615"/>
                      <a:pt x="1578" y="109615"/>
                    </a:cubicBezTo>
                    <a:cubicBezTo>
                      <a:pt x="12631" y="113076"/>
                      <a:pt x="22105" y="114230"/>
                      <a:pt x="33157" y="114230"/>
                    </a:cubicBezTo>
                    <a:cubicBezTo>
                      <a:pt x="55263" y="113076"/>
                      <a:pt x="75789" y="107307"/>
                      <a:pt x="90000" y="95769"/>
                    </a:cubicBezTo>
                    <a:cubicBezTo>
                      <a:pt x="104210" y="84230"/>
                      <a:pt x="112105" y="69230"/>
                      <a:pt x="112105" y="53076"/>
                    </a:cubicBezTo>
                    <a:cubicBezTo>
                      <a:pt x="110526" y="33461"/>
                      <a:pt x="96315" y="15000"/>
                      <a:pt x="74210" y="4615"/>
                    </a:cubicBezTo>
                    <a:cubicBezTo>
                      <a:pt x="77368" y="0"/>
                      <a:pt x="77368" y="0"/>
                      <a:pt x="77368" y="0"/>
                    </a:cubicBezTo>
                    <a:cubicBezTo>
                      <a:pt x="102631" y="11538"/>
                      <a:pt x="118421" y="31153"/>
                      <a:pt x="120000" y="53076"/>
                    </a:cubicBezTo>
                    <a:cubicBezTo>
                      <a:pt x="120000" y="70384"/>
                      <a:pt x="112105" y="86538"/>
                      <a:pt x="96315" y="99230"/>
                    </a:cubicBezTo>
                    <a:cubicBezTo>
                      <a:pt x="78947" y="111923"/>
                      <a:pt x="56842" y="118846"/>
                      <a:pt x="34736" y="120000"/>
                    </a:cubicBezTo>
                    <a:cubicBezTo>
                      <a:pt x="33157" y="120000"/>
                      <a:pt x="31578" y="120000"/>
                      <a:pt x="31578"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6" name="Shape 336"/>
              <p:cNvSpPr/>
              <p:nvPr/>
            </p:nvSpPr>
            <p:spPr>
              <a:xfrm>
                <a:off x="7772" y="1929"/>
                <a:ext cx="298" cy="238"/>
              </a:xfrm>
              <a:custGeom>
                <a:avLst/>
                <a:gdLst/>
                <a:ahLst/>
                <a:cxnLst/>
                <a:rect l="0" t="0" r="0" b="0"/>
                <a:pathLst>
                  <a:path w="120000" h="120000" extrusionOk="0">
                    <a:moveTo>
                      <a:pt x="117993" y="120000"/>
                    </a:moveTo>
                    <a:lnTo>
                      <a:pt x="0" y="3514"/>
                    </a:lnTo>
                    <a:lnTo>
                      <a:pt x="2006" y="0"/>
                    </a:lnTo>
                    <a:lnTo>
                      <a:pt x="120000" y="117489"/>
                    </a:lnTo>
                    <a:lnTo>
                      <a:pt x="117993"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7" name="Shape 337"/>
              <p:cNvSpPr/>
              <p:nvPr/>
            </p:nvSpPr>
            <p:spPr>
              <a:xfrm>
                <a:off x="8005" y="2144"/>
                <a:ext cx="124" cy="95"/>
              </a:xfrm>
              <a:custGeom>
                <a:avLst/>
                <a:gdLst/>
                <a:ahLst/>
                <a:cxnLst/>
                <a:rect l="0" t="0" r="0" b="0"/>
                <a:pathLst>
                  <a:path w="120000" h="120000" extrusionOk="0">
                    <a:moveTo>
                      <a:pt x="50270" y="119999"/>
                    </a:moveTo>
                    <a:cubicBezTo>
                      <a:pt x="43783" y="119999"/>
                      <a:pt x="37297" y="117894"/>
                      <a:pt x="30810" y="115789"/>
                    </a:cubicBezTo>
                    <a:cubicBezTo>
                      <a:pt x="19459" y="111578"/>
                      <a:pt x="8108" y="101052"/>
                      <a:pt x="0" y="88421"/>
                    </a:cubicBezTo>
                    <a:cubicBezTo>
                      <a:pt x="3243" y="86315"/>
                      <a:pt x="3243" y="86315"/>
                      <a:pt x="3243" y="86315"/>
                    </a:cubicBezTo>
                    <a:cubicBezTo>
                      <a:pt x="11351" y="96842"/>
                      <a:pt x="21081" y="105263"/>
                      <a:pt x="32432" y="109473"/>
                    </a:cubicBezTo>
                    <a:cubicBezTo>
                      <a:pt x="48648" y="115789"/>
                      <a:pt x="64864" y="113684"/>
                      <a:pt x="79459" y="105263"/>
                    </a:cubicBezTo>
                    <a:cubicBezTo>
                      <a:pt x="94054" y="94736"/>
                      <a:pt x="105405" y="77894"/>
                      <a:pt x="110270" y="56842"/>
                    </a:cubicBezTo>
                    <a:cubicBezTo>
                      <a:pt x="115135" y="40000"/>
                      <a:pt x="113513" y="18947"/>
                      <a:pt x="108648" y="2105"/>
                    </a:cubicBezTo>
                    <a:cubicBezTo>
                      <a:pt x="111891" y="0"/>
                      <a:pt x="111891" y="0"/>
                      <a:pt x="111891" y="0"/>
                    </a:cubicBezTo>
                    <a:cubicBezTo>
                      <a:pt x="118378" y="18947"/>
                      <a:pt x="120000" y="40000"/>
                      <a:pt x="115135" y="58947"/>
                    </a:cubicBezTo>
                    <a:cubicBezTo>
                      <a:pt x="108648" y="80000"/>
                      <a:pt x="97297" y="98947"/>
                      <a:pt x="82702" y="109473"/>
                    </a:cubicBezTo>
                    <a:cubicBezTo>
                      <a:pt x="72972" y="115789"/>
                      <a:pt x="61621" y="119999"/>
                      <a:pt x="50270" y="119999"/>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8" name="Shape 338"/>
              <p:cNvSpPr/>
              <p:nvPr/>
            </p:nvSpPr>
            <p:spPr>
              <a:xfrm>
                <a:off x="7987" y="2104"/>
                <a:ext cx="55" cy="87"/>
              </a:xfrm>
              <a:custGeom>
                <a:avLst/>
                <a:gdLst/>
                <a:ahLst/>
                <a:cxnLst/>
                <a:rect l="0" t="0" r="0" b="0"/>
                <a:pathLst>
                  <a:path w="120000" h="120000" extrusionOk="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9" name="Shape 339"/>
              <p:cNvSpPr/>
              <p:nvPr/>
            </p:nvSpPr>
            <p:spPr>
              <a:xfrm>
                <a:off x="7956" y="2129"/>
                <a:ext cx="53" cy="119"/>
              </a:xfrm>
              <a:custGeom>
                <a:avLst/>
                <a:gdLst/>
                <a:ahLst/>
                <a:cxnLst/>
                <a:rect l="0" t="0" r="0" b="0"/>
                <a:pathLst>
                  <a:path w="120000" h="120000" extrusionOk="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0" name="Shape 340"/>
              <p:cNvSpPr/>
              <p:nvPr/>
            </p:nvSpPr>
            <p:spPr>
              <a:xfrm>
                <a:off x="7998" y="2070"/>
                <a:ext cx="164" cy="159"/>
              </a:xfrm>
              <a:custGeom>
                <a:avLst/>
                <a:gdLst/>
                <a:ahLst/>
                <a:cxnLst/>
                <a:rect l="0" t="0" r="0" b="0"/>
                <a:pathLst>
                  <a:path w="120000" h="120000" extrusionOk="0">
                    <a:moveTo>
                      <a:pt x="95510" y="120000"/>
                    </a:moveTo>
                    <a:cubicBezTo>
                      <a:pt x="91836" y="116210"/>
                      <a:pt x="91836" y="116210"/>
                      <a:pt x="91836" y="116210"/>
                    </a:cubicBezTo>
                    <a:cubicBezTo>
                      <a:pt x="96734" y="109894"/>
                      <a:pt x="100408" y="102315"/>
                      <a:pt x="102857" y="93473"/>
                    </a:cubicBezTo>
                    <a:cubicBezTo>
                      <a:pt x="113877" y="60631"/>
                      <a:pt x="95510" y="24000"/>
                      <a:pt x="62448" y="13894"/>
                    </a:cubicBezTo>
                    <a:cubicBezTo>
                      <a:pt x="41632" y="6315"/>
                      <a:pt x="19591" y="11368"/>
                      <a:pt x="3673" y="25263"/>
                    </a:cubicBezTo>
                    <a:cubicBezTo>
                      <a:pt x="0" y="20210"/>
                      <a:pt x="0" y="20210"/>
                      <a:pt x="0" y="20210"/>
                    </a:cubicBezTo>
                    <a:cubicBezTo>
                      <a:pt x="17142" y="5052"/>
                      <a:pt x="41632" y="0"/>
                      <a:pt x="63673" y="7578"/>
                    </a:cubicBezTo>
                    <a:cubicBezTo>
                      <a:pt x="99183" y="18947"/>
                      <a:pt x="119999" y="58105"/>
                      <a:pt x="108979" y="96000"/>
                    </a:cubicBezTo>
                    <a:cubicBezTo>
                      <a:pt x="106530" y="104842"/>
                      <a:pt x="101632" y="113684"/>
                      <a:pt x="95510"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1" name="Shape 341"/>
              <p:cNvSpPr/>
              <p:nvPr/>
            </p:nvSpPr>
            <p:spPr>
              <a:xfrm>
                <a:off x="3875" y="596"/>
                <a:ext cx="133" cy="731"/>
              </a:xfrm>
              <a:custGeom>
                <a:avLst/>
                <a:gdLst/>
                <a:ahLst/>
                <a:cxnLst/>
                <a:rect l="0" t="0" r="0" b="0"/>
                <a:pathLst>
                  <a:path w="120000" h="120000" extrusionOk="0">
                    <a:moveTo>
                      <a:pt x="8120" y="120000"/>
                    </a:moveTo>
                    <a:lnTo>
                      <a:pt x="0" y="120000"/>
                    </a:lnTo>
                    <a:lnTo>
                      <a:pt x="113684" y="0"/>
                    </a:lnTo>
                    <a:lnTo>
                      <a:pt x="120000" y="164"/>
                    </a:lnTo>
                    <a:lnTo>
                      <a:pt x="812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2" name="Shape 342"/>
              <p:cNvSpPr/>
              <p:nvPr/>
            </p:nvSpPr>
            <p:spPr>
              <a:xfrm>
                <a:off x="3620" y="1002"/>
                <a:ext cx="115" cy="340"/>
              </a:xfrm>
              <a:custGeom>
                <a:avLst/>
                <a:gdLst/>
                <a:ahLst/>
                <a:cxnLst/>
                <a:rect l="0" t="0" r="0" b="0"/>
                <a:pathLst>
                  <a:path w="120000" h="120000" extrusionOk="0">
                    <a:moveTo>
                      <a:pt x="111724" y="120000"/>
                    </a:moveTo>
                    <a:lnTo>
                      <a:pt x="0" y="1411"/>
                    </a:lnTo>
                    <a:lnTo>
                      <a:pt x="9310" y="0"/>
                    </a:lnTo>
                    <a:lnTo>
                      <a:pt x="120000" y="118588"/>
                    </a:lnTo>
                    <a:lnTo>
                      <a:pt x="111724"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3" name="Shape 343"/>
              <p:cNvSpPr/>
              <p:nvPr/>
            </p:nvSpPr>
            <p:spPr>
              <a:xfrm>
                <a:off x="3740" y="2277"/>
                <a:ext cx="25" cy="215"/>
              </a:xfrm>
              <a:custGeom>
                <a:avLst/>
                <a:gdLst/>
                <a:ahLst/>
                <a:cxnLst/>
                <a:rect l="0" t="0" r="0" b="0"/>
                <a:pathLst>
                  <a:path w="120000" h="120000" extrusionOk="0">
                    <a:moveTo>
                      <a:pt x="43200" y="120000"/>
                    </a:moveTo>
                    <a:lnTo>
                      <a:pt x="0" y="120000"/>
                    </a:lnTo>
                    <a:lnTo>
                      <a:pt x="91200" y="0"/>
                    </a:lnTo>
                    <a:lnTo>
                      <a:pt x="120000" y="0"/>
                    </a:lnTo>
                    <a:lnTo>
                      <a:pt x="432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4" name="Shape 344"/>
              <p:cNvSpPr/>
              <p:nvPr/>
            </p:nvSpPr>
            <p:spPr>
              <a:xfrm>
                <a:off x="6222" y="436"/>
                <a:ext cx="440" cy="184"/>
              </a:xfrm>
              <a:custGeom>
                <a:avLst/>
                <a:gdLst/>
                <a:ahLst/>
                <a:cxnLst/>
                <a:rect l="0" t="0" r="0" b="0"/>
                <a:pathLst>
                  <a:path w="120000" h="120000" extrusionOk="0">
                    <a:moveTo>
                      <a:pt x="119181" y="120000"/>
                    </a:moveTo>
                    <a:lnTo>
                      <a:pt x="0" y="4540"/>
                    </a:lnTo>
                    <a:lnTo>
                      <a:pt x="1090" y="0"/>
                    </a:lnTo>
                    <a:lnTo>
                      <a:pt x="120000" y="115459"/>
                    </a:lnTo>
                    <a:lnTo>
                      <a:pt x="119181"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5" name="Shape 345"/>
              <p:cNvSpPr/>
              <p:nvPr/>
            </p:nvSpPr>
            <p:spPr>
              <a:xfrm>
                <a:off x="6666" y="426"/>
                <a:ext cx="564" cy="201"/>
              </a:xfrm>
              <a:custGeom>
                <a:avLst/>
                <a:gdLst/>
                <a:ahLst/>
                <a:cxnLst/>
                <a:rect l="0" t="0" r="0" b="0"/>
                <a:pathLst>
                  <a:path w="120000" h="120000" extrusionOk="0">
                    <a:moveTo>
                      <a:pt x="638" y="120000"/>
                    </a:moveTo>
                    <a:lnTo>
                      <a:pt x="0" y="116417"/>
                    </a:lnTo>
                    <a:lnTo>
                      <a:pt x="119148" y="0"/>
                    </a:lnTo>
                    <a:lnTo>
                      <a:pt x="120000" y="4179"/>
                    </a:lnTo>
                    <a:lnTo>
                      <a:pt x="638"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6" name="Shape 346"/>
              <p:cNvSpPr/>
              <p:nvPr/>
            </p:nvSpPr>
            <p:spPr>
              <a:xfrm>
                <a:off x="6591" y="588"/>
                <a:ext cx="115" cy="106"/>
              </a:xfrm>
              <a:custGeom>
                <a:avLst/>
                <a:gdLst/>
                <a:ahLst/>
                <a:cxnLst/>
                <a:rect l="0" t="0" r="0" b="0"/>
                <a:pathLst>
                  <a:path w="120000" h="120000" extrusionOk="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7" name="Shape 347"/>
              <p:cNvSpPr/>
              <p:nvPr/>
            </p:nvSpPr>
            <p:spPr>
              <a:xfrm>
                <a:off x="6619" y="555"/>
                <a:ext cx="99" cy="33"/>
              </a:xfrm>
              <a:custGeom>
                <a:avLst/>
                <a:gdLst/>
                <a:ahLst/>
                <a:cxnLst/>
                <a:rect l="0" t="0" r="0" b="0"/>
                <a:pathLst>
                  <a:path w="120000" h="120000" extrusionOk="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8" name="Shape 348"/>
              <p:cNvSpPr/>
              <p:nvPr/>
            </p:nvSpPr>
            <p:spPr>
              <a:xfrm>
                <a:off x="6572" y="528"/>
                <a:ext cx="102" cy="72"/>
              </a:xfrm>
              <a:custGeom>
                <a:avLst/>
                <a:gdLst/>
                <a:ahLst/>
                <a:cxnLst/>
                <a:rect l="0" t="0" r="0" b="0"/>
                <a:pathLst>
                  <a:path w="120000" h="120000" extrusionOk="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9" name="Shape 349"/>
              <p:cNvSpPr/>
              <p:nvPr/>
            </p:nvSpPr>
            <p:spPr>
              <a:xfrm>
                <a:off x="6626" y="544"/>
                <a:ext cx="129" cy="174"/>
              </a:xfrm>
              <a:custGeom>
                <a:avLst/>
                <a:gdLst/>
                <a:ahLst/>
                <a:cxnLst/>
                <a:rect l="0" t="0" r="0" b="0"/>
                <a:pathLst>
                  <a:path w="120000" h="120000" extrusionOk="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71067"/>
                      <a:pt x="112207" y="87378"/>
                      <a:pt x="95064" y="100194"/>
                    </a:cubicBezTo>
                    <a:cubicBezTo>
                      <a:pt x="79480" y="113009"/>
                      <a:pt x="57662" y="120000"/>
                      <a:pt x="34285" y="120000"/>
                    </a:cubicBezTo>
                    <a:cubicBezTo>
                      <a:pt x="34285" y="120000"/>
                      <a:pt x="32727" y="120000"/>
                      <a:pt x="32727"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0" name="Shape 350"/>
              <p:cNvSpPr/>
              <p:nvPr/>
            </p:nvSpPr>
            <p:spPr>
              <a:xfrm>
                <a:off x="-123" y="197"/>
                <a:ext cx="146" cy="153"/>
              </a:xfrm>
              <a:custGeom>
                <a:avLst/>
                <a:gdLst/>
                <a:ahLst/>
                <a:cxnLst/>
                <a:rect l="0" t="0" r="0" b="0"/>
                <a:pathLst>
                  <a:path w="120000" h="120000" extrusionOk="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1" name="Shape 351"/>
              <p:cNvSpPr/>
              <p:nvPr/>
            </p:nvSpPr>
            <p:spPr>
              <a:xfrm>
                <a:off x="-73" y="275"/>
                <a:ext cx="14" cy="14"/>
              </a:xfrm>
              <a:prstGeom prst="ellipse">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2" name="Shape 352"/>
              <p:cNvSpPr/>
              <p:nvPr/>
            </p:nvSpPr>
            <p:spPr>
              <a:xfrm>
                <a:off x="3834" y="1180"/>
                <a:ext cx="507" cy="316"/>
              </a:xfrm>
              <a:custGeom>
                <a:avLst/>
                <a:gdLst/>
                <a:ahLst/>
                <a:cxnLst/>
                <a:rect l="0" t="0" r="0" b="0"/>
                <a:pathLst>
                  <a:path w="120000" h="120000" extrusionOk="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3" name="Shape 353"/>
              <p:cNvSpPr/>
              <p:nvPr/>
            </p:nvSpPr>
            <p:spPr>
              <a:xfrm>
                <a:off x="3347" y="1289"/>
                <a:ext cx="971" cy="967"/>
              </a:xfrm>
              <a:custGeom>
                <a:avLst/>
                <a:gdLst/>
                <a:ahLst/>
                <a:cxnLst/>
                <a:rect l="0" t="0" r="0" b="0"/>
                <a:pathLst>
                  <a:path w="120000" h="120000" extrusionOk="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027"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031"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560"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193"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49791"/>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375"/>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615"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4" name="Shape 354"/>
              <p:cNvSpPr/>
              <p:nvPr/>
            </p:nvSpPr>
            <p:spPr>
              <a:xfrm>
                <a:off x="3302" y="1202"/>
                <a:ext cx="1027" cy="1130"/>
              </a:xfrm>
              <a:custGeom>
                <a:avLst/>
                <a:gdLst/>
                <a:ahLst/>
                <a:cxnLst/>
                <a:rect l="0" t="0" r="0" b="0"/>
                <a:pathLst>
                  <a:path w="120000" h="120000" extrusionOk="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5" name="Shape 355"/>
              <p:cNvSpPr/>
              <p:nvPr/>
            </p:nvSpPr>
            <p:spPr>
              <a:xfrm>
                <a:off x="3424" y="1364"/>
                <a:ext cx="819" cy="816"/>
              </a:xfrm>
              <a:custGeom>
                <a:avLst/>
                <a:gdLst/>
                <a:ahLst/>
                <a:cxnLst/>
                <a:rect l="0" t="0" r="0" b="0"/>
                <a:pathLst>
                  <a:path w="120000" h="120000" extrusionOk="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6" name="Shape 356"/>
              <p:cNvSpPr/>
              <p:nvPr/>
            </p:nvSpPr>
            <p:spPr>
              <a:xfrm>
                <a:off x="4265" y="1842"/>
                <a:ext cx="99" cy="27"/>
              </a:xfrm>
              <a:custGeom>
                <a:avLst/>
                <a:gdLst/>
                <a:ahLst/>
                <a:cxnLst/>
                <a:rect l="0" t="0" r="0" b="0"/>
                <a:pathLst>
                  <a:path w="120000" h="120000" extrusionOk="0">
                    <a:moveTo>
                      <a:pt x="120000" y="90000"/>
                    </a:moveTo>
                    <a:cubicBezTo>
                      <a:pt x="2033" y="0"/>
                      <a:pt x="2033" y="0"/>
                      <a:pt x="2033" y="0"/>
                    </a:cubicBezTo>
                    <a:cubicBezTo>
                      <a:pt x="0" y="37500"/>
                      <a:pt x="0" y="37500"/>
                      <a:pt x="0" y="37500"/>
                    </a:cubicBezTo>
                    <a:cubicBezTo>
                      <a:pt x="117966" y="120000"/>
                      <a:pt x="117966" y="120000"/>
                      <a:pt x="117966" y="120000"/>
                    </a:cubicBezTo>
                    <a:cubicBezTo>
                      <a:pt x="117966" y="112500"/>
                      <a:pt x="117966" y="97500"/>
                      <a:pt x="120000" y="9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7" name="Shape 357"/>
              <p:cNvSpPr/>
              <p:nvPr/>
            </p:nvSpPr>
            <p:spPr>
              <a:xfrm>
                <a:off x="4418" y="1871"/>
                <a:ext cx="463" cy="99"/>
              </a:xfrm>
              <a:custGeom>
                <a:avLst/>
                <a:gdLst/>
                <a:ahLst/>
                <a:cxnLst/>
                <a:rect l="0" t="0" r="0" b="0"/>
                <a:pathLst>
                  <a:path w="120000" h="120000" extrusionOk="0">
                    <a:moveTo>
                      <a:pt x="0" y="0"/>
                    </a:moveTo>
                    <a:cubicBezTo>
                      <a:pt x="0" y="4067"/>
                      <a:pt x="0" y="6101"/>
                      <a:pt x="0" y="10169"/>
                    </a:cubicBezTo>
                    <a:cubicBezTo>
                      <a:pt x="119565" y="120000"/>
                      <a:pt x="119565" y="120000"/>
                      <a:pt x="119565" y="120000"/>
                    </a:cubicBezTo>
                    <a:cubicBezTo>
                      <a:pt x="120000" y="111864"/>
                      <a:pt x="120000" y="111864"/>
                      <a:pt x="120000" y="111864"/>
                    </a:cubicBezTo>
                    <a:lnTo>
                      <a:pt x="0" y="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8" name="Shape 358"/>
              <p:cNvSpPr/>
              <p:nvPr/>
            </p:nvSpPr>
            <p:spPr>
              <a:xfrm>
                <a:off x="3877" y="1770"/>
                <a:ext cx="552" cy="595"/>
              </a:xfrm>
              <a:custGeom>
                <a:avLst/>
                <a:gdLst/>
                <a:ahLst/>
                <a:cxnLst/>
                <a:rect l="0" t="0" r="0" b="0"/>
                <a:pathLst>
                  <a:path w="120000" h="120000" extrusionOk="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9" name="Shape 359"/>
              <p:cNvSpPr/>
              <p:nvPr/>
            </p:nvSpPr>
            <p:spPr>
              <a:xfrm>
                <a:off x="4200" y="2014"/>
                <a:ext cx="308" cy="291"/>
              </a:xfrm>
              <a:custGeom>
                <a:avLst/>
                <a:gdLst/>
                <a:ahLst/>
                <a:cxnLst/>
                <a:rect l="0" t="0" r="0" b="0"/>
                <a:pathLst>
                  <a:path w="120000" h="120000" extrusionOk="0">
                    <a:moveTo>
                      <a:pt x="117281" y="119999"/>
                    </a:moveTo>
                    <a:lnTo>
                      <a:pt x="0" y="2054"/>
                    </a:lnTo>
                    <a:lnTo>
                      <a:pt x="1941" y="0"/>
                    </a:lnTo>
                    <a:lnTo>
                      <a:pt x="120000" y="117945"/>
                    </a:lnTo>
                    <a:lnTo>
                      <a:pt x="117281" y="119999"/>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0" name="Shape 360"/>
              <p:cNvSpPr/>
              <p:nvPr/>
            </p:nvSpPr>
            <p:spPr>
              <a:xfrm>
                <a:off x="4284" y="1654"/>
                <a:ext cx="870" cy="101"/>
              </a:xfrm>
              <a:custGeom>
                <a:avLst/>
                <a:gdLst/>
                <a:ahLst/>
                <a:cxnLst/>
                <a:rect l="0" t="0" r="0" b="0"/>
                <a:pathLst>
                  <a:path w="120000" h="120000" extrusionOk="0">
                    <a:moveTo>
                      <a:pt x="0" y="120000"/>
                    </a:moveTo>
                    <a:lnTo>
                      <a:pt x="0" y="110495"/>
                    </a:lnTo>
                    <a:lnTo>
                      <a:pt x="119999" y="0"/>
                    </a:lnTo>
                    <a:lnTo>
                      <a:pt x="119999" y="8316"/>
                    </a:lnTo>
                    <a:lnTo>
                      <a:pt x="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1" name="Shape 361"/>
              <p:cNvSpPr/>
              <p:nvPr/>
            </p:nvSpPr>
            <p:spPr>
              <a:xfrm>
                <a:off x="4309" y="1502"/>
                <a:ext cx="99" cy="125"/>
              </a:xfrm>
              <a:custGeom>
                <a:avLst/>
                <a:gdLst/>
                <a:ahLst/>
                <a:cxnLst/>
                <a:rect l="0" t="0" r="0" b="0"/>
                <a:pathLst>
                  <a:path w="120000" h="120000" extrusionOk="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2" name="Shape 362"/>
              <p:cNvSpPr/>
              <p:nvPr/>
            </p:nvSpPr>
            <p:spPr>
              <a:xfrm>
                <a:off x="4193" y="1022"/>
                <a:ext cx="676" cy="485"/>
              </a:xfrm>
              <a:custGeom>
                <a:avLst/>
                <a:gdLst/>
                <a:ahLst/>
                <a:cxnLst/>
                <a:rect l="0" t="0" r="0" b="0"/>
                <a:pathLst>
                  <a:path w="120000" h="120000" extrusionOk="0">
                    <a:moveTo>
                      <a:pt x="709" y="120000"/>
                    </a:moveTo>
                    <a:lnTo>
                      <a:pt x="0" y="118271"/>
                    </a:lnTo>
                    <a:lnTo>
                      <a:pt x="119113" y="0"/>
                    </a:lnTo>
                    <a:lnTo>
                      <a:pt x="120000" y="1728"/>
                    </a:lnTo>
                    <a:lnTo>
                      <a:pt x="709"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3" name="Shape 363"/>
              <p:cNvSpPr/>
              <p:nvPr/>
            </p:nvSpPr>
            <p:spPr>
              <a:xfrm>
                <a:off x="3238" y="1770"/>
                <a:ext cx="340" cy="524"/>
              </a:xfrm>
              <a:custGeom>
                <a:avLst/>
                <a:gdLst/>
                <a:ahLst/>
                <a:cxnLst/>
                <a:rect l="0" t="0" r="0" b="0"/>
                <a:pathLst>
                  <a:path w="120000" h="120000" extrusionOk="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4" name="Shape 364"/>
              <p:cNvSpPr/>
              <p:nvPr/>
            </p:nvSpPr>
            <p:spPr>
              <a:xfrm>
                <a:off x="3286" y="2112"/>
                <a:ext cx="333" cy="487"/>
              </a:xfrm>
              <a:custGeom>
                <a:avLst/>
                <a:gdLst/>
                <a:ahLst/>
                <a:cxnLst/>
                <a:rect l="0" t="0" r="0" b="0"/>
                <a:pathLst>
                  <a:path w="120000" h="120000" extrusionOk="0">
                    <a:moveTo>
                      <a:pt x="2522" y="120000"/>
                    </a:moveTo>
                    <a:lnTo>
                      <a:pt x="0" y="118770"/>
                    </a:lnTo>
                    <a:lnTo>
                      <a:pt x="117477" y="0"/>
                    </a:lnTo>
                    <a:lnTo>
                      <a:pt x="120000" y="983"/>
                    </a:lnTo>
                    <a:lnTo>
                      <a:pt x="2522"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5" name="Shape 365"/>
              <p:cNvSpPr/>
              <p:nvPr/>
            </p:nvSpPr>
            <p:spPr>
              <a:xfrm>
                <a:off x="2944" y="1506"/>
                <a:ext cx="459" cy="147"/>
              </a:xfrm>
              <a:custGeom>
                <a:avLst/>
                <a:gdLst/>
                <a:ahLst/>
                <a:cxnLst/>
                <a:rect l="0" t="0" r="0" b="0"/>
                <a:pathLst>
                  <a:path w="120000" h="120000" extrusionOk="0">
                    <a:moveTo>
                      <a:pt x="119478" y="120000"/>
                    </a:moveTo>
                    <a:lnTo>
                      <a:pt x="0" y="5675"/>
                    </a:lnTo>
                    <a:lnTo>
                      <a:pt x="260" y="0"/>
                    </a:lnTo>
                    <a:lnTo>
                      <a:pt x="120000" y="115135"/>
                    </a:lnTo>
                    <a:lnTo>
                      <a:pt x="119478"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6" name="Shape 366"/>
              <p:cNvSpPr/>
              <p:nvPr/>
            </p:nvSpPr>
            <p:spPr>
              <a:xfrm>
                <a:off x="2048" y="1877"/>
                <a:ext cx="1291" cy="177"/>
              </a:xfrm>
              <a:custGeom>
                <a:avLst/>
                <a:gdLst/>
                <a:ahLst/>
                <a:cxnLst/>
                <a:rect l="0" t="0" r="0" b="0"/>
                <a:pathLst>
                  <a:path w="120000" h="120000" extrusionOk="0">
                    <a:moveTo>
                      <a:pt x="185" y="119999"/>
                    </a:moveTo>
                    <a:lnTo>
                      <a:pt x="0" y="113898"/>
                    </a:lnTo>
                    <a:lnTo>
                      <a:pt x="119814" y="0"/>
                    </a:lnTo>
                    <a:lnTo>
                      <a:pt x="120000" y="6101"/>
                    </a:lnTo>
                    <a:lnTo>
                      <a:pt x="185" y="119999"/>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7" name="Shape 367"/>
              <p:cNvSpPr/>
              <p:nvPr/>
            </p:nvSpPr>
            <p:spPr>
              <a:xfrm>
                <a:off x="4240" y="1955"/>
                <a:ext cx="897" cy="398"/>
              </a:xfrm>
              <a:custGeom>
                <a:avLst/>
                <a:gdLst/>
                <a:ahLst/>
                <a:cxnLst/>
                <a:rect l="0" t="0" r="0" b="0"/>
                <a:pathLst>
                  <a:path w="120000" h="120000" extrusionOk="0">
                    <a:moveTo>
                      <a:pt x="119732" y="120000"/>
                    </a:moveTo>
                    <a:lnTo>
                      <a:pt x="0" y="2110"/>
                    </a:lnTo>
                    <a:lnTo>
                      <a:pt x="400" y="0"/>
                    </a:lnTo>
                    <a:lnTo>
                      <a:pt x="120000" y="117587"/>
                    </a:lnTo>
                    <a:lnTo>
                      <a:pt x="119732"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8" name="Shape 368"/>
              <p:cNvSpPr/>
              <p:nvPr/>
            </p:nvSpPr>
            <p:spPr>
              <a:xfrm>
                <a:off x="5138" y="2336"/>
                <a:ext cx="901" cy="18"/>
              </a:xfrm>
              <a:custGeom>
                <a:avLst/>
                <a:gdLst/>
                <a:ahLst/>
                <a:cxnLst/>
                <a:rect l="0" t="0" r="0" b="0"/>
                <a:pathLst>
                  <a:path w="120000" h="120000" extrusionOk="0">
                    <a:moveTo>
                      <a:pt x="0" y="120000"/>
                    </a:moveTo>
                    <a:lnTo>
                      <a:pt x="0" y="66666"/>
                    </a:lnTo>
                    <a:lnTo>
                      <a:pt x="120000" y="0"/>
                    </a:lnTo>
                    <a:lnTo>
                      <a:pt x="120000" y="53333"/>
                    </a:lnTo>
                    <a:lnTo>
                      <a:pt x="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9" name="Shape 369"/>
              <p:cNvSpPr/>
              <p:nvPr/>
            </p:nvSpPr>
            <p:spPr>
              <a:xfrm>
                <a:off x="5922" y="2086"/>
                <a:ext cx="150" cy="215"/>
              </a:xfrm>
              <a:custGeom>
                <a:avLst/>
                <a:gdLst/>
                <a:ahLst/>
                <a:cxnLst/>
                <a:rect l="0" t="0" r="0" b="0"/>
                <a:pathLst>
                  <a:path w="120000" h="120000" extrusionOk="0">
                    <a:moveTo>
                      <a:pt x="114437" y="120000"/>
                    </a:moveTo>
                    <a:lnTo>
                      <a:pt x="0" y="2790"/>
                    </a:lnTo>
                    <a:lnTo>
                      <a:pt x="5562" y="0"/>
                    </a:lnTo>
                    <a:lnTo>
                      <a:pt x="120000" y="117209"/>
                    </a:lnTo>
                    <a:lnTo>
                      <a:pt x="114437"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0" name="Shape 370"/>
              <p:cNvSpPr/>
              <p:nvPr/>
            </p:nvSpPr>
            <p:spPr>
              <a:xfrm>
                <a:off x="6118" y="2086"/>
                <a:ext cx="150" cy="215"/>
              </a:xfrm>
              <a:custGeom>
                <a:avLst/>
                <a:gdLst/>
                <a:ahLst/>
                <a:cxnLst/>
                <a:rect l="0" t="0" r="0" b="0"/>
                <a:pathLst>
                  <a:path w="120000" h="120000" extrusionOk="0">
                    <a:moveTo>
                      <a:pt x="5562" y="120000"/>
                    </a:moveTo>
                    <a:lnTo>
                      <a:pt x="0" y="117209"/>
                    </a:lnTo>
                    <a:lnTo>
                      <a:pt x="115231" y="0"/>
                    </a:lnTo>
                    <a:lnTo>
                      <a:pt x="120000" y="2790"/>
                    </a:lnTo>
                    <a:lnTo>
                      <a:pt x="5562"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1" name="Shape 371"/>
              <p:cNvSpPr/>
              <p:nvPr/>
            </p:nvSpPr>
            <p:spPr>
              <a:xfrm>
                <a:off x="6090" y="2038"/>
                <a:ext cx="9" cy="252"/>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2" name="Shape 372"/>
              <p:cNvSpPr/>
              <p:nvPr/>
            </p:nvSpPr>
            <p:spPr>
              <a:xfrm>
                <a:off x="5134" y="2345"/>
                <a:ext cx="99" cy="313"/>
              </a:xfrm>
              <a:custGeom>
                <a:avLst/>
                <a:gdLst/>
                <a:ahLst/>
                <a:cxnLst/>
                <a:rect l="0" t="0" r="0" b="0"/>
                <a:pathLst>
                  <a:path w="120000" h="120000" extrusionOk="0">
                    <a:moveTo>
                      <a:pt x="109090" y="120000"/>
                    </a:moveTo>
                    <a:lnTo>
                      <a:pt x="0" y="764"/>
                    </a:lnTo>
                    <a:lnTo>
                      <a:pt x="7272" y="0"/>
                    </a:lnTo>
                    <a:lnTo>
                      <a:pt x="119999" y="118853"/>
                    </a:lnTo>
                    <a:lnTo>
                      <a:pt x="10909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3" name="Shape 373"/>
              <p:cNvSpPr/>
              <p:nvPr/>
            </p:nvSpPr>
            <p:spPr>
              <a:xfrm>
                <a:off x="5422" y="1169"/>
                <a:ext cx="408" cy="346"/>
              </a:xfrm>
              <a:custGeom>
                <a:avLst/>
                <a:gdLst/>
                <a:ahLst/>
                <a:cxnLst/>
                <a:rect l="0" t="0" r="0" b="0"/>
                <a:pathLst>
                  <a:path w="120000" h="120000" extrusionOk="0">
                    <a:moveTo>
                      <a:pt x="117941" y="120000"/>
                    </a:moveTo>
                    <a:lnTo>
                      <a:pt x="0" y="2080"/>
                    </a:lnTo>
                    <a:lnTo>
                      <a:pt x="1470" y="0"/>
                    </a:lnTo>
                    <a:lnTo>
                      <a:pt x="120000" y="117572"/>
                    </a:lnTo>
                    <a:lnTo>
                      <a:pt x="117941"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4" name="Shape 374"/>
              <p:cNvSpPr/>
              <p:nvPr/>
            </p:nvSpPr>
            <p:spPr>
              <a:xfrm>
                <a:off x="5420" y="650"/>
                <a:ext cx="7" cy="52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5" name="Shape 375"/>
              <p:cNvSpPr/>
              <p:nvPr/>
            </p:nvSpPr>
            <p:spPr>
              <a:xfrm>
                <a:off x="5422" y="619"/>
                <a:ext cx="1240" cy="554"/>
              </a:xfrm>
              <a:custGeom>
                <a:avLst/>
                <a:gdLst/>
                <a:ahLst/>
                <a:cxnLst/>
                <a:rect l="0" t="0" r="0" b="0"/>
                <a:pathLst>
                  <a:path w="120000" h="120000" extrusionOk="0">
                    <a:moveTo>
                      <a:pt x="193" y="120000"/>
                    </a:moveTo>
                    <a:lnTo>
                      <a:pt x="0" y="118054"/>
                    </a:lnTo>
                    <a:lnTo>
                      <a:pt x="119709" y="0"/>
                    </a:lnTo>
                    <a:lnTo>
                      <a:pt x="120000" y="1513"/>
                    </a:lnTo>
                    <a:lnTo>
                      <a:pt x="193"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6" name="Shape 376"/>
              <p:cNvSpPr/>
              <p:nvPr/>
            </p:nvSpPr>
            <p:spPr>
              <a:xfrm>
                <a:off x="5422" y="1164"/>
                <a:ext cx="694" cy="121"/>
              </a:xfrm>
              <a:custGeom>
                <a:avLst/>
                <a:gdLst/>
                <a:ahLst/>
                <a:cxnLst/>
                <a:rect l="0" t="0" r="0" b="0"/>
                <a:pathLst>
                  <a:path w="120000" h="120000" extrusionOk="0">
                    <a:moveTo>
                      <a:pt x="119654" y="120000"/>
                    </a:moveTo>
                    <a:lnTo>
                      <a:pt x="0" y="7868"/>
                    </a:lnTo>
                    <a:lnTo>
                      <a:pt x="172" y="0"/>
                    </a:lnTo>
                    <a:lnTo>
                      <a:pt x="120000" y="112131"/>
                    </a:lnTo>
                    <a:lnTo>
                      <a:pt x="119654"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7" name="Shape 377"/>
              <p:cNvSpPr/>
              <p:nvPr/>
            </p:nvSpPr>
            <p:spPr>
              <a:xfrm>
                <a:off x="6433" y="628"/>
                <a:ext cx="236" cy="357"/>
              </a:xfrm>
              <a:custGeom>
                <a:avLst/>
                <a:gdLst/>
                <a:ahLst/>
                <a:cxnLst/>
                <a:rect l="0" t="0" r="0" b="0"/>
                <a:pathLst>
                  <a:path w="120000" h="120000" extrusionOk="0">
                    <a:moveTo>
                      <a:pt x="3544" y="120000"/>
                    </a:moveTo>
                    <a:lnTo>
                      <a:pt x="0" y="118324"/>
                    </a:lnTo>
                    <a:lnTo>
                      <a:pt x="116455" y="0"/>
                    </a:lnTo>
                    <a:lnTo>
                      <a:pt x="120000" y="1340"/>
                    </a:lnTo>
                    <a:lnTo>
                      <a:pt x="3544"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8" name="Shape 378"/>
              <p:cNvSpPr/>
              <p:nvPr/>
            </p:nvSpPr>
            <p:spPr>
              <a:xfrm>
                <a:off x="6651" y="626"/>
                <a:ext cx="845" cy="564"/>
              </a:xfrm>
              <a:custGeom>
                <a:avLst/>
                <a:gdLst/>
                <a:ahLst/>
                <a:cxnLst/>
                <a:rect l="0" t="0" r="0" b="0"/>
                <a:pathLst>
                  <a:path w="120000" h="120000" extrusionOk="0">
                    <a:moveTo>
                      <a:pt x="119290" y="120000"/>
                    </a:moveTo>
                    <a:lnTo>
                      <a:pt x="0" y="1489"/>
                    </a:lnTo>
                    <a:lnTo>
                      <a:pt x="709" y="0"/>
                    </a:lnTo>
                    <a:lnTo>
                      <a:pt x="120000" y="118723"/>
                    </a:lnTo>
                    <a:lnTo>
                      <a:pt x="11929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9" name="Shape 379"/>
              <p:cNvSpPr/>
              <p:nvPr/>
            </p:nvSpPr>
            <p:spPr>
              <a:xfrm>
                <a:off x="5352" y="1135"/>
                <a:ext cx="115" cy="104"/>
              </a:xfrm>
              <a:custGeom>
                <a:avLst/>
                <a:gdLst/>
                <a:ahLst/>
                <a:cxnLst/>
                <a:rect l="0" t="0" r="0" b="0"/>
                <a:pathLst>
                  <a:path w="120000" h="120000" extrusionOk="0">
                    <a:moveTo>
                      <a:pt x="73043" y="120000"/>
                    </a:moveTo>
                    <a:cubicBezTo>
                      <a:pt x="53913" y="120000"/>
                      <a:pt x="36521" y="112258"/>
                      <a:pt x="22608" y="98709"/>
                    </a:cubicBezTo>
                    <a:cubicBezTo>
                      <a:pt x="8695" y="83225"/>
                      <a:pt x="1739" y="63870"/>
                      <a:pt x="0" y="42580"/>
                    </a:cubicBezTo>
                    <a:cubicBezTo>
                      <a:pt x="0" y="27096"/>
                      <a:pt x="3478" y="13548"/>
                      <a:pt x="10434" y="0"/>
                    </a:cubicBezTo>
                    <a:cubicBezTo>
                      <a:pt x="15652" y="1935"/>
                      <a:pt x="15652" y="1935"/>
                      <a:pt x="15652" y="1935"/>
                    </a:cubicBezTo>
                    <a:cubicBezTo>
                      <a:pt x="8695" y="15483"/>
                      <a:pt x="5217" y="29032"/>
                      <a:pt x="5217" y="42580"/>
                    </a:cubicBezTo>
                    <a:cubicBezTo>
                      <a:pt x="6956" y="61935"/>
                      <a:pt x="13913" y="81290"/>
                      <a:pt x="26086" y="94838"/>
                    </a:cubicBezTo>
                    <a:cubicBezTo>
                      <a:pt x="40000" y="108387"/>
                      <a:pt x="55652"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0" name="Shape 380"/>
              <p:cNvSpPr/>
              <p:nvPr/>
            </p:nvSpPr>
            <p:spPr>
              <a:xfrm>
                <a:off x="5383" y="1101"/>
                <a:ext cx="97" cy="35"/>
              </a:xfrm>
              <a:custGeom>
                <a:avLst/>
                <a:gdLst/>
                <a:ahLst/>
                <a:cxnLst/>
                <a:rect l="0" t="0" r="0" b="0"/>
                <a:pathLst>
                  <a:path w="120000" h="120000" extrusionOk="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1" name="Shape 381"/>
              <p:cNvSpPr/>
              <p:nvPr/>
            </p:nvSpPr>
            <p:spPr>
              <a:xfrm>
                <a:off x="5333" y="1077"/>
                <a:ext cx="102" cy="72"/>
              </a:xfrm>
              <a:custGeom>
                <a:avLst/>
                <a:gdLst/>
                <a:ahLst/>
                <a:cxnLst/>
                <a:rect l="0" t="0" r="0" b="0"/>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2" name="Shape 382"/>
              <p:cNvSpPr/>
              <p:nvPr/>
            </p:nvSpPr>
            <p:spPr>
              <a:xfrm>
                <a:off x="5390" y="1090"/>
                <a:ext cx="126" cy="174"/>
              </a:xfrm>
              <a:custGeom>
                <a:avLst/>
                <a:gdLst/>
                <a:ahLst/>
                <a:cxnLst/>
                <a:rect l="0" t="0" r="0" b="0"/>
                <a:pathLst>
                  <a:path w="120000" h="120000" extrusionOk="0">
                    <a:moveTo>
                      <a:pt x="31578" y="120000"/>
                    </a:moveTo>
                    <a:cubicBezTo>
                      <a:pt x="20526" y="120000"/>
                      <a:pt x="9473" y="118846"/>
                      <a:pt x="0" y="115384"/>
                    </a:cubicBezTo>
                    <a:cubicBezTo>
                      <a:pt x="1578" y="110769"/>
                      <a:pt x="1578" y="110769"/>
                      <a:pt x="1578" y="110769"/>
                    </a:cubicBezTo>
                    <a:cubicBezTo>
                      <a:pt x="12631" y="113076"/>
                      <a:pt x="23684" y="114230"/>
                      <a:pt x="33157" y="114230"/>
                    </a:cubicBezTo>
                    <a:cubicBezTo>
                      <a:pt x="55263" y="114230"/>
                      <a:pt x="75789" y="107307"/>
                      <a:pt x="90000" y="95769"/>
                    </a:cubicBezTo>
                    <a:cubicBezTo>
                      <a:pt x="105789" y="84230"/>
                      <a:pt x="112105" y="69230"/>
                      <a:pt x="112105" y="54230"/>
                    </a:cubicBezTo>
                    <a:cubicBezTo>
                      <a:pt x="112105" y="33461"/>
                      <a:pt x="96315" y="15000"/>
                      <a:pt x="74210" y="4615"/>
                    </a:cubicBezTo>
                    <a:cubicBezTo>
                      <a:pt x="77368" y="0"/>
                      <a:pt x="77368" y="0"/>
                      <a:pt x="77368" y="0"/>
                    </a:cubicBezTo>
                    <a:cubicBezTo>
                      <a:pt x="102631" y="11538"/>
                      <a:pt x="118421" y="31153"/>
                      <a:pt x="120000" y="53076"/>
                    </a:cubicBezTo>
                    <a:cubicBezTo>
                      <a:pt x="120000" y="70384"/>
                      <a:pt x="112105" y="87692"/>
                      <a:pt x="96315" y="99230"/>
                    </a:cubicBezTo>
                    <a:cubicBezTo>
                      <a:pt x="78947" y="111923"/>
                      <a:pt x="58421" y="118846"/>
                      <a:pt x="34736" y="120000"/>
                    </a:cubicBezTo>
                    <a:cubicBezTo>
                      <a:pt x="33157" y="120000"/>
                      <a:pt x="31578" y="120000"/>
                      <a:pt x="31578"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3" name="Shape 383"/>
              <p:cNvSpPr/>
              <p:nvPr/>
            </p:nvSpPr>
            <p:spPr>
              <a:xfrm>
                <a:off x="2487" y="2020"/>
                <a:ext cx="1028" cy="619"/>
              </a:xfrm>
              <a:custGeom>
                <a:avLst/>
                <a:gdLst/>
                <a:ahLst/>
                <a:cxnLst/>
                <a:rect l="0" t="0" r="0" b="0"/>
                <a:pathLst>
                  <a:path w="120000" h="120000" extrusionOk="0">
                    <a:moveTo>
                      <a:pt x="349" y="120000"/>
                    </a:moveTo>
                    <a:lnTo>
                      <a:pt x="0" y="118642"/>
                    </a:lnTo>
                    <a:lnTo>
                      <a:pt x="119650" y="0"/>
                    </a:lnTo>
                    <a:lnTo>
                      <a:pt x="120000" y="1357"/>
                    </a:lnTo>
                    <a:lnTo>
                      <a:pt x="349"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4" name="Shape 384"/>
              <p:cNvSpPr/>
              <p:nvPr/>
            </p:nvSpPr>
            <p:spPr>
              <a:xfrm>
                <a:off x="7018" y="1189"/>
                <a:ext cx="467" cy="259"/>
              </a:xfrm>
              <a:custGeom>
                <a:avLst/>
                <a:gdLst/>
                <a:ahLst/>
                <a:cxnLst/>
                <a:rect l="0" t="0" r="0" b="0"/>
                <a:pathLst>
                  <a:path w="120000" h="120000" extrusionOk="0">
                    <a:moveTo>
                      <a:pt x="1027" y="120000"/>
                    </a:moveTo>
                    <a:lnTo>
                      <a:pt x="0" y="116756"/>
                    </a:lnTo>
                    <a:lnTo>
                      <a:pt x="119229" y="0"/>
                    </a:lnTo>
                    <a:lnTo>
                      <a:pt x="119999" y="3243"/>
                    </a:lnTo>
                    <a:lnTo>
                      <a:pt x="1027"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5" name="Shape 385"/>
              <p:cNvSpPr/>
              <p:nvPr/>
            </p:nvSpPr>
            <p:spPr>
              <a:xfrm>
                <a:off x="7309" y="1189"/>
                <a:ext cx="177" cy="1400"/>
              </a:xfrm>
              <a:custGeom>
                <a:avLst/>
                <a:gdLst/>
                <a:ahLst/>
                <a:cxnLst/>
                <a:rect l="0" t="0" r="0" b="0"/>
                <a:pathLst>
                  <a:path w="120000" h="120000" extrusionOk="0">
                    <a:moveTo>
                      <a:pt x="6067" y="119999"/>
                    </a:moveTo>
                    <a:lnTo>
                      <a:pt x="0" y="119828"/>
                    </a:lnTo>
                    <a:lnTo>
                      <a:pt x="114606" y="0"/>
                    </a:lnTo>
                    <a:lnTo>
                      <a:pt x="120000" y="0"/>
                    </a:lnTo>
                    <a:lnTo>
                      <a:pt x="6067" y="119999"/>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6" name="Shape 386"/>
              <p:cNvSpPr/>
              <p:nvPr/>
            </p:nvSpPr>
            <p:spPr>
              <a:xfrm>
                <a:off x="7455" y="943"/>
                <a:ext cx="31" cy="246"/>
              </a:xfrm>
              <a:custGeom>
                <a:avLst/>
                <a:gdLst/>
                <a:ahLst/>
                <a:cxnLst/>
                <a:rect l="0" t="0" r="0" b="0"/>
                <a:pathLst>
                  <a:path w="120000" h="120000" extrusionOk="0">
                    <a:moveTo>
                      <a:pt x="93750" y="120000"/>
                    </a:moveTo>
                    <a:lnTo>
                      <a:pt x="0" y="0"/>
                    </a:lnTo>
                    <a:lnTo>
                      <a:pt x="30000" y="0"/>
                    </a:lnTo>
                    <a:lnTo>
                      <a:pt x="120000" y="119028"/>
                    </a:lnTo>
                    <a:lnTo>
                      <a:pt x="9375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7" name="Shape 387"/>
              <p:cNvSpPr/>
              <p:nvPr/>
            </p:nvSpPr>
            <p:spPr>
              <a:xfrm>
                <a:off x="7480" y="1175"/>
                <a:ext cx="145" cy="298"/>
              </a:xfrm>
              <a:custGeom>
                <a:avLst/>
                <a:gdLst/>
                <a:ahLst/>
                <a:cxnLst/>
                <a:rect l="0" t="0" r="0" b="0"/>
                <a:pathLst>
                  <a:path w="120000" h="120000" extrusionOk="0">
                    <a:moveTo>
                      <a:pt x="114246" y="120000"/>
                    </a:moveTo>
                    <a:lnTo>
                      <a:pt x="0" y="1204"/>
                    </a:lnTo>
                    <a:lnTo>
                      <a:pt x="5753" y="0"/>
                    </a:lnTo>
                    <a:lnTo>
                      <a:pt x="119999" y="118394"/>
                    </a:lnTo>
                    <a:lnTo>
                      <a:pt x="114246"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8" name="Shape 388"/>
              <p:cNvSpPr/>
              <p:nvPr/>
            </p:nvSpPr>
            <p:spPr>
              <a:xfrm>
                <a:off x="6955" y="2157"/>
                <a:ext cx="362" cy="422"/>
              </a:xfrm>
              <a:custGeom>
                <a:avLst/>
                <a:gdLst/>
                <a:ahLst/>
                <a:cxnLst/>
                <a:rect l="0" t="0" r="0" b="0"/>
                <a:pathLst>
                  <a:path w="120000" h="120000" extrusionOk="0">
                    <a:moveTo>
                      <a:pt x="118347" y="120000"/>
                    </a:moveTo>
                    <a:lnTo>
                      <a:pt x="0" y="1418"/>
                    </a:lnTo>
                    <a:lnTo>
                      <a:pt x="2314" y="0"/>
                    </a:lnTo>
                    <a:lnTo>
                      <a:pt x="120000" y="118581"/>
                    </a:lnTo>
                    <a:lnTo>
                      <a:pt x="118347"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9" name="Shape 389"/>
              <p:cNvSpPr/>
              <p:nvPr/>
            </p:nvSpPr>
            <p:spPr>
              <a:xfrm>
                <a:off x="7073" y="2582"/>
                <a:ext cx="240" cy="7"/>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0" name="Shape 390"/>
              <p:cNvSpPr/>
              <p:nvPr/>
            </p:nvSpPr>
            <p:spPr>
              <a:xfrm>
                <a:off x="7215" y="2580"/>
                <a:ext cx="109" cy="165"/>
              </a:xfrm>
              <a:custGeom>
                <a:avLst/>
                <a:gdLst/>
                <a:ahLst/>
                <a:cxnLst/>
                <a:rect l="0" t="0" r="0" b="0"/>
                <a:pathLst>
                  <a:path w="120000" h="120000" extrusionOk="0">
                    <a:moveTo>
                      <a:pt x="6605" y="120000"/>
                    </a:moveTo>
                    <a:lnTo>
                      <a:pt x="0" y="116363"/>
                    </a:lnTo>
                    <a:lnTo>
                      <a:pt x="112293" y="0"/>
                    </a:lnTo>
                    <a:lnTo>
                      <a:pt x="120000" y="2909"/>
                    </a:lnTo>
                    <a:lnTo>
                      <a:pt x="6605"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1" name="Shape 391"/>
              <p:cNvSpPr/>
              <p:nvPr/>
            </p:nvSpPr>
            <p:spPr>
              <a:xfrm>
                <a:off x="7309" y="2587"/>
                <a:ext cx="341" cy="274"/>
              </a:xfrm>
              <a:custGeom>
                <a:avLst/>
                <a:gdLst/>
                <a:ahLst/>
                <a:cxnLst/>
                <a:rect l="0" t="0" r="0" b="0"/>
                <a:pathLst>
                  <a:path w="120000" h="120000" extrusionOk="0">
                    <a:moveTo>
                      <a:pt x="118240" y="120000"/>
                    </a:moveTo>
                    <a:lnTo>
                      <a:pt x="0" y="3065"/>
                    </a:lnTo>
                    <a:lnTo>
                      <a:pt x="1759" y="0"/>
                    </a:lnTo>
                    <a:lnTo>
                      <a:pt x="119999" y="116934"/>
                    </a:lnTo>
                    <a:lnTo>
                      <a:pt x="11824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2" name="Shape 392"/>
              <p:cNvSpPr/>
              <p:nvPr/>
            </p:nvSpPr>
            <p:spPr>
              <a:xfrm>
                <a:off x="5133" y="2344"/>
                <a:ext cx="844" cy="646"/>
              </a:xfrm>
              <a:custGeom>
                <a:avLst/>
                <a:gdLst/>
                <a:ahLst/>
                <a:cxnLst/>
                <a:rect l="0" t="0" r="0" b="0"/>
                <a:pathLst>
                  <a:path w="120000" h="120000" extrusionOk="0">
                    <a:moveTo>
                      <a:pt x="119289" y="120000"/>
                    </a:moveTo>
                    <a:lnTo>
                      <a:pt x="0" y="928"/>
                    </a:lnTo>
                    <a:lnTo>
                      <a:pt x="710" y="0"/>
                    </a:lnTo>
                    <a:lnTo>
                      <a:pt x="120000" y="118699"/>
                    </a:lnTo>
                    <a:lnTo>
                      <a:pt x="119289"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3" name="Shape 393"/>
              <p:cNvSpPr/>
              <p:nvPr/>
            </p:nvSpPr>
            <p:spPr>
              <a:xfrm>
                <a:off x="5066" y="2280"/>
                <a:ext cx="62" cy="137"/>
              </a:xfrm>
              <a:custGeom>
                <a:avLst/>
                <a:gdLst/>
                <a:ahLst/>
                <a:cxnLst/>
                <a:rect l="0" t="0" r="0" b="0"/>
                <a:pathLst>
                  <a:path w="120000" h="120000" extrusionOk="0">
                    <a:moveTo>
                      <a:pt x="120000" y="120000"/>
                    </a:moveTo>
                    <a:cubicBezTo>
                      <a:pt x="87567" y="117073"/>
                      <a:pt x="58378" y="111219"/>
                      <a:pt x="38918" y="100975"/>
                    </a:cubicBezTo>
                    <a:cubicBezTo>
                      <a:pt x="12972" y="89268"/>
                      <a:pt x="0" y="73170"/>
                      <a:pt x="3243" y="57073"/>
                    </a:cubicBezTo>
                    <a:cubicBezTo>
                      <a:pt x="3243" y="40975"/>
                      <a:pt x="19459" y="26341"/>
                      <a:pt x="45405" y="16097"/>
                    </a:cubicBezTo>
                    <a:cubicBezTo>
                      <a:pt x="64864" y="7317"/>
                      <a:pt x="87567" y="2926"/>
                      <a:pt x="110270" y="0"/>
                    </a:cubicBezTo>
                    <a:cubicBezTo>
                      <a:pt x="113513" y="4390"/>
                      <a:pt x="113513" y="4390"/>
                      <a:pt x="113513" y="4390"/>
                    </a:cubicBezTo>
                    <a:cubicBezTo>
                      <a:pt x="90810" y="5853"/>
                      <a:pt x="68108" y="11707"/>
                      <a:pt x="51891" y="19024"/>
                    </a:cubicBezTo>
                    <a:cubicBezTo>
                      <a:pt x="25945" y="29268"/>
                      <a:pt x="12972" y="42439"/>
                      <a:pt x="12972" y="57073"/>
                    </a:cubicBezTo>
                    <a:cubicBezTo>
                      <a:pt x="9729" y="73170"/>
                      <a:pt x="22702" y="86341"/>
                      <a:pt x="45405" y="98048"/>
                    </a:cubicBezTo>
                    <a:cubicBezTo>
                      <a:pt x="64864" y="106829"/>
                      <a:pt x="90810" y="114146"/>
                      <a:pt x="120000" y="115609"/>
                    </a:cubicBezTo>
                    <a:lnTo>
                      <a:pt x="12000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4" name="Shape 394"/>
              <p:cNvSpPr/>
              <p:nvPr/>
            </p:nvSpPr>
            <p:spPr>
              <a:xfrm>
                <a:off x="5152" y="2280"/>
                <a:ext cx="58" cy="85"/>
              </a:xfrm>
              <a:custGeom>
                <a:avLst/>
                <a:gdLst/>
                <a:ahLst/>
                <a:cxnLst/>
                <a:rect l="0" t="0" r="0" b="0"/>
                <a:pathLst>
                  <a:path w="120000" h="120000" extrusionOk="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5" name="Shape 395"/>
              <p:cNvSpPr/>
              <p:nvPr/>
            </p:nvSpPr>
            <p:spPr>
              <a:xfrm>
                <a:off x="5095" y="2246"/>
                <a:ext cx="118" cy="54"/>
              </a:xfrm>
              <a:custGeom>
                <a:avLst/>
                <a:gdLst/>
                <a:ahLst/>
                <a:cxnLst/>
                <a:rect l="0" t="0" r="0" b="0"/>
                <a:pathLst>
                  <a:path w="120000" h="120000" extrusionOk="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6" name="Shape 396"/>
              <p:cNvSpPr/>
              <p:nvPr/>
            </p:nvSpPr>
            <p:spPr>
              <a:xfrm>
                <a:off x="5050" y="2332"/>
                <a:ext cx="185" cy="112"/>
              </a:xfrm>
              <a:custGeom>
                <a:avLst/>
                <a:gdLst/>
                <a:ahLst/>
                <a:cxnLst/>
                <a:rect l="0" t="0" r="0" b="0"/>
                <a:pathLst>
                  <a:path w="120000" h="120000" extrusionOk="0">
                    <a:moveTo>
                      <a:pt x="56216" y="118208"/>
                    </a:moveTo>
                    <a:cubicBezTo>
                      <a:pt x="40000" y="118208"/>
                      <a:pt x="23783" y="107462"/>
                      <a:pt x="11891" y="85970"/>
                    </a:cubicBezTo>
                    <a:cubicBezTo>
                      <a:pt x="6486" y="77014"/>
                      <a:pt x="2162" y="64477"/>
                      <a:pt x="0" y="51940"/>
                    </a:cubicBezTo>
                    <a:cubicBezTo>
                      <a:pt x="4324" y="50149"/>
                      <a:pt x="4324" y="50149"/>
                      <a:pt x="4324" y="50149"/>
                    </a:cubicBezTo>
                    <a:cubicBezTo>
                      <a:pt x="7567" y="60895"/>
                      <a:pt x="10810" y="71641"/>
                      <a:pt x="16216" y="80597"/>
                    </a:cubicBezTo>
                    <a:cubicBezTo>
                      <a:pt x="36756" y="116417"/>
                      <a:pt x="72432" y="120000"/>
                      <a:pt x="94054" y="84179"/>
                    </a:cubicBezTo>
                    <a:cubicBezTo>
                      <a:pt x="108108" y="64477"/>
                      <a:pt x="114594" y="32238"/>
                      <a:pt x="111351" y="1791"/>
                    </a:cubicBezTo>
                    <a:cubicBezTo>
                      <a:pt x="115675" y="0"/>
                      <a:pt x="115675" y="0"/>
                      <a:pt x="115675" y="0"/>
                    </a:cubicBezTo>
                    <a:cubicBezTo>
                      <a:pt x="120000" y="34029"/>
                      <a:pt x="112432" y="68059"/>
                      <a:pt x="97297" y="91343"/>
                    </a:cubicBezTo>
                    <a:cubicBezTo>
                      <a:pt x="86486" y="109253"/>
                      <a:pt x="71351" y="118208"/>
                      <a:pt x="56216" y="118208"/>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7" name="Shape 397"/>
              <p:cNvSpPr/>
              <p:nvPr/>
            </p:nvSpPr>
            <p:spPr>
              <a:xfrm>
                <a:off x="5972" y="2706"/>
                <a:ext cx="422" cy="283"/>
              </a:xfrm>
              <a:custGeom>
                <a:avLst/>
                <a:gdLst/>
                <a:ahLst/>
                <a:cxnLst/>
                <a:rect l="0" t="0" r="0" b="0"/>
                <a:pathLst>
                  <a:path w="120000" h="120000" extrusionOk="0">
                    <a:moveTo>
                      <a:pt x="1137" y="120000"/>
                    </a:moveTo>
                    <a:lnTo>
                      <a:pt x="0" y="117031"/>
                    </a:lnTo>
                    <a:lnTo>
                      <a:pt x="118862" y="0"/>
                    </a:lnTo>
                    <a:lnTo>
                      <a:pt x="120000" y="2968"/>
                    </a:lnTo>
                    <a:lnTo>
                      <a:pt x="1137"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8" name="Shape 398"/>
              <p:cNvSpPr/>
              <p:nvPr/>
            </p:nvSpPr>
            <p:spPr>
              <a:xfrm>
                <a:off x="7319" y="2170"/>
                <a:ext cx="735" cy="414"/>
              </a:xfrm>
              <a:custGeom>
                <a:avLst/>
                <a:gdLst/>
                <a:ahLst/>
                <a:cxnLst/>
                <a:rect l="0" t="0" r="0" b="0"/>
                <a:pathLst>
                  <a:path w="120000" h="120000" extrusionOk="0">
                    <a:moveTo>
                      <a:pt x="489" y="120000"/>
                    </a:moveTo>
                    <a:lnTo>
                      <a:pt x="0" y="118265"/>
                    </a:lnTo>
                    <a:lnTo>
                      <a:pt x="119510" y="0"/>
                    </a:lnTo>
                    <a:lnTo>
                      <a:pt x="120000" y="2024"/>
                    </a:lnTo>
                    <a:lnTo>
                      <a:pt x="489"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9" name="Shape 399"/>
              <p:cNvSpPr/>
              <p:nvPr/>
            </p:nvSpPr>
            <p:spPr>
              <a:xfrm>
                <a:off x="7262" y="2561"/>
                <a:ext cx="123" cy="99"/>
              </a:xfrm>
              <a:custGeom>
                <a:avLst/>
                <a:gdLst/>
                <a:ahLst/>
                <a:cxnLst/>
                <a:rect l="0" t="0" r="0" b="0"/>
                <a:pathLst>
                  <a:path w="120000" h="120000" extrusionOk="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0" name="Shape 400"/>
              <p:cNvSpPr/>
              <p:nvPr/>
            </p:nvSpPr>
            <p:spPr>
              <a:xfrm>
                <a:off x="7245" y="2520"/>
                <a:ext cx="54" cy="87"/>
              </a:xfrm>
              <a:custGeom>
                <a:avLst/>
                <a:gdLst/>
                <a:ahLst/>
                <a:cxnLst/>
                <a:rect l="0" t="0" r="0" b="0"/>
                <a:pathLst>
                  <a:path w="120000" h="120000" extrusionOk="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1" name="Shape 401"/>
              <p:cNvSpPr/>
              <p:nvPr/>
            </p:nvSpPr>
            <p:spPr>
              <a:xfrm>
                <a:off x="7215" y="2545"/>
                <a:ext cx="53" cy="118"/>
              </a:xfrm>
              <a:custGeom>
                <a:avLst/>
                <a:gdLst/>
                <a:ahLst/>
                <a:cxnLst/>
                <a:rect l="0" t="0" r="0" b="0"/>
                <a:pathLst>
                  <a:path w="120000" h="120000" extrusionOk="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2" name="Shape 402"/>
              <p:cNvSpPr/>
              <p:nvPr/>
            </p:nvSpPr>
            <p:spPr>
              <a:xfrm>
                <a:off x="7256" y="2488"/>
                <a:ext cx="156" cy="159"/>
              </a:xfrm>
              <a:custGeom>
                <a:avLst/>
                <a:gdLst/>
                <a:ahLst/>
                <a:cxnLst/>
                <a:rect l="0" t="0" r="0" b="0"/>
                <a:pathLst>
                  <a:path w="120000" h="120000" extrusionOk="0">
                    <a:moveTo>
                      <a:pt x="100851" y="120000"/>
                    </a:moveTo>
                    <a:cubicBezTo>
                      <a:pt x="95744" y="116210"/>
                      <a:pt x="95744" y="116210"/>
                      <a:pt x="95744" y="116210"/>
                    </a:cubicBezTo>
                    <a:cubicBezTo>
                      <a:pt x="100851" y="109894"/>
                      <a:pt x="105957" y="102315"/>
                      <a:pt x="108510" y="93473"/>
                    </a:cubicBezTo>
                    <a:cubicBezTo>
                      <a:pt x="113617" y="77052"/>
                      <a:pt x="112340" y="59368"/>
                      <a:pt x="103404" y="44210"/>
                    </a:cubicBezTo>
                    <a:cubicBezTo>
                      <a:pt x="95744" y="29052"/>
                      <a:pt x="81702" y="17684"/>
                      <a:pt x="65106" y="12631"/>
                    </a:cubicBezTo>
                    <a:cubicBezTo>
                      <a:pt x="44680" y="6315"/>
                      <a:pt x="21702" y="10105"/>
                      <a:pt x="3829" y="25263"/>
                    </a:cubicBezTo>
                    <a:cubicBezTo>
                      <a:pt x="0" y="20210"/>
                      <a:pt x="0" y="20210"/>
                      <a:pt x="0" y="20210"/>
                    </a:cubicBezTo>
                    <a:cubicBezTo>
                      <a:pt x="19148" y="5052"/>
                      <a:pt x="43404" y="0"/>
                      <a:pt x="67659" y="6315"/>
                    </a:cubicBezTo>
                    <a:cubicBezTo>
                      <a:pt x="85531" y="12631"/>
                      <a:pt x="100851" y="25263"/>
                      <a:pt x="109787" y="41684"/>
                    </a:cubicBezTo>
                    <a:cubicBezTo>
                      <a:pt x="117446" y="58105"/>
                      <a:pt x="120000" y="77052"/>
                      <a:pt x="113617" y="94736"/>
                    </a:cubicBezTo>
                    <a:cubicBezTo>
                      <a:pt x="111063" y="104842"/>
                      <a:pt x="107234" y="112421"/>
                      <a:pt x="100851"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3" name="Shape 403"/>
              <p:cNvSpPr/>
              <p:nvPr/>
            </p:nvSpPr>
            <p:spPr>
              <a:xfrm>
                <a:off x="7423" y="1180"/>
                <a:ext cx="132" cy="82"/>
              </a:xfrm>
              <a:custGeom>
                <a:avLst/>
                <a:gdLst/>
                <a:ahLst/>
                <a:cxnLst/>
                <a:rect l="0" t="0" r="0" b="0"/>
                <a:pathLst>
                  <a:path w="120000" h="120000" extrusionOk="0">
                    <a:moveTo>
                      <a:pt x="54683" y="119999"/>
                    </a:moveTo>
                    <a:cubicBezTo>
                      <a:pt x="44050" y="119999"/>
                      <a:pt x="33417" y="115102"/>
                      <a:pt x="24303" y="105306"/>
                    </a:cubicBezTo>
                    <a:cubicBezTo>
                      <a:pt x="13670" y="97959"/>
                      <a:pt x="6075" y="83265"/>
                      <a:pt x="0" y="66122"/>
                    </a:cubicBezTo>
                    <a:cubicBezTo>
                      <a:pt x="4556" y="63673"/>
                      <a:pt x="4556" y="63673"/>
                      <a:pt x="4556" y="63673"/>
                    </a:cubicBezTo>
                    <a:cubicBezTo>
                      <a:pt x="9113" y="78367"/>
                      <a:pt x="16708" y="90612"/>
                      <a:pt x="27341" y="100408"/>
                    </a:cubicBezTo>
                    <a:cubicBezTo>
                      <a:pt x="41012" y="112653"/>
                      <a:pt x="56202" y="115102"/>
                      <a:pt x="71392" y="107755"/>
                    </a:cubicBezTo>
                    <a:cubicBezTo>
                      <a:pt x="86582" y="100408"/>
                      <a:pt x="98734" y="85714"/>
                      <a:pt x="106329" y="63673"/>
                    </a:cubicBezTo>
                    <a:cubicBezTo>
                      <a:pt x="112405" y="44081"/>
                      <a:pt x="115443" y="22040"/>
                      <a:pt x="112405" y="0"/>
                    </a:cubicBezTo>
                    <a:cubicBezTo>
                      <a:pt x="116962" y="0"/>
                      <a:pt x="116962" y="0"/>
                      <a:pt x="116962" y="0"/>
                    </a:cubicBezTo>
                    <a:cubicBezTo>
                      <a:pt x="120000" y="22040"/>
                      <a:pt x="116962" y="46530"/>
                      <a:pt x="109367" y="66122"/>
                    </a:cubicBezTo>
                    <a:cubicBezTo>
                      <a:pt x="101772" y="90612"/>
                      <a:pt x="88101" y="107755"/>
                      <a:pt x="72911" y="115102"/>
                    </a:cubicBezTo>
                    <a:cubicBezTo>
                      <a:pt x="66835" y="117551"/>
                      <a:pt x="60759" y="119999"/>
                      <a:pt x="54683" y="119999"/>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4" name="Shape 404"/>
              <p:cNvSpPr/>
              <p:nvPr/>
            </p:nvSpPr>
            <p:spPr>
              <a:xfrm>
                <a:off x="7412" y="1122"/>
                <a:ext cx="67" cy="74"/>
              </a:xfrm>
              <a:custGeom>
                <a:avLst/>
                <a:gdLst/>
                <a:ahLst/>
                <a:cxnLst/>
                <a:rect l="0" t="0" r="0" b="0"/>
                <a:pathLst>
                  <a:path w="120000" h="120000" extrusionOk="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77333"/>
                      <a:pt x="9000" y="98666"/>
                      <a:pt x="12000" y="120000"/>
                    </a:cubicBezTo>
                    <a:lnTo>
                      <a:pt x="300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5" name="Shape 405"/>
              <p:cNvSpPr/>
              <p:nvPr/>
            </p:nvSpPr>
            <p:spPr>
              <a:xfrm>
                <a:off x="7381" y="1134"/>
                <a:ext cx="41" cy="122"/>
              </a:xfrm>
              <a:custGeom>
                <a:avLst/>
                <a:gdLst/>
                <a:ahLst/>
                <a:cxnLst/>
                <a:rect l="0" t="0" r="0" b="0"/>
                <a:pathLst>
                  <a:path w="120000" h="120000" extrusionOk="0">
                    <a:moveTo>
                      <a:pt x="100000" y="119999"/>
                    </a:moveTo>
                    <a:cubicBezTo>
                      <a:pt x="15000" y="92054"/>
                      <a:pt x="0" y="46027"/>
                      <a:pt x="55000" y="11506"/>
                    </a:cubicBezTo>
                    <a:cubicBezTo>
                      <a:pt x="65000" y="8219"/>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6" name="Shape 406"/>
              <p:cNvSpPr/>
              <p:nvPr/>
            </p:nvSpPr>
            <p:spPr>
              <a:xfrm>
                <a:off x="7440" y="1093"/>
                <a:ext cx="150" cy="171"/>
              </a:xfrm>
              <a:custGeom>
                <a:avLst/>
                <a:gdLst/>
                <a:ahLst/>
                <a:cxnLst/>
                <a:rect l="0" t="0" r="0" b="0"/>
                <a:pathLst>
                  <a:path w="120000" h="120000" extrusionOk="0">
                    <a:moveTo>
                      <a:pt x="81333" y="120000"/>
                    </a:moveTo>
                    <a:cubicBezTo>
                      <a:pt x="77333" y="115294"/>
                      <a:pt x="77333" y="115294"/>
                      <a:pt x="77333" y="115294"/>
                    </a:cubicBezTo>
                    <a:cubicBezTo>
                      <a:pt x="84000" y="110588"/>
                      <a:pt x="90666" y="104705"/>
                      <a:pt x="94666" y="97647"/>
                    </a:cubicBezTo>
                    <a:cubicBezTo>
                      <a:pt x="113333" y="68235"/>
                      <a:pt x="101333" y="31764"/>
                      <a:pt x="68000" y="15294"/>
                    </a:cubicBezTo>
                    <a:cubicBezTo>
                      <a:pt x="48000" y="5882"/>
                      <a:pt x="24000" y="5882"/>
                      <a:pt x="2666" y="15294"/>
                    </a:cubicBezTo>
                    <a:cubicBezTo>
                      <a:pt x="0" y="10588"/>
                      <a:pt x="0" y="10588"/>
                      <a:pt x="0" y="10588"/>
                    </a:cubicBezTo>
                    <a:cubicBezTo>
                      <a:pt x="22666" y="0"/>
                      <a:pt x="49333" y="0"/>
                      <a:pt x="70666" y="10588"/>
                    </a:cubicBezTo>
                    <a:cubicBezTo>
                      <a:pt x="106666" y="28235"/>
                      <a:pt x="120000" y="68235"/>
                      <a:pt x="100000" y="100000"/>
                    </a:cubicBezTo>
                    <a:cubicBezTo>
                      <a:pt x="96000" y="108235"/>
                      <a:pt x="89333" y="114117"/>
                      <a:pt x="81333"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7" name="Shape 407"/>
              <p:cNvSpPr/>
              <p:nvPr/>
            </p:nvSpPr>
            <p:spPr>
              <a:xfrm>
                <a:off x="3037" y="876"/>
                <a:ext cx="544" cy="585"/>
              </a:xfrm>
              <a:custGeom>
                <a:avLst/>
                <a:gdLst/>
                <a:ahLst/>
                <a:cxnLst/>
                <a:rect l="0" t="0" r="0" b="0"/>
                <a:pathLst>
                  <a:path w="120000" h="120000" extrusionOk="0">
                    <a:moveTo>
                      <a:pt x="118678" y="120000"/>
                    </a:moveTo>
                    <a:lnTo>
                      <a:pt x="0" y="1023"/>
                    </a:lnTo>
                    <a:lnTo>
                      <a:pt x="1321" y="0"/>
                    </a:lnTo>
                    <a:lnTo>
                      <a:pt x="120000" y="118976"/>
                    </a:lnTo>
                    <a:lnTo>
                      <a:pt x="118678"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8" name="Shape 408"/>
              <p:cNvSpPr/>
              <p:nvPr/>
            </p:nvSpPr>
            <p:spPr>
              <a:xfrm>
                <a:off x="2540" y="1056"/>
                <a:ext cx="906" cy="503"/>
              </a:xfrm>
              <a:custGeom>
                <a:avLst/>
                <a:gdLst/>
                <a:ahLst/>
                <a:cxnLst/>
                <a:rect l="0" t="0" r="0" b="0"/>
                <a:pathLst>
                  <a:path w="120000" h="120000" extrusionOk="0">
                    <a:moveTo>
                      <a:pt x="119337" y="120000"/>
                    </a:moveTo>
                    <a:lnTo>
                      <a:pt x="0" y="1904"/>
                    </a:lnTo>
                    <a:lnTo>
                      <a:pt x="397" y="0"/>
                    </a:lnTo>
                    <a:lnTo>
                      <a:pt x="119999" y="118571"/>
                    </a:lnTo>
                    <a:lnTo>
                      <a:pt x="119337"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9" name="Shape 409"/>
              <p:cNvSpPr/>
              <p:nvPr/>
            </p:nvSpPr>
            <p:spPr>
              <a:xfrm>
                <a:off x="2086" y="1019"/>
                <a:ext cx="457" cy="42"/>
              </a:xfrm>
              <a:custGeom>
                <a:avLst/>
                <a:gdLst/>
                <a:ahLst/>
                <a:cxnLst/>
                <a:rect l="0" t="0" r="0" b="0"/>
                <a:pathLst>
                  <a:path w="120000" h="120000" extrusionOk="0">
                    <a:moveTo>
                      <a:pt x="120000" y="120000"/>
                    </a:moveTo>
                    <a:lnTo>
                      <a:pt x="0" y="22857"/>
                    </a:lnTo>
                    <a:lnTo>
                      <a:pt x="525" y="0"/>
                    </a:lnTo>
                    <a:lnTo>
                      <a:pt x="120000" y="97142"/>
                    </a:lnTo>
                    <a:lnTo>
                      <a:pt x="12000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0" name="Shape 410"/>
              <p:cNvSpPr/>
              <p:nvPr/>
            </p:nvSpPr>
            <p:spPr>
              <a:xfrm>
                <a:off x="575" y="2629"/>
                <a:ext cx="1909" cy="284"/>
              </a:xfrm>
              <a:custGeom>
                <a:avLst/>
                <a:gdLst/>
                <a:ahLst/>
                <a:cxnLst/>
                <a:rect l="0" t="0" r="0" b="0"/>
                <a:pathLst>
                  <a:path w="120000" h="120000" extrusionOk="0">
                    <a:moveTo>
                      <a:pt x="0" y="120000"/>
                    </a:moveTo>
                    <a:lnTo>
                      <a:pt x="0" y="116619"/>
                    </a:lnTo>
                    <a:lnTo>
                      <a:pt x="119937" y="0"/>
                    </a:lnTo>
                    <a:lnTo>
                      <a:pt x="120000" y="3802"/>
                    </a:lnTo>
                    <a:lnTo>
                      <a:pt x="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1" name="Shape 411"/>
              <p:cNvSpPr/>
              <p:nvPr/>
            </p:nvSpPr>
            <p:spPr>
              <a:xfrm>
                <a:off x="2485" y="2448"/>
                <a:ext cx="14" cy="180"/>
              </a:xfrm>
              <a:custGeom>
                <a:avLst/>
                <a:gdLst/>
                <a:ahLst/>
                <a:cxnLst/>
                <a:rect l="0" t="0" r="0" b="0"/>
                <a:pathLst>
                  <a:path w="120000" h="120000" extrusionOk="0">
                    <a:moveTo>
                      <a:pt x="59999" y="120000"/>
                    </a:moveTo>
                    <a:lnTo>
                      <a:pt x="0" y="120000"/>
                    </a:lnTo>
                    <a:lnTo>
                      <a:pt x="42857" y="0"/>
                    </a:lnTo>
                    <a:lnTo>
                      <a:pt x="119999" y="0"/>
                    </a:lnTo>
                    <a:lnTo>
                      <a:pt x="59999"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2" name="Shape 412"/>
              <p:cNvSpPr/>
              <p:nvPr/>
            </p:nvSpPr>
            <p:spPr>
              <a:xfrm>
                <a:off x="2281" y="2454"/>
                <a:ext cx="214" cy="182"/>
              </a:xfrm>
              <a:custGeom>
                <a:avLst/>
                <a:gdLst/>
                <a:ahLst/>
                <a:cxnLst/>
                <a:rect l="0" t="0" r="0" b="0"/>
                <a:pathLst>
                  <a:path w="120000" h="120000" extrusionOk="0">
                    <a:moveTo>
                      <a:pt x="116635" y="120000"/>
                    </a:moveTo>
                    <a:lnTo>
                      <a:pt x="0" y="3934"/>
                    </a:lnTo>
                    <a:lnTo>
                      <a:pt x="3925" y="0"/>
                    </a:lnTo>
                    <a:lnTo>
                      <a:pt x="120000" y="116721"/>
                    </a:lnTo>
                    <a:lnTo>
                      <a:pt x="116635"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3" name="Shape 413"/>
              <p:cNvSpPr/>
              <p:nvPr/>
            </p:nvSpPr>
            <p:spPr>
              <a:xfrm>
                <a:off x="2418" y="2638"/>
                <a:ext cx="136" cy="70"/>
              </a:xfrm>
              <a:custGeom>
                <a:avLst/>
                <a:gdLst/>
                <a:ahLst/>
                <a:cxnLst/>
                <a:rect l="0" t="0" r="0" b="0"/>
                <a:pathLst>
                  <a:path w="120000" h="120000" extrusionOk="0">
                    <a:moveTo>
                      <a:pt x="62222" y="114285"/>
                    </a:moveTo>
                    <a:cubicBezTo>
                      <a:pt x="41481" y="114285"/>
                      <a:pt x="22222" y="94285"/>
                      <a:pt x="10370" y="62857"/>
                    </a:cubicBezTo>
                    <a:cubicBezTo>
                      <a:pt x="4444" y="42857"/>
                      <a:pt x="0" y="22857"/>
                      <a:pt x="0" y="0"/>
                    </a:cubicBezTo>
                    <a:cubicBezTo>
                      <a:pt x="4444" y="0"/>
                      <a:pt x="4444" y="0"/>
                      <a:pt x="4444" y="0"/>
                    </a:cubicBezTo>
                    <a:cubicBezTo>
                      <a:pt x="4444" y="20000"/>
                      <a:pt x="8888" y="40000"/>
                      <a:pt x="14814" y="57142"/>
                    </a:cubicBezTo>
                    <a:cubicBezTo>
                      <a:pt x="32592" y="108571"/>
                      <a:pt x="66666" y="120000"/>
                      <a:pt x="93333" y="85714"/>
                    </a:cubicBezTo>
                    <a:cubicBezTo>
                      <a:pt x="103703" y="71428"/>
                      <a:pt x="112592" y="51428"/>
                      <a:pt x="115555" y="25714"/>
                    </a:cubicBezTo>
                    <a:cubicBezTo>
                      <a:pt x="120000" y="28571"/>
                      <a:pt x="120000" y="28571"/>
                      <a:pt x="120000" y="28571"/>
                    </a:cubicBezTo>
                    <a:cubicBezTo>
                      <a:pt x="115555" y="54285"/>
                      <a:pt x="108148" y="77142"/>
                      <a:pt x="96296" y="94285"/>
                    </a:cubicBezTo>
                    <a:cubicBezTo>
                      <a:pt x="85925" y="108571"/>
                      <a:pt x="74074" y="114285"/>
                      <a:pt x="62222" y="114285"/>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4" name="Shape 414"/>
              <p:cNvSpPr/>
              <p:nvPr/>
            </p:nvSpPr>
            <p:spPr>
              <a:xfrm>
                <a:off x="2422" y="2562"/>
                <a:ext cx="92" cy="49"/>
              </a:xfrm>
              <a:custGeom>
                <a:avLst/>
                <a:gdLst/>
                <a:ahLst/>
                <a:cxnLst/>
                <a:rect l="0" t="0" r="0" b="0"/>
                <a:pathLst>
                  <a:path w="120000" h="120000" extrusionOk="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5" name="Shape 415"/>
              <p:cNvSpPr/>
              <p:nvPr/>
            </p:nvSpPr>
            <p:spPr>
              <a:xfrm>
                <a:off x="2386" y="2551"/>
                <a:ext cx="66" cy="112"/>
              </a:xfrm>
              <a:custGeom>
                <a:avLst/>
                <a:gdLst/>
                <a:ahLst/>
                <a:cxnLst/>
                <a:rect l="0" t="0" r="0" b="0"/>
                <a:pathLst>
                  <a:path w="120000" h="120000" extrusionOk="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0769" y="8955"/>
                      <a:pt x="104615" y="12537"/>
                      <a:pt x="98461" y="14328"/>
                    </a:cubicBezTo>
                    <a:cubicBezTo>
                      <a:pt x="43076" y="37611"/>
                      <a:pt x="15384" y="78805"/>
                      <a:pt x="36923" y="118208"/>
                    </a:cubicBezTo>
                    <a:lnTo>
                      <a:pt x="21538"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6" name="Shape 416"/>
              <p:cNvSpPr/>
              <p:nvPr/>
            </p:nvSpPr>
            <p:spPr>
              <a:xfrm>
                <a:off x="2487" y="2540"/>
                <a:ext cx="108" cy="186"/>
              </a:xfrm>
              <a:custGeom>
                <a:avLst/>
                <a:gdLst/>
                <a:ahLst/>
                <a:cxnLst/>
                <a:rect l="0" t="0" r="0" b="0"/>
                <a:pathLst>
                  <a:path w="120000" h="120000" extrusionOk="0">
                    <a:moveTo>
                      <a:pt x="22500" y="120000"/>
                    </a:moveTo>
                    <a:cubicBezTo>
                      <a:pt x="20625" y="115675"/>
                      <a:pt x="20625" y="115675"/>
                      <a:pt x="20625" y="115675"/>
                    </a:cubicBezTo>
                    <a:cubicBezTo>
                      <a:pt x="31875" y="113513"/>
                      <a:pt x="45000" y="111351"/>
                      <a:pt x="54375" y="107027"/>
                    </a:cubicBezTo>
                    <a:cubicBezTo>
                      <a:pt x="99375" y="89729"/>
                      <a:pt x="110625" y="55135"/>
                      <a:pt x="80625" y="30270"/>
                    </a:cubicBezTo>
                    <a:cubicBezTo>
                      <a:pt x="61875" y="14054"/>
                      <a:pt x="31875" y="5405"/>
                      <a:pt x="0" y="5405"/>
                    </a:cubicBezTo>
                    <a:cubicBezTo>
                      <a:pt x="0" y="0"/>
                      <a:pt x="0" y="0"/>
                      <a:pt x="0" y="0"/>
                    </a:cubicBezTo>
                    <a:cubicBezTo>
                      <a:pt x="35625" y="0"/>
                      <a:pt x="67500" y="9729"/>
                      <a:pt x="88125" y="27027"/>
                    </a:cubicBezTo>
                    <a:cubicBezTo>
                      <a:pt x="120000" y="55135"/>
                      <a:pt x="108750" y="91891"/>
                      <a:pt x="60000" y="111351"/>
                    </a:cubicBezTo>
                    <a:cubicBezTo>
                      <a:pt x="48750" y="115675"/>
                      <a:pt x="35625" y="118918"/>
                      <a:pt x="22500"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7" name="Shape 417"/>
              <p:cNvSpPr/>
              <p:nvPr/>
            </p:nvSpPr>
            <p:spPr>
              <a:xfrm>
                <a:off x="2296" y="1059"/>
                <a:ext cx="243" cy="211"/>
              </a:xfrm>
              <a:custGeom>
                <a:avLst/>
                <a:gdLst/>
                <a:ahLst/>
                <a:cxnLst/>
                <a:rect l="0" t="0" r="0" b="0"/>
                <a:pathLst>
                  <a:path w="120000" h="120000" extrusionOk="0">
                    <a:moveTo>
                      <a:pt x="2459" y="120000"/>
                    </a:moveTo>
                    <a:lnTo>
                      <a:pt x="0" y="116587"/>
                    </a:lnTo>
                    <a:lnTo>
                      <a:pt x="117540" y="0"/>
                    </a:lnTo>
                    <a:lnTo>
                      <a:pt x="120000" y="2843"/>
                    </a:lnTo>
                    <a:lnTo>
                      <a:pt x="2459"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8" name="Shape 418"/>
              <p:cNvSpPr/>
              <p:nvPr/>
            </p:nvSpPr>
            <p:spPr>
              <a:xfrm>
                <a:off x="2456" y="898"/>
                <a:ext cx="87" cy="160"/>
              </a:xfrm>
              <a:custGeom>
                <a:avLst/>
                <a:gdLst/>
                <a:ahLst/>
                <a:cxnLst/>
                <a:rect l="0" t="0" r="0" b="0"/>
                <a:pathLst>
                  <a:path w="120000" h="120000" extrusionOk="0">
                    <a:moveTo>
                      <a:pt x="110344" y="120000"/>
                    </a:moveTo>
                    <a:lnTo>
                      <a:pt x="0" y="3726"/>
                    </a:lnTo>
                    <a:lnTo>
                      <a:pt x="9655" y="0"/>
                    </a:lnTo>
                    <a:lnTo>
                      <a:pt x="120000" y="117763"/>
                    </a:lnTo>
                    <a:lnTo>
                      <a:pt x="110344"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9" name="Shape 419"/>
              <p:cNvSpPr/>
              <p:nvPr/>
            </p:nvSpPr>
            <p:spPr>
              <a:xfrm>
                <a:off x="2498" y="1030"/>
                <a:ext cx="113" cy="106"/>
              </a:xfrm>
              <a:custGeom>
                <a:avLst/>
                <a:gdLst/>
                <a:ahLst/>
                <a:cxnLst/>
                <a:rect l="0" t="0" r="0" b="0"/>
                <a:pathLst>
                  <a:path w="120000" h="120000" extrusionOk="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0" name="Shape 420"/>
              <p:cNvSpPr/>
              <p:nvPr/>
            </p:nvSpPr>
            <p:spPr>
              <a:xfrm>
                <a:off x="2471" y="1005"/>
                <a:ext cx="44" cy="93"/>
              </a:xfrm>
              <a:custGeom>
                <a:avLst/>
                <a:gdLst/>
                <a:ahLst/>
                <a:cxnLst/>
                <a:rect l="0" t="0" r="0" b="0"/>
                <a:pathLst>
                  <a:path w="120000" h="120000" extrusionOk="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0714"/>
                      <a:pt x="36923" y="115714"/>
                    </a:cubicBezTo>
                    <a:lnTo>
                      <a:pt x="23076" y="119999"/>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1" name="Shape 421"/>
              <p:cNvSpPr/>
              <p:nvPr/>
            </p:nvSpPr>
            <p:spPr>
              <a:xfrm>
                <a:off x="2445" y="1039"/>
                <a:ext cx="63" cy="112"/>
              </a:xfrm>
              <a:custGeom>
                <a:avLst/>
                <a:gdLst/>
                <a:ahLst/>
                <a:cxnLst/>
                <a:rect l="0" t="0" r="0" b="0"/>
                <a:pathLst>
                  <a:path w="120000" h="120000" extrusionOk="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2" name="Shape 422"/>
              <p:cNvSpPr/>
              <p:nvPr/>
            </p:nvSpPr>
            <p:spPr>
              <a:xfrm>
                <a:off x="2471" y="969"/>
                <a:ext cx="171" cy="144"/>
              </a:xfrm>
              <a:custGeom>
                <a:avLst/>
                <a:gdLst/>
                <a:ahLst/>
                <a:cxnLst/>
                <a:rect l="0" t="0" r="0" b="0"/>
                <a:pathLst>
                  <a:path w="120000" h="120000" extrusionOk="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3" name="Shape 423"/>
              <p:cNvSpPr/>
              <p:nvPr/>
            </p:nvSpPr>
            <p:spPr>
              <a:xfrm>
                <a:off x="2645" y="1695"/>
                <a:ext cx="781" cy="59"/>
              </a:xfrm>
              <a:custGeom>
                <a:avLst/>
                <a:gdLst/>
                <a:ahLst/>
                <a:cxnLst/>
                <a:rect l="0" t="0" r="0" b="0"/>
                <a:pathLst>
                  <a:path w="120000" h="120000" extrusionOk="0">
                    <a:moveTo>
                      <a:pt x="120000" y="120000"/>
                    </a:moveTo>
                    <a:lnTo>
                      <a:pt x="0" y="16000"/>
                    </a:lnTo>
                    <a:lnTo>
                      <a:pt x="306" y="0"/>
                    </a:lnTo>
                    <a:lnTo>
                      <a:pt x="120000" y="104000"/>
                    </a:lnTo>
                    <a:lnTo>
                      <a:pt x="12000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4" name="Shape 424"/>
              <p:cNvSpPr/>
              <p:nvPr/>
            </p:nvSpPr>
            <p:spPr>
              <a:xfrm>
                <a:off x="-85" y="1960"/>
                <a:ext cx="136" cy="42"/>
              </a:xfrm>
              <a:custGeom>
                <a:avLst/>
                <a:gdLst/>
                <a:ahLst/>
                <a:cxnLst/>
                <a:rect l="0" t="0" r="0" b="0"/>
                <a:pathLst>
                  <a:path w="120000" h="120000" extrusionOk="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5" name="Shape 425"/>
              <p:cNvSpPr/>
              <p:nvPr/>
            </p:nvSpPr>
            <p:spPr>
              <a:xfrm>
                <a:off x="-85" y="2012"/>
                <a:ext cx="136" cy="3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6" name="Shape 426"/>
              <p:cNvSpPr/>
              <p:nvPr/>
            </p:nvSpPr>
            <p:spPr>
              <a:xfrm>
                <a:off x="-85" y="2054"/>
                <a:ext cx="136" cy="42"/>
              </a:xfrm>
              <a:custGeom>
                <a:avLst/>
                <a:gdLst/>
                <a:ahLst/>
                <a:cxnLst/>
                <a:rect l="0" t="0" r="0" b="0"/>
                <a:pathLst>
                  <a:path w="120000" h="120000" extrusionOk="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7" name="Shape 427"/>
              <p:cNvSpPr/>
              <p:nvPr/>
            </p:nvSpPr>
            <p:spPr>
              <a:xfrm>
                <a:off x="-419" y="2027"/>
                <a:ext cx="351" cy="65"/>
              </a:xfrm>
              <a:custGeom>
                <a:avLst/>
                <a:gdLst/>
                <a:ahLst/>
                <a:cxnLst/>
                <a:rect l="0" t="0" r="0" b="0"/>
                <a:pathLst>
                  <a:path w="120000" h="120000" extrusionOk="0">
                    <a:moveTo>
                      <a:pt x="0" y="120000"/>
                    </a:moveTo>
                    <a:lnTo>
                      <a:pt x="0" y="105230"/>
                    </a:lnTo>
                    <a:lnTo>
                      <a:pt x="119316" y="0"/>
                    </a:lnTo>
                    <a:lnTo>
                      <a:pt x="119999" y="11076"/>
                    </a:lnTo>
                    <a:lnTo>
                      <a:pt x="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8" name="Shape 428"/>
              <p:cNvSpPr/>
              <p:nvPr/>
            </p:nvSpPr>
            <p:spPr>
              <a:xfrm>
                <a:off x="-187" y="1775"/>
                <a:ext cx="150" cy="215"/>
              </a:xfrm>
              <a:custGeom>
                <a:avLst/>
                <a:gdLst/>
                <a:ahLst/>
                <a:cxnLst/>
                <a:rect l="0" t="0" r="0" b="0"/>
                <a:pathLst>
                  <a:path w="120000" h="120000" extrusionOk="0">
                    <a:moveTo>
                      <a:pt x="114437" y="120000"/>
                    </a:moveTo>
                    <a:lnTo>
                      <a:pt x="0" y="2790"/>
                    </a:lnTo>
                    <a:lnTo>
                      <a:pt x="5562" y="0"/>
                    </a:lnTo>
                    <a:lnTo>
                      <a:pt x="120000" y="117209"/>
                    </a:lnTo>
                    <a:lnTo>
                      <a:pt x="114437"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9" name="Shape 429"/>
              <p:cNvSpPr/>
              <p:nvPr/>
            </p:nvSpPr>
            <p:spPr>
              <a:xfrm>
                <a:off x="10" y="1838"/>
                <a:ext cx="190" cy="150"/>
              </a:xfrm>
              <a:custGeom>
                <a:avLst/>
                <a:gdLst/>
                <a:ahLst/>
                <a:cxnLst/>
                <a:rect l="0" t="0" r="0" b="0"/>
                <a:pathLst>
                  <a:path w="120000" h="120000" extrusionOk="0">
                    <a:moveTo>
                      <a:pt x="3141" y="120000"/>
                    </a:moveTo>
                    <a:lnTo>
                      <a:pt x="0" y="116026"/>
                    </a:lnTo>
                    <a:lnTo>
                      <a:pt x="116858" y="0"/>
                    </a:lnTo>
                    <a:lnTo>
                      <a:pt x="120000" y="3973"/>
                    </a:lnTo>
                    <a:lnTo>
                      <a:pt x="3141"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0" name="Shape 430"/>
              <p:cNvSpPr/>
              <p:nvPr/>
            </p:nvSpPr>
            <p:spPr>
              <a:xfrm>
                <a:off x="-18" y="1728"/>
                <a:ext cx="9" cy="252"/>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1" name="Shape 431"/>
              <p:cNvSpPr/>
              <p:nvPr/>
            </p:nvSpPr>
            <p:spPr>
              <a:xfrm>
                <a:off x="-12" y="88"/>
                <a:ext cx="526" cy="182"/>
              </a:xfrm>
              <a:custGeom>
                <a:avLst/>
                <a:gdLst/>
                <a:ahLst/>
                <a:cxnLst/>
                <a:rect l="0" t="0" r="0" b="0"/>
                <a:pathLst>
                  <a:path w="120000" h="120000" extrusionOk="0">
                    <a:moveTo>
                      <a:pt x="912" y="120000"/>
                    </a:moveTo>
                    <a:lnTo>
                      <a:pt x="0" y="115409"/>
                    </a:lnTo>
                    <a:lnTo>
                      <a:pt x="119315" y="0"/>
                    </a:lnTo>
                    <a:lnTo>
                      <a:pt x="120000" y="4590"/>
                    </a:lnTo>
                    <a:lnTo>
                      <a:pt x="912"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2" name="Shape 432"/>
              <p:cNvSpPr/>
              <p:nvPr/>
            </p:nvSpPr>
            <p:spPr>
              <a:xfrm>
                <a:off x="-703" y="630"/>
                <a:ext cx="361" cy="181"/>
              </a:xfrm>
              <a:custGeom>
                <a:avLst/>
                <a:gdLst/>
                <a:ahLst/>
                <a:cxnLst/>
                <a:rect l="0" t="0" r="0" b="0"/>
                <a:pathLst>
                  <a:path w="120000" h="120000" extrusionOk="0">
                    <a:moveTo>
                      <a:pt x="119005" y="120000"/>
                    </a:moveTo>
                    <a:lnTo>
                      <a:pt x="0" y="4615"/>
                    </a:lnTo>
                    <a:lnTo>
                      <a:pt x="994" y="0"/>
                    </a:lnTo>
                    <a:lnTo>
                      <a:pt x="120000" y="115384"/>
                    </a:lnTo>
                    <a:lnTo>
                      <a:pt x="119005"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3" name="Shape 433"/>
              <p:cNvSpPr/>
              <p:nvPr/>
            </p:nvSpPr>
            <p:spPr>
              <a:xfrm>
                <a:off x="282" y="97"/>
                <a:ext cx="236" cy="357"/>
              </a:xfrm>
              <a:custGeom>
                <a:avLst/>
                <a:gdLst/>
                <a:ahLst/>
                <a:cxnLst/>
                <a:rect l="0" t="0" r="0" b="0"/>
                <a:pathLst>
                  <a:path w="120000" h="120000" extrusionOk="0">
                    <a:moveTo>
                      <a:pt x="3544" y="120000"/>
                    </a:moveTo>
                    <a:lnTo>
                      <a:pt x="0" y="118324"/>
                    </a:lnTo>
                    <a:lnTo>
                      <a:pt x="115443" y="0"/>
                    </a:lnTo>
                    <a:lnTo>
                      <a:pt x="120000" y="1340"/>
                    </a:lnTo>
                    <a:lnTo>
                      <a:pt x="3544"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4" name="Shape 434"/>
              <p:cNvSpPr/>
              <p:nvPr/>
            </p:nvSpPr>
            <p:spPr>
              <a:xfrm>
                <a:off x="501" y="95"/>
                <a:ext cx="856" cy="763"/>
              </a:xfrm>
              <a:custGeom>
                <a:avLst/>
                <a:gdLst/>
                <a:ahLst/>
                <a:cxnLst/>
                <a:rect l="0" t="0" r="0" b="0"/>
                <a:pathLst>
                  <a:path w="120000" h="120000" extrusionOk="0">
                    <a:moveTo>
                      <a:pt x="119299" y="120000"/>
                    </a:moveTo>
                    <a:lnTo>
                      <a:pt x="0" y="943"/>
                    </a:lnTo>
                    <a:lnTo>
                      <a:pt x="700" y="0"/>
                    </a:lnTo>
                    <a:lnTo>
                      <a:pt x="120000" y="119213"/>
                    </a:lnTo>
                    <a:lnTo>
                      <a:pt x="119299"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5" name="Shape 435"/>
              <p:cNvSpPr/>
              <p:nvPr/>
            </p:nvSpPr>
            <p:spPr>
              <a:xfrm>
                <a:off x="440" y="56"/>
                <a:ext cx="113" cy="106"/>
              </a:xfrm>
              <a:custGeom>
                <a:avLst/>
                <a:gdLst/>
                <a:ahLst/>
                <a:cxnLst/>
                <a:rect l="0" t="0" r="0" b="0"/>
                <a:pathLst>
                  <a:path w="120000" h="120000" extrusionOk="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6" name="Shape 436"/>
              <p:cNvSpPr/>
              <p:nvPr/>
            </p:nvSpPr>
            <p:spPr>
              <a:xfrm>
                <a:off x="469" y="23"/>
                <a:ext cx="99" cy="34"/>
              </a:xfrm>
              <a:custGeom>
                <a:avLst/>
                <a:gdLst/>
                <a:ahLst/>
                <a:cxnLst/>
                <a:rect l="0" t="0" r="0" b="0"/>
                <a:pathLst>
                  <a:path w="120000" h="120000" extrusionOk="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7" name="Shape 437"/>
              <p:cNvSpPr/>
              <p:nvPr/>
            </p:nvSpPr>
            <p:spPr>
              <a:xfrm>
                <a:off x="419" y="-1"/>
                <a:ext cx="102" cy="72"/>
              </a:xfrm>
              <a:custGeom>
                <a:avLst/>
                <a:gdLst/>
                <a:ahLst/>
                <a:cxnLst/>
                <a:rect l="0" t="0" r="0" b="0"/>
                <a:pathLst>
                  <a:path w="120000" h="120000" extrusionOk="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8" name="Shape 438"/>
              <p:cNvSpPr/>
              <p:nvPr/>
            </p:nvSpPr>
            <p:spPr>
              <a:xfrm>
                <a:off x="476" y="12"/>
                <a:ext cx="129" cy="173"/>
              </a:xfrm>
              <a:custGeom>
                <a:avLst/>
                <a:gdLst/>
                <a:ahLst/>
                <a:cxnLst/>
                <a:rect l="0" t="0" r="0" b="0"/>
                <a:pathLst>
                  <a:path w="120000" h="120000" extrusionOk="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9" name="Shape 439"/>
              <p:cNvSpPr/>
              <p:nvPr/>
            </p:nvSpPr>
            <p:spPr>
              <a:xfrm>
                <a:off x="943" y="856"/>
                <a:ext cx="402" cy="238"/>
              </a:xfrm>
              <a:custGeom>
                <a:avLst/>
                <a:gdLst/>
                <a:ahLst/>
                <a:cxnLst/>
                <a:rect l="0" t="0" r="0" b="0"/>
                <a:pathLst>
                  <a:path w="120000" h="120000" extrusionOk="0">
                    <a:moveTo>
                      <a:pt x="1492" y="120000"/>
                    </a:moveTo>
                    <a:lnTo>
                      <a:pt x="0" y="116485"/>
                    </a:lnTo>
                    <a:lnTo>
                      <a:pt x="118507" y="0"/>
                    </a:lnTo>
                    <a:lnTo>
                      <a:pt x="120000" y="3514"/>
                    </a:lnTo>
                    <a:lnTo>
                      <a:pt x="1492"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0" name="Shape 440"/>
              <p:cNvSpPr/>
              <p:nvPr/>
            </p:nvSpPr>
            <p:spPr>
              <a:xfrm>
                <a:off x="932" y="855"/>
                <a:ext cx="414" cy="1007"/>
              </a:xfrm>
              <a:custGeom>
                <a:avLst/>
                <a:gdLst/>
                <a:ahLst/>
                <a:cxnLst/>
                <a:rect l="0" t="0" r="0" b="0"/>
                <a:pathLst>
                  <a:path w="120000" h="120000" extrusionOk="0">
                    <a:moveTo>
                      <a:pt x="1739" y="120000"/>
                    </a:moveTo>
                    <a:lnTo>
                      <a:pt x="0" y="119642"/>
                    </a:lnTo>
                    <a:lnTo>
                      <a:pt x="118260" y="0"/>
                    </a:lnTo>
                    <a:lnTo>
                      <a:pt x="120000" y="476"/>
                    </a:lnTo>
                    <a:lnTo>
                      <a:pt x="1739"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1" name="Shape 441"/>
              <p:cNvSpPr/>
              <p:nvPr/>
            </p:nvSpPr>
            <p:spPr>
              <a:xfrm>
                <a:off x="1314" y="609"/>
                <a:ext cx="33" cy="246"/>
              </a:xfrm>
              <a:custGeom>
                <a:avLst/>
                <a:gdLst/>
                <a:ahLst/>
                <a:cxnLst/>
                <a:rect l="0" t="0" r="0" b="0"/>
                <a:pathLst>
                  <a:path w="120000" h="120000" extrusionOk="0">
                    <a:moveTo>
                      <a:pt x="90909" y="120000"/>
                    </a:moveTo>
                    <a:lnTo>
                      <a:pt x="0" y="0"/>
                    </a:lnTo>
                    <a:lnTo>
                      <a:pt x="29090" y="0"/>
                    </a:lnTo>
                    <a:lnTo>
                      <a:pt x="120000" y="119028"/>
                    </a:lnTo>
                    <a:lnTo>
                      <a:pt x="90909"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2" name="Shape 442"/>
              <p:cNvSpPr/>
              <p:nvPr/>
            </p:nvSpPr>
            <p:spPr>
              <a:xfrm>
                <a:off x="578" y="1427"/>
                <a:ext cx="362" cy="426"/>
              </a:xfrm>
              <a:custGeom>
                <a:avLst/>
                <a:gdLst/>
                <a:ahLst/>
                <a:cxnLst/>
                <a:rect l="0" t="0" r="0" b="0"/>
                <a:pathLst>
                  <a:path w="120000" h="120000" extrusionOk="0">
                    <a:moveTo>
                      <a:pt x="117685" y="119999"/>
                    </a:moveTo>
                    <a:lnTo>
                      <a:pt x="0" y="1971"/>
                    </a:lnTo>
                    <a:lnTo>
                      <a:pt x="1652" y="0"/>
                    </a:lnTo>
                    <a:lnTo>
                      <a:pt x="120000" y="118591"/>
                    </a:lnTo>
                    <a:lnTo>
                      <a:pt x="117685" y="119999"/>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3" name="Shape 443"/>
              <p:cNvSpPr/>
              <p:nvPr/>
            </p:nvSpPr>
            <p:spPr>
              <a:xfrm>
                <a:off x="696" y="1854"/>
                <a:ext cx="241" cy="9"/>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4" name="Shape 444"/>
              <p:cNvSpPr/>
              <p:nvPr/>
            </p:nvSpPr>
            <p:spPr>
              <a:xfrm>
                <a:off x="931" y="1860"/>
                <a:ext cx="342" cy="273"/>
              </a:xfrm>
              <a:custGeom>
                <a:avLst/>
                <a:gdLst/>
                <a:ahLst/>
                <a:cxnLst/>
                <a:rect l="0" t="0" r="0" b="0"/>
                <a:pathLst>
                  <a:path w="120000" h="120000" extrusionOk="0">
                    <a:moveTo>
                      <a:pt x="118245" y="119999"/>
                    </a:moveTo>
                    <a:lnTo>
                      <a:pt x="0" y="3076"/>
                    </a:lnTo>
                    <a:lnTo>
                      <a:pt x="1754" y="0"/>
                    </a:lnTo>
                    <a:lnTo>
                      <a:pt x="120000" y="117802"/>
                    </a:lnTo>
                    <a:lnTo>
                      <a:pt x="118245" y="119999"/>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5" name="Shape 445"/>
              <p:cNvSpPr/>
              <p:nvPr/>
            </p:nvSpPr>
            <p:spPr>
              <a:xfrm>
                <a:off x="940" y="1711"/>
                <a:ext cx="487" cy="147"/>
              </a:xfrm>
              <a:custGeom>
                <a:avLst/>
                <a:gdLst/>
                <a:ahLst/>
                <a:cxnLst/>
                <a:rect l="0" t="0" r="0" b="0"/>
                <a:pathLst>
                  <a:path w="120000" h="120000" extrusionOk="0">
                    <a:moveTo>
                      <a:pt x="492" y="120000"/>
                    </a:moveTo>
                    <a:lnTo>
                      <a:pt x="0" y="112702"/>
                    </a:lnTo>
                    <a:lnTo>
                      <a:pt x="119014" y="0"/>
                    </a:lnTo>
                    <a:lnTo>
                      <a:pt x="120000" y="6486"/>
                    </a:lnTo>
                    <a:lnTo>
                      <a:pt x="492"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6" name="Shape 446"/>
              <p:cNvSpPr/>
              <p:nvPr/>
            </p:nvSpPr>
            <p:spPr>
              <a:xfrm>
                <a:off x="5922" y="2961"/>
                <a:ext cx="123" cy="99"/>
              </a:xfrm>
              <a:custGeom>
                <a:avLst/>
                <a:gdLst/>
                <a:ahLst/>
                <a:cxnLst/>
                <a:rect l="0" t="0" r="0" b="0"/>
                <a:pathLst>
                  <a:path w="120000" h="120000" extrusionOk="0">
                    <a:moveTo>
                      <a:pt x="50270" y="115932"/>
                    </a:moveTo>
                    <a:cubicBezTo>
                      <a:pt x="43783" y="115932"/>
                      <a:pt x="37297" y="115932"/>
                      <a:pt x="30810" y="111864"/>
                    </a:cubicBezTo>
                    <a:cubicBezTo>
                      <a:pt x="19459" y="107796"/>
                      <a:pt x="8108" y="99661"/>
                      <a:pt x="0" y="87457"/>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3513" y="0"/>
                      <a:pt x="113513" y="0"/>
                      <a:pt x="113513"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7" name="Shape 447"/>
              <p:cNvSpPr/>
              <p:nvPr/>
            </p:nvSpPr>
            <p:spPr>
              <a:xfrm>
                <a:off x="5904" y="2920"/>
                <a:ext cx="54" cy="87"/>
              </a:xfrm>
              <a:custGeom>
                <a:avLst/>
                <a:gdLst/>
                <a:ahLst/>
                <a:cxnLst/>
                <a:rect l="0" t="0" r="0" b="0"/>
                <a:pathLst>
                  <a:path w="120000" h="120000" extrusionOk="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8" name="Shape 448"/>
              <p:cNvSpPr/>
              <p:nvPr/>
            </p:nvSpPr>
            <p:spPr>
              <a:xfrm>
                <a:off x="5872" y="2945"/>
                <a:ext cx="54" cy="118"/>
              </a:xfrm>
              <a:custGeom>
                <a:avLst/>
                <a:gdLst/>
                <a:ahLst/>
                <a:cxnLst/>
                <a:rect l="0" t="0" r="0" b="0"/>
                <a:pathLst>
                  <a:path w="120000" h="120000" extrusionOk="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48750" y="91267"/>
                      <a:pt x="120000" y="113239"/>
                    </a:cubicBezTo>
                    <a:lnTo>
                      <a:pt x="10875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9" name="Shape 449"/>
              <p:cNvSpPr/>
              <p:nvPr/>
            </p:nvSpPr>
            <p:spPr>
              <a:xfrm>
                <a:off x="5915" y="2887"/>
                <a:ext cx="165" cy="162"/>
              </a:xfrm>
              <a:custGeom>
                <a:avLst/>
                <a:gdLst/>
                <a:ahLst/>
                <a:cxnLst/>
                <a:rect l="0" t="0" r="0" b="0"/>
                <a:pathLst>
                  <a:path w="120000" h="120000" extrusionOk="0">
                    <a:moveTo>
                      <a:pt x="95510" y="120000"/>
                    </a:moveTo>
                    <a:cubicBezTo>
                      <a:pt x="91836" y="115000"/>
                      <a:pt x="91836" y="115000"/>
                      <a:pt x="91836" y="115000"/>
                    </a:cubicBezTo>
                    <a:cubicBezTo>
                      <a:pt x="96734" y="108750"/>
                      <a:pt x="100408" y="101250"/>
                      <a:pt x="102857" y="93750"/>
                    </a:cubicBezTo>
                    <a:cubicBezTo>
                      <a:pt x="113877" y="60000"/>
                      <a:pt x="95510" y="23750"/>
                      <a:pt x="62448" y="13750"/>
                    </a:cubicBezTo>
                    <a:cubicBezTo>
                      <a:pt x="41632" y="7500"/>
                      <a:pt x="19591" y="11250"/>
                      <a:pt x="3673" y="25000"/>
                    </a:cubicBezTo>
                    <a:cubicBezTo>
                      <a:pt x="0" y="20000"/>
                      <a:pt x="0" y="20000"/>
                      <a:pt x="0" y="20000"/>
                    </a:cubicBezTo>
                    <a:cubicBezTo>
                      <a:pt x="18367" y="5000"/>
                      <a:pt x="41632" y="0"/>
                      <a:pt x="63673" y="7500"/>
                    </a:cubicBezTo>
                    <a:cubicBezTo>
                      <a:pt x="100408" y="18750"/>
                      <a:pt x="119999" y="58750"/>
                      <a:pt x="108979" y="95000"/>
                    </a:cubicBezTo>
                    <a:cubicBezTo>
                      <a:pt x="106530" y="103750"/>
                      <a:pt x="101632" y="112500"/>
                      <a:pt x="95510"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0" name="Shape 450"/>
              <p:cNvSpPr/>
              <p:nvPr/>
            </p:nvSpPr>
            <p:spPr>
              <a:xfrm>
                <a:off x="2498" y="1618"/>
                <a:ext cx="163" cy="163"/>
              </a:xfrm>
              <a:custGeom>
                <a:avLst/>
                <a:gdLst/>
                <a:ahLst/>
                <a:cxnLst/>
                <a:rect l="0" t="0" r="0" b="0"/>
                <a:pathLst>
                  <a:path w="120000" h="120000" extrusionOk="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1" name="Shape 451"/>
              <p:cNvSpPr/>
              <p:nvPr/>
            </p:nvSpPr>
            <p:spPr>
              <a:xfrm>
                <a:off x="1989" y="2081"/>
                <a:ext cx="14" cy="14"/>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2" name="Shape 452"/>
              <p:cNvSpPr/>
              <p:nvPr/>
            </p:nvSpPr>
            <p:spPr>
              <a:xfrm>
                <a:off x="1964" y="2054"/>
                <a:ext cx="13" cy="14"/>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3" name="Shape 453"/>
              <p:cNvSpPr/>
              <p:nvPr/>
            </p:nvSpPr>
            <p:spPr>
              <a:xfrm>
                <a:off x="1964" y="2028"/>
                <a:ext cx="13" cy="15"/>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4" name="Shape 454"/>
              <p:cNvSpPr/>
              <p:nvPr/>
            </p:nvSpPr>
            <p:spPr>
              <a:xfrm>
                <a:off x="1989" y="2054"/>
                <a:ext cx="14" cy="14"/>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5" name="Shape 455"/>
              <p:cNvSpPr/>
              <p:nvPr/>
            </p:nvSpPr>
            <p:spPr>
              <a:xfrm>
                <a:off x="2014" y="2054"/>
                <a:ext cx="14" cy="14"/>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6" name="Shape 456"/>
              <p:cNvSpPr/>
              <p:nvPr/>
            </p:nvSpPr>
            <p:spPr>
              <a:xfrm>
                <a:off x="2014" y="2028"/>
                <a:ext cx="14" cy="15"/>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7" name="Shape 457"/>
              <p:cNvSpPr/>
              <p:nvPr/>
            </p:nvSpPr>
            <p:spPr>
              <a:xfrm>
                <a:off x="2014" y="2081"/>
                <a:ext cx="14" cy="14"/>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8" name="Shape 458"/>
              <p:cNvSpPr/>
              <p:nvPr/>
            </p:nvSpPr>
            <p:spPr>
              <a:xfrm>
                <a:off x="1989" y="2028"/>
                <a:ext cx="14" cy="15"/>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9" name="Shape 459"/>
              <p:cNvSpPr/>
              <p:nvPr/>
            </p:nvSpPr>
            <p:spPr>
              <a:xfrm>
                <a:off x="1964" y="2081"/>
                <a:ext cx="13" cy="14"/>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0" name="Shape 460"/>
              <p:cNvSpPr/>
              <p:nvPr/>
            </p:nvSpPr>
            <p:spPr>
              <a:xfrm>
                <a:off x="1912" y="2081"/>
                <a:ext cx="14" cy="14"/>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1" name="Shape 461"/>
              <p:cNvSpPr/>
              <p:nvPr/>
            </p:nvSpPr>
            <p:spPr>
              <a:xfrm>
                <a:off x="1912" y="2054"/>
                <a:ext cx="14" cy="14"/>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2" name="Shape 462"/>
              <p:cNvSpPr/>
              <p:nvPr/>
            </p:nvSpPr>
            <p:spPr>
              <a:xfrm>
                <a:off x="1937" y="2028"/>
                <a:ext cx="14" cy="15"/>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3" name="Shape 463"/>
              <p:cNvSpPr/>
              <p:nvPr/>
            </p:nvSpPr>
            <p:spPr>
              <a:xfrm>
                <a:off x="1937" y="2081"/>
                <a:ext cx="14" cy="14"/>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4" name="Shape 464"/>
              <p:cNvSpPr/>
              <p:nvPr/>
            </p:nvSpPr>
            <p:spPr>
              <a:xfrm>
                <a:off x="1912" y="2028"/>
                <a:ext cx="14" cy="15"/>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5" name="Shape 465"/>
              <p:cNvSpPr/>
              <p:nvPr/>
            </p:nvSpPr>
            <p:spPr>
              <a:xfrm>
                <a:off x="1937" y="2054"/>
                <a:ext cx="14" cy="14"/>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6" name="Shape 466"/>
              <p:cNvSpPr/>
              <p:nvPr/>
            </p:nvSpPr>
            <p:spPr>
              <a:xfrm>
                <a:off x="1928" y="1960"/>
                <a:ext cx="14" cy="26"/>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7" name="Shape 467"/>
              <p:cNvSpPr/>
              <p:nvPr/>
            </p:nvSpPr>
            <p:spPr>
              <a:xfrm>
                <a:off x="2000" y="1960"/>
                <a:ext cx="14" cy="26"/>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8" name="Shape 468"/>
              <p:cNvSpPr/>
              <p:nvPr/>
            </p:nvSpPr>
            <p:spPr>
              <a:xfrm>
                <a:off x="1888" y="1975"/>
                <a:ext cx="165" cy="148"/>
              </a:xfrm>
              <a:custGeom>
                <a:avLst/>
                <a:gdLst/>
                <a:ahLst/>
                <a:cxnLst/>
                <a:rect l="0" t="0" r="0" b="0"/>
                <a:pathLst>
                  <a:path w="120000" h="120000" extrusionOk="0">
                    <a:moveTo>
                      <a:pt x="98909" y="0"/>
                    </a:moveTo>
                    <a:lnTo>
                      <a:pt x="98909" y="17718"/>
                    </a:lnTo>
                    <a:lnTo>
                      <a:pt x="72727" y="17718"/>
                    </a:lnTo>
                    <a:lnTo>
                      <a:pt x="72727" y="0"/>
                    </a:lnTo>
                    <a:lnTo>
                      <a:pt x="48000" y="0"/>
                    </a:lnTo>
                    <a:lnTo>
                      <a:pt x="48000" y="17718"/>
                    </a:lnTo>
                    <a:lnTo>
                      <a:pt x="19636" y="17718"/>
                    </a:lnTo>
                    <a:lnTo>
                      <a:pt x="19636" y="0"/>
                    </a:lnTo>
                    <a:lnTo>
                      <a:pt x="0" y="0"/>
                    </a:lnTo>
                    <a:lnTo>
                      <a:pt x="0" y="120000"/>
                    </a:lnTo>
                    <a:lnTo>
                      <a:pt x="120000" y="120000"/>
                    </a:lnTo>
                    <a:lnTo>
                      <a:pt x="120000" y="0"/>
                    </a:lnTo>
                    <a:lnTo>
                      <a:pt x="98909" y="0"/>
                    </a:lnTo>
                    <a:close/>
                    <a:moveTo>
                      <a:pt x="114909" y="115167"/>
                    </a:moveTo>
                    <a:lnTo>
                      <a:pt x="5090" y="115167"/>
                    </a:lnTo>
                    <a:lnTo>
                      <a:pt x="5090" y="26577"/>
                    </a:lnTo>
                    <a:lnTo>
                      <a:pt x="114909" y="26577"/>
                    </a:lnTo>
                    <a:lnTo>
                      <a:pt x="114909" y="115167"/>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9" name="Shape 469"/>
              <p:cNvSpPr/>
              <p:nvPr/>
            </p:nvSpPr>
            <p:spPr>
              <a:xfrm>
                <a:off x="2206" y="1264"/>
                <a:ext cx="168" cy="168"/>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0" name="Shape 470"/>
              <p:cNvSpPr/>
              <p:nvPr/>
            </p:nvSpPr>
            <p:spPr>
              <a:xfrm>
                <a:off x="1957" y="956"/>
                <a:ext cx="147" cy="45"/>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1" name="Shape 471"/>
              <p:cNvSpPr/>
              <p:nvPr/>
            </p:nvSpPr>
            <p:spPr>
              <a:xfrm>
                <a:off x="1957" y="1014"/>
                <a:ext cx="147" cy="31"/>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2" name="Shape 472"/>
              <p:cNvSpPr/>
              <p:nvPr/>
            </p:nvSpPr>
            <p:spPr>
              <a:xfrm>
                <a:off x="1957" y="1060"/>
                <a:ext cx="147" cy="45"/>
              </a:xfrm>
              <a:custGeom>
                <a:avLst/>
                <a:gdLst/>
                <a:ahLst/>
                <a:cxnLst/>
                <a:rect l="0" t="0" r="0" b="0"/>
                <a:pathLst>
                  <a:path w="120000" h="120000" extrusionOk="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3" name="Shape 473"/>
              <p:cNvSpPr/>
              <p:nvPr/>
            </p:nvSpPr>
            <p:spPr>
              <a:xfrm>
                <a:off x="2368" y="734"/>
                <a:ext cx="168" cy="168"/>
              </a:xfrm>
              <a:custGeom>
                <a:avLst/>
                <a:gdLst/>
                <a:ahLst/>
                <a:cxnLst/>
                <a:rect l="0" t="0" r="0" b="0"/>
                <a:pathLst>
                  <a:path w="120000" h="120000" extrusionOk="0">
                    <a:moveTo>
                      <a:pt x="82857" y="54285"/>
                    </a:moveTo>
                    <a:lnTo>
                      <a:pt x="37142" y="54285"/>
                    </a:lnTo>
                    <a:lnTo>
                      <a:pt x="37142" y="49285"/>
                    </a:lnTo>
                    <a:lnTo>
                      <a:pt x="82857" y="49285"/>
                    </a:lnTo>
                    <a:lnTo>
                      <a:pt x="82857" y="54285"/>
                    </a:lnTo>
                    <a:close/>
                    <a:moveTo>
                      <a:pt x="82857" y="68571"/>
                    </a:moveTo>
                    <a:lnTo>
                      <a:pt x="37142" y="68571"/>
                    </a:lnTo>
                    <a:lnTo>
                      <a:pt x="37142" y="75000"/>
                    </a:lnTo>
                    <a:lnTo>
                      <a:pt x="82857" y="75000"/>
                    </a:lnTo>
                    <a:lnTo>
                      <a:pt x="82857" y="68571"/>
                    </a:lnTo>
                    <a:close/>
                    <a:moveTo>
                      <a:pt x="82857" y="27857"/>
                    </a:moveTo>
                    <a:lnTo>
                      <a:pt x="37142" y="27857"/>
                    </a:lnTo>
                    <a:lnTo>
                      <a:pt x="37142" y="33571"/>
                    </a:lnTo>
                    <a:lnTo>
                      <a:pt x="82857" y="33571"/>
                    </a:lnTo>
                    <a:lnTo>
                      <a:pt x="82857" y="27857"/>
                    </a:lnTo>
                    <a:close/>
                    <a:moveTo>
                      <a:pt x="82857" y="90000"/>
                    </a:moveTo>
                    <a:lnTo>
                      <a:pt x="37142" y="90000"/>
                    </a:lnTo>
                    <a:lnTo>
                      <a:pt x="37142" y="95000"/>
                    </a:lnTo>
                    <a:lnTo>
                      <a:pt x="82857" y="95000"/>
                    </a:lnTo>
                    <a:lnTo>
                      <a:pt x="82857" y="90000"/>
                    </a:lnTo>
                    <a:close/>
                    <a:moveTo>
                      <a:pt x="120000" y="120000"/>
                    </a:moveTo>
                    <a:lnTo>
                      <a:pt x="0" y="120000"/>
                    </a:lnTo>
                    <a:lnTo>
                      <a:pt x="0" y="0"/>
                    </a:lnTo>
                    <a:lnTo>
                      <a:pt x="120000" y="0"/>
                    </a:lnTo>
                    <a:lnTo>
                      <a:pt x="120000" y="120000"/>
                    </a:lnTo>
                    <a:close/>
                    <a:moveTo>
                      <a:pt x="115000" y="6428"/>
                    </a:moveTo>
                    <a:lnTo>
                      <a:pt x="5714" y="6428"/>
                    </a:lnTo>
                    <a:lnTo>
                      <a:pt x="5714" y="115714"/>
                    </a:lnTo>
                    <a:lnTo>
                      <a:pt x="115000" y="115714"/>
                    </a:lnTo>
                    <a:lnTo>
                      <a:pt x="115000" y="6428"/>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4" name="Shape 474"/>
              <p:cNvSpPr/>
              <p:nvPr/>
            </p:nvSpPr>
            <p:spPr>
              <a:xfrm>
                <a:off x="2984" y="719"/>
                <a:ext cx="112" cy="163"/>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5" name="Shape 475"/>
              <p:cNvSpPr/>
              <p:nvPr/>
            </p:nvSpPr>
            <p:spPr>
              <a:xfrm>
                <a:off x="798" y="3101"/>
                <a:ext cx="112" cy="163"/>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6" name="Shape 476"/>
              <p:cNvSpPr/>
              <p:nvPr/>
            </p:nvSpPr>
            <p:spPr>
              <a:xfrm>
                <a:off x="4284" y="780"/>
                <a:ext cx="149" cy="154"/>
              </a:xfrm>
              <a:custGeom>
                <a:avLst/>
                <a:gdLst/>
                <a:ahLst/>
                <a:cxnLst/>
                <a:rect l="0" t="0" r="0" b="0"/>
                <a:pathLst>
                  <a:path w="120000" h="120000" extrusionOk="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7" name="Shape 477"/>
              <p:cNvSpPr/>
              <p:nvPr/>
            </p:nvSpPr>
            <p:spPr>
              <a:xfrm>
                <a:off x="4334" y="860"/>
                <a:ext cx="15" cy="15"/>
              </a:xfrm>
              <a:prstGeom prst="ellipse">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8" name="Shape 478"/>
              <p:cNvSpPr/>
              <p:nvPr/>
            </p:nvSpPr>
            <p:spPr>
              <a:xfrm>
                <a:off x="4781" y="864"/>
                <a:ext cx="168" cy="72"/>
              </a:xfrm>
              <a:custGeom>
                <a:avLst/>
                <a:gdLst/>
                <a:ahLst/>
                <a:cxnLst/>
                <a:rect l="0" t="0" r="0" b="0"/>
                <a:pathLst>
                  <a:path w="120000" h="120000" extrusionOk="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9" name="Shape 479"/>
              <p:cNvSpPr/>
              <p:nvPr/>
            </p:nvSpPr>
            <p:spPr>
              <a:xfrm>
                <a:off x="4781" y="957"/>
                <a:ext cx="168" cy="11"/>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0" name="Shape 480"/>
              <p:cNvSpPr/>
              <p:nvPr/>
            </p:nvSpPr>
            <p:spPr>
              <a:xfrm>
                <a:off x="4781" y="989"/>
                <a:ext cx="168" cy="11"/>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1" name="Shape 481"/>
              <p:cNvSpPr/>
              <p:nvPr/>
            </p:nvSpPr>
            <p:spPr>
              <a:xfrm>
                <a:off x="4781" y="1022"/>
                <a:ext cx="168" cy="11"/>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2" name="Shape 482"/>
              <p:cNvSpPr/>
              <p:nvPr/>
            </p:nvSpPr>
            <p:spPr>
              <a:xfrm>
                <a:off x="5152" y="1551"/>
                <a:ext cx="234" cy="136"/>
              </a:xfrm>
              <a:custGeom>
                <a:avLst/>
                <a:gdLst/>
                <a:ahLst/>
                <a:cxnLst/>
                <a:rect l="0" t="0" r="0" b="0"/>
                <a:pathLst>
                  <a:path w="120000" h="120000" extrusionOk="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3" name="Shape 483"/>
              <p:cNvSpPr/>
              <p:nvPr/>
            </p:nvSpPr>
            <p:spPr>
              <a:xfrm>
                <a:off x="3502" y="872"/>
                <a:ext cx="234" cy="136"/>
              </a:xfrm>
              <a:custGeom>
                <a:avLst/>
                <a:gdLst/>
                <a:ahLst/>
                <a:cxnLst/>
                <a:rect l="0" t="0" r="0" b="0"/>
                <a:pathLst>
                  <a:path w="120000" h="120000" extrusionOk="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4" name="Shape 484"/>
              <p:cNvSpPr/>
              <p:nvPr/>
            </p:nvSpPr>
            <p:spPr>
              <a:xfrm>
                <a:off x="2776" y="1394"/>
                <a:ext cx="174" cy="165"/>
              </a:xfrm>
              <a:custGeom>
                <a:avLst/>
                <a:gdLst/>
                <a:ahLst/>
                <a:cxnLst/>
                <a:rect l="0" t="0" r="0" b="0"/>
                <a:pathLst>
                  <a:path w="120000" h="120000" extrusionOk="0">
                    <a:moveTo>
                      <a:pt x="105517" y="39272"/>
                    </a:moveTo>
                    <a:lnTo>
                      <a:pt x="105517" y="21818"/>
                    </a:lnTo>
                    <a:lnTo>
                      <a:pt x="84137" y="21818"/>
                    </a:lnTo>
                    <a:lnTo>
                      <a:pt x="60000" y="0"/>
                    </a:lnTo>
                    <a:lnTo>
                      <a:pt x="33793" y="21818"/>
                    </a:lnTo>
                    <a:lnTo>
                      <a:pt x="13793" y="21818"/>
                    </a:lnTo>
                    <a:lnTo>
                      <a:pt x="13793" y="37818"/>
                    </a:lnTo>
                    <a:lnTo>
                      <a:pt x="0" y="50181"/>
                    </a:lnTo>
                    <a:lnTo>
                      <a:pt x="0" y="120000"/>
                    </a:lnTo>
                    <a:lnTo>
                      <a:pt x="120000" y="120000"/>
                    </a:lnTo>
                    <a:lnTo>
                      <a:pt x="120000" y="50181"/>
                    </a:lnTo>
                    <a:lnTo>
                      <a:pt x="105517" y="39272"/>
                    </a:lnTo>
                    <a:close/>
                    <a:moveTo>
                      <a:pt x="114482" y="114909"/>
                    </a:moveTo>
                    <a:lnTo>
                      <a:pt x="4827" y="114909"/>
                    </a:lnTo>
                    <a:lnTo>
                      <a:pt x="4827" y="53818"/>
                    </a:lnTo>
                    <a:lnTo>
                      <a:pt x="19310" y="41454"/>
                    </a:lnTo>
                    <a:lnTo>
                      <a:pt x="19310" y="26909"/>
                    </a:lnTo>
                    <a:lnTo>
                      <a:pt x="35862" y="26909"/>
                    </a:lnTo>
                    <a:lnTo>
                      <a:pt x="60000" y="7272"/>
                    </a:lnTo>
                    <a:lnTo>
                      <a:pt x="82068" y="26909"/>
                    </a:lnTo>
                    <a:lnTo>
                      <a:pt x="100689" y="26909"/>
                    </a:lnTo>
                    <a:lnTo>
                      <a:pt x="100689" y="41454"/>
                    </a:lnTo>
                    <a:lnTo>
                      <a:pt x="114482" y="53818"/>
                    </a:lnTo>
                    <a:lnTo>
                      <a:pt x="114482" y="114909"/>
                    </a:lnTo>
                    <a:close/>
                    <a:moveTo>
                      <a:pt x="24137" y="66181"/>
                    </a:moveTo>
                    <a:lnTo>
                      <a:pt x="60000" y="91636"/>
                    </a:lnTo>
                    <a:lnTo>
                      <a:pt x="95862" y="66909"/>
                    </a:lnTo>
                    <a:lnTo>
                      <a:pt x="95862" y="32727"/>
                    </a:lnTo>
                    <a:lnTo>
                      <a:pt x="24137" y="32727"/>
                    </a:lnTo>
                    <a:lnTo>
                      <a:pt x="24137" y="66181"/>
                    </a:lnTo>
                    <a:close/>
                    <a:moveTo>
                      <a:pt x="37931" y="41454"/>
                    </a:moveTo>
                    <a:lnTo>
                      <a:pt x="82068" y="41454"/>
                    </a:lnTo>
                    <a:lnTo>
                      <a:pt x="82068" y="47272"/>
                    </a:lnTo>
                    <a:lnTo>
                      <a:pt x="37931" y="47272"/>
                    </a:lnTo>
                    <a:lnTo>
                      <a:pt x="37931" y="41454"/>
                    </a:lnTo>
                    <a:close/>
                    <a:moveTo>
                      <a:pt x="37931" y="57454"/>
                    </a:moveTo>
                    <a:lnTo>
                      <a:pt x="82068" y="57454"/>
                    </a:lnTo>
                    <a:lnTo>
                      <a:pt x="82068" y="63272"/>
                    </a:lnTo>
                    <a:lnTo>
                      <a:pt x="37931" y="63272"/>
                    </a:lnTo>
                    <a:lnTo>
                      <a:pt x="37931" y="57454"/>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5" name="Shape 485"/>
              <p:cNvSpPr/>
              <p:nvPr/>
            </p:nvSpPr>
            <p:spPr>
              <a:xfrm>
                <a:off x="7220" y="316"/>
                <a:ext cx="175" cy="163"/>
              </a:xfrm>
              <a:custGeom>
                <a:avLst/>
                <a:gdLst/>
                <a:ahLst/>
                <a:cxnLst/>
                <a:rect l="0" t="0" r="0" b="0"/>
                <a:pathLst>
                  <a:path w="120000" h="120000" extrusionOk="0">
                    <a:moveTo>
                      <a:pt x="104914" y="38282"/>
                    </a:moveTo>
                    <a:lnTo>
                      <a:pt x="104914" y="20613"/>
                    </a:lnTo>
                    <a:lnTo>
                      <a:pt x="84342" y="20613"/>
                    </a:lnTo>
                    <a:lnTo>
                      <a:pt x="60342" y="0"/>
                    </a:lnTo>
                    <a:lnTo>
                      <a:pt x="33600" y="20613"/>
                    </a:lnTo>
                    <a:lnTo>
                      <a:pt x="13714" y="20613"/>
                    </a:lnTo>
                    <a:lnTo>
                      <a:pt x="13714" y="38282"/>
                    </a:lnTo>
                    <a:lnTo>
                      <a:pt x="0" y="50797"/>
                    </a:lnTo>
                    <a:lnTo>
                      <a:pt x="0" y="120000"/>
                    </a:lnTo>
                    <a:lnTo>
                      <a:pt x="119999" y="120000"/>
                    </a:lnTo>
                    <a:lnTo>
                      <a:pt x="119999" y="50797"/>
                    </a:lnTo>
                    <a:lnTo>
                      <a:pt x="104914" y="38282"/>
                    </a:lnTo>
                    <a:close/>
                    <a:moveTo>
                      <a:pt x="113828" y="114846"/>
                    </a:moveTo>
                    <a:lnTo>
                      <a:pt x="4800" y="114846"/>
                    </a:lnTo>
                    <a:lnTo>
                      <a:pt x="4800" y="53006"/>
                    </a:lnTo>
                    <a:lnTo>
                      <a:pt x="19885" y="40490"/>
                    </a:lnTo>
                    <a:lnTo>
                      <a:pt x="19885" y="27239"/>
                    </a:lnTo>
                    <a:lnTo>
                      <a:pt x="35657" y="27239"/>
                    </a:lnTo>
                    <a:lnTo>
                      <a:pt x="60342" y="5889"/>
                    </a:lnTo>
                    <a:lnTo>
                      <a:pt x="81600" y="27239"/>
                    </a:lnTo>
                    <a:lnTo>
                      <a:pt x="100114" y="27239"/>
                    </a:lnTo>
                    <a:lnTo>
                      <a:pt x="100114" y="41963"/>
                    </a:lnTo>
                    <a:lnTo>
                      <a:pt x="113828" y="53006"/>
                    </a:lnTo>
                    <a:lnTo>
                      <a:pt x="113828" y="114846"/>
                    </a:lnTo>
                    <a:close/>
                    <a:moveTo>
                      <a:pt x="24685" y="66993"/>
                    </a:moveTo>
                    <a:lnTo>
                      <a:pt x="60342" y="91288"/>
                    </a:lnTo>
                    <a:lnTo>
                      <a:pt x="96000" y="66993"/>
                    </a:lnTo>
                    <a:lnTo>
                      <a:pt x="96000" y="33128"/>
                    </a:lnTo>
                    <a:lnTo>
                      <a:pt x="24685" y="33128"/>
                    </a:lnTo>
                    <a:lnTo>
                      <a:pt x="24685" y="66993"/>
                    </a:lnTo>
                    <a:close/>
                    <a:moveTo>
                      <a:pt x="38400" y="40490"/>
                    </a:moveTo>
                    <a:lnTo>
                      <a:pt x="81600" y="40490"/>
                    </a:lnTo>
                    <a:lnTo>
                      <a:pt x="81600" y="47116"/>
                    </a:lnTo>
                    <a:lnTo>
                      <a:pt x="38400" y="47116"/>
                    </a:lnTo>
                    <a:lnTo>
                      <a:pt x="38400" y="40490"/>
                    </a:lnTo>
                    <a:close/>
                    <a:moveTo>
                      <a:pt x="38400" y="56687"/>
                    </a:moveTo>
                    <a:lnTo>
                      <a:pt x="81600" y="56687"/>
                    </a:lnTo>
                    <a:lnTo>
                      <a:pt x="81600" y="63312"/>
                    </a:lnTo>
                    <a:lnTo>
                      <a:pt x="38400" y="63312"/>
                    </a:lnTo>
                    <a:lnTo>
                      <a:pt x="38400" y="56687"/>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6" name="Shape 486"/>
              <p:cNvSpPr/>
              <p:nvPr/>
            </p:nvSpPr>
            <p:spPr>
              <a:xfrm>
                <a:off x="151" y="2954"/>
                <a:ext cx="175" cy="165"/>
              </a:xfrm>
              <a:custGeom>
                <a:avLst/>
                <a:gdLst/>
                <a:ahLst/>
                <a:cxnLst/>
                <a:rect l="0" t="0" r="0" b="0"/>
                <a:pathLst>
                  <a:path w="120000" h="120000" extrusionOk="0">
                    <a:moveTo>
                      <a:pt x="105599" y="39272"/>
                    </a:moveTo>
                    <a:lnTo>
                      <a:pt x="105599" y="22545"/>
                    </a:lnTo>
                    <a:lnTo>
                      <a:pt x="83657" y="22545"/>
                    </a:lnTo>
                    <a:lnTo>
                      <a:pt x="59657" y="0"/>
                    </a:lnTo>
                    <a:lnTo>
                      <a:pt x="34285" y="22545"/>
                    </a:lnTo>
                    <a:lnTo>
                      <a:pt x="15085" y="22545"/>
                    </a:lnTo>
                    <a:lnTo>
                      <a:pt x="15085" y="38545"/>
                    </a:lnTo>
                    <a:lnTo>
                      <a:pt x="0" y="50181"/>
                    </a:lnTo>
                    <a:lnTo>
                      <a:pt x="0" y="120000"/>
                    </a:lnTo>
                    <a:lnTo>
                      <a:pt x="119999" y="120000"/>
                    </a:lnTo>
                    <a:lnTo>
                      <a:pt x="119999" y="50181"/>
                    </a:lnTo>
                    <a:lnTo>
                      <a:pt x="105599" y="39272"/>
                    </a:lnTo>
                    <a:close/>
                    <a:moveTo>
                      <a:pt x="115199" y="114909"/>
                    </a:moveTo>
                    <a:lnTo>
                      <a:pt x="5485" y="114909"/>
                    </a:lnTo>
                    <a:lnTo>
                      <a:pt x="5485" y="53818"/>
                    </a:lnTo>
                    <a:lnTo>
                      <a:pt x="19200" y="42181"/>
                    </a:lnTo>
                    <a:lnTo>
                      <a:pt x="19200" y="26909"/>
                    </a:lnTo>
                    <a:lnTo>
                      <a:pt x="35657" y="26909"/>
                    </a:lnTo>
                    <a:lnTo>
                      <a:pt x="59657" y="8000"/>
                    </a:lnTo>
                    <a:lnTo>
                      <a:pt x="81600" y="26909"/>
                    </a:lnTo>
                    <a:lnTo>
                      <a:pt x="100114" y="26909"/>
                    </a:lnTo>
                    <a:lnTo>
                      <a:pt x="100114" y="42181"/>
                    </a:lnTo>
                    <a:lnTo>
                      <a:pt x="115199" y="53818"/>
                    </a:lnTo>
                    <a:lnTo>
                      <a:pt x="115199" y="114909"/>
                    </a:lnTo>
                    <a:close/>
                    <a:moveTo>
                      <a:pt x="24000" y="66181"/>
                    </a:moveTo>
                    <a:lnTo>
                      <a:pt x="59657" y="92363"/>
                    </a:lnTo>
                    <a:lnTo>
                      <a:pt x="95314" y="67636"/>
                    </a:lnTo>
                    <a:lnTo>
                      <a:pt x="95314" y="33454"/>
                    </a:lnTo>
                    <a:lnTo>
                      <a:pt x="24000" y="33454"/>
                    </a:lnTo>
                    <a:lnTo>
                      <a:pt x="24000" y="66181"/>
                    </a:lnTo>
                    <a:close/>
                    <a:moveTo>
                      <a:pt x="37714" y="42181"/>
                    </a:moveTo>
                    <a:lnTo>
                      <a:pt x="81600" y="42181"/>
                    </a:lnTo>
                    <a:lnTo>
                      <a:pt x="81600" y="48000"/>
                    </a:lnTo>
                    <a:lnTo>
                      <a:pt x="37714" y="48000"/>
                    </a:lnTo>
                    <a:lnTo>
                      <a:pt x="37714" y="42181"/>
                    </a:lnTo>
                    <a:close/>
                    <a:moveTo>
                      <a:pt x="37714" y="57454"/>
                    </a:moveTo>
                    <a:lnTo>
                      <a:pt x="81600" y="57454"/>
                    </a:lnTo>
                    <a:lnTo>
                      <a:pt x="81600" y="64000"/>
                    </a:lnTo>
                    <a:lnTo>
                      <a:pt x="37714" y="64000"/>
                    </a:lnTo>
                    <a:lnTo>
                      <a:pt x="37714" y="57454"/>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7" name="Shape 487"/>
              <p:cNvSpPr/>
              <p:nvPr/>
            </p:nvSpPr>
            <p:spPr>
              <a:xfrm>
                <a:off x="4981" y="1989"/>
                <a:ext cx="33" cy="7"/>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8" name="Shape 488"/>
              <p:cNvSpPr/>
              <p:nvPr/>
            </p:nvSpPr>
            <p:spPr>
              <a:xfrm>
                <a:off x="4981" y="1965"/>
                <a:ext cx="50" cy="7"/>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9" name="Shape 489"/>
              <p:cNvSpPr/>
              <p:nvPr/>
            </p:nvSpPr>
            <p:spPr>
              <a:xfrm>
                <a:off x="4981" y="1943"/>
                <a:ext cx="50" cy="5"/>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0" name="Shape 490"/>
              <p:cNvSpPr/>
              <p:nvPr/>
            </p:nvSpPr>
            <p:spPr>
              <a:xfrm>
                <a:off x="4981" y="1920"/>
                <a:ext cx="50" cy="4"/>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1" name="Shape 491"/>
              <p:cNvSpPr/>
              <p:nvPr/>
            </p:nvSpPr>
            <p:spPr>
              <a:xfrm>
                <a:off x="4895" y="1989"/>
                <a:ext cx="34" cy="7"/>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2" name="Shape 492"/>
              <p:cNvSpPr/>
              <p:nvPr/>
            </p:nvSpPr>
            <p:spPr>
              <a:xfrm>
                <a:off x="4895" y="1965"/>
                <a:ext cx="51" cy="7"/>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3" name="Shape 493"/>
              <p:cNvSpPr/>
              <p:nvPr/>
            </p:nvSpPr>
            <p:spPr>
              <a:xfrm>
                <a:off x="4895" y="1943"/>
                <a:ext cx="51" cy="5"/>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4" name="Shape 494"/>
              <p:cNvSpPr/>
              <p:nvPr/>
            </p:nvSpPr>
            <p:spPr>
              <a:xfrm>
                <a:off x="4895" y="1920"/>
                <a:ext cx="51" cy="4"/>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5" name="Shape 495"/>
              <p:cNvSpPr/>
              <p:nvPr/>
            </p:nvSpPr>
            <p:spPr>
              <a:xfrm>
                <a:off x="4874" y="1894"/>
                <a:ext cx="184" cy="139"/>
              </a:xfrm>
              <a:custGeom>
                <a:avLst/>
                <a:gdLst/>
                <a:ahLst/>
                <a:cxnLst/>
                <a:rect l="0" t="0" r="0" b="0"/>
                <a:pathLst>
                  <a:path w="120000" h="120000" extrusionOk="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6" name="Shape 496"/>
              <p:cNvSpPr/>
              <p:nvPr/>
            </p:nvSpPr>
            <p:spPr>
              <a:xfrm>
                <a:off x="4522" y="2365"/>
                <a:ext cx="56" cy="9"/>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7" name="Shape 497"/>
              <p:cNvSpPr/>
              <p:nvPr/>
            </p:nvSpPr>
            <p:spPr>
              <a:xfrm>
                <a:off x="4515" y="2340"/>
                <a:ext cx="76" cy="7"/>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8" name="Shape 498"/>
              <p:cNvSpPr/>
              <p:nvPr/>
            </p:nvSpPr>
            <p:spPr>
              <a:xfrm>
                <a:off x="4529" y="2315"/>
                <a:ext cx="25" cy="7"/>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9" name="Shape 499"/>
              <p:cNvSpPr/>
              <p:nvPr/>
            </p:nvSpPr>
            <p:spPr>
              <a:xfrm>
                <a:off x="4481" y="2279"/>
                <a:ext cx="172" cy="148"/>
              </a:xfrm>
              <a:custGeom>
                <a:avLst/>
                <a:gdLst/>
                <a:ahLst/>
                <a:cxnLst/>
                <a:rect l="0" t="0" r="0" b="0"/>
                <a:pathLst>
                  <a:path w="120000" h="120000" extrusionOk="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0" name="Shape 500"/>
              <p:cNvSpPr/>
              <p:nvPr/>
            </p:nvSpPr>
            <p:spPr>
              <a:xfrm>
                <a:off x="4131" y="2582"/>
                <a:ext cx="170" cy="133"/>
              </a:xfrm>
              <a:custGeom>
                <a:avLst/>
                <a:gdLst/>
                <a:ahLst/>
                <a:cxnLst/>
                <a:rect l="0" t="0" r="0" b="0"/>
                <a:pathLst>
                  <a:path w="120000" h="120000" extrusionOk="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1" name="Shape 501"/>
              <p:cNvSpPr/>
              <p:nvPr/>
            </p:nvSpPr>
            <p:spPr>
              <a:xfrm>
                <a:off x="4272" y="2670"/>
                <a:ext cx="14" cy="9"/>
              </a:xfrm>
              <a:custGeom>
                <a:avLst/>
                <a:gdLst/>
                <a:ahLst/>
                <a:cxnLst/>
                <a:rect l="0" t="0" r="0" b="0"/>
                <a:pathLst>
                  <a:path w="120000" h="120000" extrusionOk="0">
                    <a:moveTo>
                      <a:pt x="0" y="0"/>
                    </a:moveTo>
                    <a:lnTo>
                      <a:pt x="0" y="120000"/>
                    </a:lnTo>
                    <a:lnTo>
                      <a:pt x="0" y="120000"/>
                    </a:lnTo>
                    <a:lnTo>
                      <a:pt x="120000" y="120000"/>
                    </a:lnTo>
                    <a:lnTo>
                      <a:pt x="120000" y="0"/>
                    </a:lnTo>
                    <a:lnTo>
                      <a:pt x="0" y="0"/>
                    </a:lnTo>
                    <a:lnTo>
                      <a:pt x="0" y="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02" name="Shape 502"/>
            <p:cNvSpPr/>
            <p:nvPr/>
          </p:nvSpPr>
          <p:spPr>
            <a:xfrm>
              <a:off x="4254" y="2670"/>
              <a:ext cx="13" cy="9"/>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3" name="Shape 503"/>
            <p:cNvSpPr/>
            <p:nvPr/>
          </p:nvSpPr>
          <p:spPr>
            <a:xfrm>
              <a:off x="4229" y="2670"/>
              <a:ext cx="19" cy="9"/>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4" name="Shape 504"/>
            <p:cNvSpPr/>
            <p:nvPr/>
          </p:nvSpPr>
          <p:spPr>
            <a:xfrm>
              <a:off x="4163" y="2670"/>
              <a:ext cx="55" cy="9"/>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5" name="Shape 505"/>
            <p:cNvSpPr/>
            <p:nvPr/>
          </p:nvSpPr>
          <p:spPr>
            <a:xfrm>
              <a:off x="4163" y="2686"/>
              <a:ext cx="55" cy="7"/>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6" name="Shape 506"/>
            <p:cNvSpPr/>
            <p:nvPr/>
          </p:nvSpPr>
          <p:spPr>
            <a:xfrm>
              <a:off x="3175" y="2593"/>
              <a:ext cx="179" cy="175"/>
            </a:xfrm>
            <a:custGeom>
              <a:avLst/>
              <a:gdLst/>
              <a:ahLst/>
              <a:cxnLst/>
              <a:rect l="0" t="0" r="0" b="0"/>
              <a:pathLst>
                <a:path w="120000" h="120000" extrusionOk="0">
                  <a:moveTo>
                    <a:pt x="77333" y="81600"/>
                  </a:moveTo>
                  <a:lnTo>
                    <a:pt x="78666" y="81600"/>
                  </a:lnTo>
                  <a:lnTo>
                    <a:pt x="78666" y="99428"/>
                  </a:lnTo>
                  <a:lnTo>
                    <a:pt x="78666" y="99428"/>
                  </a:lnTo>
                  <a:lnTo>
                    <a:pt x="34000" y="99428"/>
                  </a:lnTo>
                  <a:lnTo>
                    <a:pt x="14000" y="119999"/>
                  </a:lnTo>
                  <a:lnTo>
                    <a:pt x="14000" y="99428"/>
                  </a:lnTo>
                  <a:lnTo>
                    <a:pt x="0" y="99428"/>
                  </a:lnTo>
                  <a:lnTo>
                    <a:pt x="0" y="34971"/>
                  </a:lnTo>
                  <a:lnTo>
                    <a:pt x="0" y="34971"/>
                  </a:lnTo>
                  <a:lnTo>
                    <a:pt x="24666" y="34971"/>
                  </a:lnTo>
                  <a:lnTo>
                    <a:pt x="24666" y="67885"/>
                  </a:lnTo>
                  <a:lnTo>
                    <a:pt x="24666" y="77485"/>
                  </a:lnTo>
                  <a:lnTo>
                    <a:pt x="24666" y="81600"/>
                  </a:lnTo>
                  <a:lnTo>
                    <a:pt x="29333" y="81600"/>
                  </a:lnTo>
                  <a:lnTo>
                    <a:pt x="37333" y="81600"/>
                  </a:lnTo>
                  <a:lnTo>
                    <a:pt x="77333" y="81600"/>
                  </a:lnTo>
                  <a:close/>
                  <a:moveTo>
                    <a:pt x="120000" y="0"/>
                  </a:moveTo>
                  <a:lnTo>
                    <a:pt x="120000" y="74742"/>
                  </a:lnTo>
                  <a:lnTo>
                    <a:pt x="110000" y="74742"/>
                  </a:lnTo>
                  <a:lnTo>
                    <a:pt x="110000" y="101485"/>
                  </a:lnTo>
                  <a:lnTo>
                    <a:pt x="84000" y="74742"/>
                  </a:lnTo>
                  <a:lnTo>
                    <a:pt x="30666" y="74742"/>
                  </a:lnTo>
                  <a:lnTo>
                    <a:pt x="30666" y="0"/>
                  </a:lnTo>
                  <a:lnTo>
                    <a:pt x="120000" y="0"/>
                  </a:lnTo>
                  <a:close/>
                  <a:moveTo>
                    <a:pt x="114666" y="4800"/>
                  </a:moveTo>
                  <a:lnTo>
                    <a:pt x="36000" y="4800"/>
                  </a:lnTo>
                  <a:lnTo>
                    <a:pt x="36000" y="70628"/>
                  </a:lnTo>
                  <a:lnTo>
                    <a:pt x="86666" y="70628"/>
                  </a:lnTo>
                  <a:lnTo>
                    <a:pt x="104666" y="89142"/>
                  </a:lnTo>
                  <a:lnTo>
                    <a:pt x="104666" y="70628"/>
                  </a:lnTo>
                  <a:lnTo>
                    <a:pt x="114666" y="70628"/>
                  </a:lnTo>
                  <a:lnTo>
                    <a:pt x="114666" y="4800"/>
                  </a:lnTo>
                  <a:close/>
                  <a:moveTo>
                    <a:pt x="52666" y="54171"/>
                  </a:moveTo>
                  <a:lnTo>
                    <a:pt x="95333" y="54171"/>
                  </a:lnTo>
                  <a:lnTo>
                    <a:pt x="95333" y="49371"/>
                  </a:lnTo>
                  <a:lnTo>
                    <a:pt x="52666" y="49371"/>
                  </a:lnTo>
                  <a:lnTo>
                    <a:pt x="52666" y="54171"/>
                  </a:lnTo>
                  <a:close/>
                  <a:moveTo>
                    <a:pt x="105333" y="33600"/>
                  </a:moveTo>
                  <a:lnTo>
                    <a:pt x="47333" y="33600"/>
                  </a:lnTo>
                  <a:lnTo>
                    <a:pt x="47333" y="38400"/>
                  </a:lnTo>
                  <a:lnTo>
                    <a:pt x="105333" y="38400"/>
                  </a:lnTo>
                  <a:lnTo>
                    <a:pt x="105333" y="33600"/>
                  </a:lnTo>
                  <a:close/>
                  <a:moveTo>
                    <a:pt x="76666" y="18514"/>
                  </a:moveTo>
                  <a:lnTo>
                    <a:pt x="57333" y="18514"/>
                  </a:lnTo>
                  <a:lnTo>
                    <a:pt x="57333" y="21942"/>
                  </a:lnTo>
                  <a:lnTo>
                    <a:pt x="76666" y="21942"/>
                  </a:lnTo>
                  <a:lnTo>
                    <a:pt x="76666" y="18514"/>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7" name="Shape 507"/>
            <p:cNvSpPr/>
            <p:nvPr/>
          </p:nvSpPr>
          <p:spPr>
            <a:xfrm>
              <a:off x="2679" y="2048"/>
              <a:ext cx="153" cy="153"/>
            </a:xfrm>
            <a:custGeom>
              <a:avLst/>
              <a:gdLst/>
              <a:ahLst/>
              <a:cxnLst/>
              <a:rect l="0" t="0" r="0" b="0"/>
              <a:pathLst>
                <a:path w="120000" h="120000" extrusionOk="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8" name="Shape 508"/>
            <p:cNvSpPr/>
            <p:nvPr/>
          </p:nvSpPr>
          <p:spPr>
            <a:xfrm>
              <a:off x="2115" y="2361"/>
              <a:ext cx="173" cy="172"/>
            </a:xfrm>
            <a:custGeom>
              <a:avLst/>
              <a:gdLst/>
              <a:ahLst/>
              <a:cxnLst/>
              <a:rect l="0" t="0" r="0" b="0"/>
              <a:pathLst>
                <a:path w="120000" h="120000" extrusionOk="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9" name="Shape 509"/>
            <p:cNvSpPr/>
            <p:nvPr/>
          </p:nvSpPr>
          <p:spPr>
            <a:xfrm>
              <a:off x="7608" y="1848"/>
              <a:ext cx="171" cy="173"/>
            </a:xfrm>
            <a:custGeom>
              <a:avLst/>
              <a:gdLst/>
              <a:ahLst/>
              <a:cxnLst/>
              <a:rect l="0" t="0" r="0" b="0"/>
              <a:pathLst>
                <a:path w="120000" h="120000" extrusionOk="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0" name="Shape 510"/>
            <p:cNvSpPr/>
            <p:nvPr/>
          </p:nvSpPr>
          <p:spPr>
            <a:xfrm>
              <a:off x="2406" y="2280"/>
              <a:ext cx="167" cy="169"/>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1" name="Shape 511"/>
            <p:cNvSpPr/>
            <p:nvPr/>
          </p:nvSpPr>
          <p:spPr>
            <a:xfrm>
              <a:off x="6059" y="341"/>
              <a:ext cx="167" cy="168"/>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2" name="Shape 512"/>
            <p:cNvSpPr/>
            <p:nvPr/>
          </p:nvSpPr>
          <p:spPr>
            <a:xfrm>
              <a:off x="5202" y="2762"/>
              <a:ext cx="18" cy="18"/>
            </a:xfrm>
            <a:prstGeom prst="ellipse">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3" name="Shape 513"/>
            <p:cNvSpPr/>
            <p:nvPr/>
          </p:nvSpPr>
          <p:spPr>
            <a:xfrm>
              <a:off x="5245" y="2762"/>
              <a:ext cx="18" cy="18"/>
            </a:xfrm>
            <a:prstGeom prst="ellipse">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4" name="Shape 514"/>
            <p:cNvSpPr/>
            <p:nvPr/>
          </p:nvSpPr>
          <p:spPr>
            <a:xfrm>
              <a:off x="5140" y="2638"/>
              <a:ext cx="160" cy="114"/>
            </a:xfrm>
            <a:custGeom>
              <a:avLst/>
              <a:gdLst/>
              <a:ahLst/>
              <a:cxnLst/>
              <a:rect l="0" t="0" r="0" b="0"/>
              <a:pathLst>
                <a:path w="120000" h="120000" extrusionOk="0">
                  <a:moveTo>
                    <a:pt x="120000" y="18782"/>
                  </a:moveTo>
                  <a:lnTo>
                    <a:pt x="23105" y="18782"/>
                  </a:lnTo>
                  <a:lnTo>
                    <a:pt x="19378" y="0"/>
                  </a:lnTo>
                  <a:lnTo>
                    <a:pt x="0" y="0"/>
                  </a:lnTo>
                  <a:lnTo>
                    <a:pt x="0" y="11478"/>
                  </a:lnTo>
                  <a:lnTo>
                    <a:pt x="13416" y="11478"/>
                  </a:lnTo>
                  <a:lnTo>
                    <a:pt x="35031" y="120000"/>
                  </a:lnTo>
                  <a:lnTo>
                    <a:pt x="102111" y="120000"/>
                  </a:lnTo>
                  <a:lnTo>
                    <a:pt x="105093" y="108521"/>
                  </a:lnTo>
                  <a:lnTo>
                    <a:pt x="40993" y="108521"/>
                  </a:lnTo>
                  <a:lnTo>
                    <a:pt x="38757" y="96000"/>
                  </a:lnTo>
                  <a:lnTo>
                    <a:pt x="107329" y="96000"/>
                  </a:lnTo>
                  <a:lnTo>
                    <a:pt x="120000" y="18782"/>
                  </a:lnTo>
                  <a:close/>
                  <a:moveTo>
                    <a:pt x="37267" y="88695"/>
                  </a:moveTo>
                  <a:lnTo>
                    <a:pt x="24596" y="27130"/>
                  </a:lnTo>
                  <a:lnTo>
                    <a:pt x="112546" y="27130"/>
                  </a:lnTo>
                  <a:lnTo>
                    <a:pt x="102111" y="88695"/>
                  </a:lnTo>
                  <a:lnTo>
                    <a:pt x="37267" y="88695"/>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5" name="Shape 515"/>
            <p:cNvSpPr/>
            <p:nvPr/>
          </p:nvSpPr>
          <p:spPr>
            <a:xfrm>
              <a:off x="5200" y="2702"/>
              <a:ext cx="66" cy="9"/>
            </a:xfrm>
            <a:custGeom>
              <a:avLst/>
              <a:gdLst/>
              <a:ahLst/>
              <a:cxnLst/>
              <a:rect l="0" t="0" r="0" b="0"/>
              <a:pathLst>
                <a:path w="120000" h="120000" extrusionOk="0">
                  <a:moveTo>
                    <a:pt x="3636" y="120000"/>
                  </a:moveTo>
                  <a:lnTo>
                    <a:pt x="116363" y="120000"/>
                  </a:lnTo>
                  <a:lnTo>
                    <a:pt x="120000" y="0"/>
                  </a:lnTo>
                  <a:lnTo>
                    <a:pt x="0" y="0"/>
                  </a:lnTo>
                  <a:lnTo>
                    <a:pt x="3636"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6" name="Shape 516"/>
            <p:cNvSpPr/>
            <p:nvPr/>
          </p:nvSpPr>
          <p:spPr>
            <a:xfrm>
              <a:off x="5193" y="2677"/>
              <a:ext cx="78" cy="7"/>
            </a:xfrm>
            <a:custGeom>
              <a:avLst/>
              <a:gdLst/>
              <a:ahLst/>
              <a:cxnLst/>
              <a:rect l="0" t="0" r="0" b="0"/>
              <a:pathLst>
                <a:path w="120000" h="120000" extrusionOk="0">
                  <a:moveTo>
                    <a:pt x="3037" y="119999"/>
                  </a:moveTo>
                  <a:lnTo>
                    <a:pt x="118481" y="119999"/>
                  </a:lnTo>
                  <a:lnTo>
                    <a:pt x="120000" y="0"/>
                  </a:lnTo>
                  <a:lnTo>
                    <a:pt x="0" y="0"/>
                  </a:lnTo>
                  <a:lnTo>
                    <a:pt x="3037" y="119999"/>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7" name="Shape 517"/>
            <p:cNvSpPr/>
            <p:nvPr/>
          </p:nvSpPr>
          <p:spPr>
            <a:xfrm>
              <a:off x="-426" y="780"/>
              <a:ext cx="225" cy="105"/>
            </a:xfrm>
            <a:custGeom>
              <a:avLst/>
              <a:gdLst/>
              <a:ahLst/>
              <a:cxnLst/>
              <a:rect l="0" t="0" r="0" b="0"/>
              <a:pathLst>
                <a:path w="120000" h="120000" extrusionOk="0">
                  <a:moveTo>
                    <a:pt x="108849" y="52571"/>
                  </a:moveTo>
                  <a:lnTo>
                    <a:pt x="120000" y="42285"/>
                  </a:lnTo>
                  <a:lnTo>
                    <a:pt x="60530" y="0"/>
                  </a:lnTo>
                  <a:lnTo>
                    <a:pt x="0" y="42285"/>
                  </a:lnTo>
                  <a:lnTo>
                    <a:pt x="60530" y="86857"/>
                  </a:lnTo>
                  <a:lnTo>
                    <a:pt x="105132" y="53714"/>
                  </a:lnTo>
                  <a:lnTo>
                    <a:pt x="105132" y="100571"/>
                  </a:lnTo>
                  <a:lnTo>
                    <a:pt x="102477" y="100571"/>
                  </a:lnTo>
                  <a:lnTo>
                    <a:pt x="102477" y="120000"/>
                  </a:lnTo>
                  <a:lnTo>
                    <a:pt x="114159" y="120000"/>
                  </a:lnTo>
                  <a:lnTo>
                    <a:pt x="114159" y="100571"/>
                  </a:lnTo>
                  <a:lnTo>
                    <a:pt x="108849" y="100571"/>
                  </a:lnTo>
                  <a:lnTo>
                    <a:pt x="108849" y="52571"/>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8" name="Shape 518"/>
            <p:cNvSpPr/>
            <p:nvPr/>
          </p:nvSpPr>
          <p:spPr>
            <a:xfrm>
              <a:off x="-383" y="848"/>
              <a:ext cx="138" cy="74"/>
            </a:xfrm>
            <a:custGeom>
              <a:avLst/>
              <a:gdLst/>
              <a:ahLst/>
              <a:cxnLst/>
              <a:rect l="0" t="0" r="0" b="0"/>
              <a:pathLst>
                <a:path w="120000" h="120000" extrusionOk="0">
                  <a:moveTo>
                    <a:pt x="0" y="0"/>
                  </a:moveTo>
                  <a:lnTo>
                    <a:pt x="0" y="92800"/>
                  </a:lnTo>
                  <a:lnTo>
                    <a:pt x="23478" y="92800"/>
                  </a:lnTo>
                  <a:lnTo>
                    <a:pt x="23478" y="120000"/>
                  </a:lnTo>
                  <a:lnTo>
                    <a:pt x="102608" y="120000"/>
                  </a:lnTo>
                  <a:lnTo>
                    <a:pt x="102608" y="92800"/>
                  </a:lnTo>
                  <a:lnTo>
                    <a:pt x="120000" y="92800"/>
                  </a:lnTo>
                  <a:lnTo>
                    <a:pt x="120000" y="0"/>
                  </a:lnTo>
                  <a:lnTo>
                    <a:pt x="61739" y="36800"/>
                  </a:lnTo>
                  <a:lnTo>
                    <a:pt x="0" y="0"/>
                  </a:lnTo>
                  <a:close/>
                  <a:moveTo>
                    <a:pt x="113043" y="80000"/>
                  </a:moveTo>
                  <a:lnTo>
                    <a:pt x="95652" y="80000"/>
                  </a:lnTo>
                  <a:lnTo>
                    <a:pt x="95652" y="110400"/>
                  </a:lnTo>
                  <a:lnTo>
                    <a:pt x="29565" y="110400"/>
                  </a:lnTo>
                  <a:lnTo>
                    <a:pt x="29565" y="80000"/>
                  </a:lnTo>
                  <a:lnTo>
                    <a:pt x="6086" y="80000"/>
                  </a:lnTo>
                  <a:lnTo>
                    <a:pt x="6086" y="16000"/>
                  </a:lnTo>
                  <a:lnTo>
                    <a:pt x="61739" y="51200"/>
                  </a:lnTo>
                  <a:lnTo>
                    <a:pt x="113043" y="17600"/>
                  </a:lnTo>
                  <a:lnTo>
                    <a:pt x="113043" y="8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9" name="Shape 519"/>
            <p:cNvSpPr/>
            <p:nvPr/>
          </p:nvSpPr>
          <p:spPr>
            <a:xfrm>
              <a:off x="6388" y="2603"/>
              <a:ext cx="174" cy="175"/>
            </a:xfrm>
            <a:custGeom>
              <a:avLst/>
              <a:gdLst/>
              <a:ahLst/>
              <a:cxnLst/>
              <a:rect l="0" t="0" r="0" b="0"/>
              <a:pathLst>
                <a:path w="120000" h="120000" extrusionOk="0">
                  <a:moveTo>
                    <a:pt x="0" y="0"/>
                  </a:moveTo>
                  <a:lnTo>
                    <a:pt x="0" y="119999"/>
                  </a:lnTo>
                  <a:lnTo>
                    <a:pt x="120000" y="119999"/>
                  </a:lnTo>
                  <a:lnTo>
                    <a:pt x="120000" y="0"/>
                  </a:lnTo>
                  <a:lnTo>
                    <a:pt x="0" y="0"/>
                  </a:lnTo>
                  <a:close/>
                  <a:moveTo>
                    <a:pt x="115172" y="114514"/>
                  </a:moveTo>
                  <a:lnTo>
                    <a:pt x="5517" y="114514"/>
                  </a:lnTo>
                  <a:lnTo>
                    <a:pt x="5517" y="6171"/>
                  </a:lnTo>
                  <a:lnTo>
                    <a:pt x="115172" y="6171"/>
                  </a:lnTo>
                  <a:lnTo>
                    <a:pt x="115172" y="114514"/>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0" name="Shape 520"/>
            <p:cNvSpPr/>
            <p:nvPr/>
          </p:nvSpPr>
          <p:spPr>
            <a:xfrm>
              <a:off x="6420" y="2652"/>
              <a:ext cx="110" cy="102"/>
            </a:xfrm>
            <a:custGeom>
              <a:avLst/>
              <a:gdLst/>
              <a:ahLst/>
              <a:cxnLst/>
              <a:rect l="0" t="0" r="0" b="0"/>
              <a:pathLst>
                <a:path w="120000" h="120000" extrusionOk="0">
                  <a:moveTo>
                    <a:pt x="8727" y="78823"/>
                  </a:moveTo>
                  <a:lnTo>
                    <a:pt x="28363" y="78823"/>
                  </a:lnTo>
                  <a:lnTo>
                    <a:pt x="28363" y="120000"/>
                  </a:lnTo>
                  <a:lnTo>
                    <a:pt x="28363" y="120000"/>
                  </a:lnTo>
                  <a:lnTo>
                    <a:pt x="36000" y="120000"/>
                  </a:lnTo>
                  <a:lnTo>
                    <a:pt x="36000" y="120000"/>
                  </a:lnTo>
                  <a:lnTo>
                    <a:pt x="36000" y="51764"/>
                  </a:lnTo>
                  <a:lnTo>
                    <a:pt x="56727" y="51764"/>
                  </a:lnTo>
                  <a:lnTo>
                    <a:pt x="56727" y="120000"/>
                  </a:lnTo>
                  <a:lnTo>
                    <a:pt x="56727" y="120000"/>
                  </a:lnTo>
                  <a:lnTo>
                    <a:pt x="65454" y="120000"/>
                  </a:lnTo>
                  <a:lnTo>
                    <a:pt x="65454" y="120000"/>
                  </a:lnTo>
                  <a:lnTo>
                    <a:pt x="65454" y="35294"/>
                  </a:lnTo>
                  <a:lnTo>
                    <a:pt x="84000" y="35294"/>
                  </a:lnTo>
                  <a:lnTo>
                    <a:pt x="84000" y="120000"/>
                  </a:lnTo>
                  <a:lnTo>
                    <a:pt x="85090" y="120000"/>
                  </a:lnTo>
                  <a:lnTo>
                    <a:pt x="92727" y="120000"/>
                  </a:lnTo>
                  <a:lnTo>
                    <a:pt x="92727" y="120000"/>
                  </a:lnTo>
                  <a:lnTo>
                    <a:pt x="92727" y="8235"/>
                  </a:lnTo>
                  <a:lnTo>
                    <a:pt x="113454" y="8235"/>
                  </a:lnTo>
                  <a:lnTo>
                    <a:pt x="113454" y="120000"/>
                  </a:lnTo>
                  <a:lnTo>
                    <a:pt x="120000" y="120000"/>
                  </a:lnTo>
                  <a:lnTo>
                    <a:pt x="120000" y="0"/>
                  </a:lnTo>
                  <a:lnTo>
                    <a:pt x="85090" y="0"/>
                  </a:lnTo>
                  <a:lnTo>
                    <a:pt x="85090" y="27058"/>
                  </a:lnTo>
                  <a:lnTo>
                    <a:pt x="56727" y="27058"/>
                  </a:lnTo>
                  <a:lnTo>
                    <a:pt x="56727" y="41176"/>
                  </a:lnTo>
                  <a:lnTo>
                    <a:pt x="28363" y="41176"/>
                  </a:lnTo>
                  <a:lnTo>
                    <a:pt x="28363" y="69411"/>
                  </a:lnTo>
                  <a:lnTo>
                    <a:pt x="0" y="69411"/>
                  </a:lnTo>
                  <a:lnTo>
                    <a:pt x="0" y="120000"/>
                  </a:lnTo>
                  <a:lnTo>
                    <a:pt x="8727" y="120000"/>
                  </a:lnTo>
                  <a:lnTo>
                    <a:pt x="8727" y="78823"/>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1" name="Shape 521"/>
            <p:cNvSpPr/>
            <p:nvPr/>
          </p:nvSpPr>
          <p:spPr>
            <a:xfrm>
              <a:off x="6100" y="1189"/>
              <a:ext cx="150" cy="173"/>
            </a:xfrm>
            <a:custGeom>
              <a:avLst/>
              <a:gdLst/>
              <a:ahLst/>
              <a:cxnLst/>
              <a:rect l="0" t="0" r="0" b="0"/>
              <a:pathLst>
                <a:path w="120000" h="120000" extrusionOk="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2" name="Shape 522"/>
            <p:cNvSpPr/>
            <p:nvPr/>
          </p:nvSpPr>
          <p:spPr>
            <a:xfrm>
              <a:off x="5740" y="1506"/>
              <a:ext cx="192" cy="170"/>
            </a:xfrm>
            <a:custGeom>
              <a:avLst/>
              <a:gdLst/>
              <a:ahLst/>
              <a:cxnLst/>
              <a:rect l="0" t="0" r="0" b="0"/>
              <a:pathLst>
                <a:path w="120000" h="120000" extrusionOk="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3" name="Shape 523"/>
            <p:cNvSpPr/>
            <p:nvPr/>
          </p:nvSpPr>
          <p:spPr>
            <a:xfrm>
              <a:off x="5831" y="1625"/>
              <a:ext cx="9" cy="9"/>
            </a:xfrm>
            <a:prstGeom prst="ellipse">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4" name="Shape 524"/>
            <p:cNvSpPr/>
            <p:nvPr/>
          </p:nvSpPr>
          <p:spPr>
            <a:xfrm>
              <a:off x="3913" y="436"/>
              <a:ext cx="192" cy="168"/>
            </a:xfrm>
            <a:custGeom>
              <a:avLst/>
              <a:gdLst/>
              <a:ahLst/>
              <a:cxnLst/>
              <a:rect l="0" t="0" r="0" b="0"/>
              <a:pathLst>
                <a:path w="120000" h="120000" extrusionOk="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5" name="Shape 525"/>
            <p:cNvSpPr/>
            <p:nvPr/>
          </p:nvSpPr>
          <p:spPr>
            <a:xfrm>
              <a:off x="4004" y="555"/>
              <a:ext cx="9" cy="9"/>
            </a:xfrm>
            <a:prstGeom prst="ellipse">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6" name="Shape 526"/>
            <p:cNvSpPr/>
            <p:nvPr/>
          </p:nvSpPr>
          <p:spPr>
            <a:xfrm>
              <a:off x="6018" y="2264"/>
              <a:ext cx="145" cy="44"/>
            </a:xfrm>
            <a:custGeom>
              <a:avLst/>
              <a:gdLst/>
              <a:ahLst/>
              <a:cxnLst/>
              <a:rect l="0" t="0" r="0" b="0"/>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7" name="Shape 527"/>
            <p:cNvSpPr/>
            <p:nvPr/>
          </p:nvSpPr>
          <p:spPr>
            <a:xfrm>
              <a:off x="6018" y="2323"/>
              <a:ext cx="145" cy="31"/>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8" name="Shape 528"/>
            <p:cNvSpPr/>
            <p:nvPr/>
          </p:nvSpPr>
          <p:spPr>
            <a:xfrm>
              <a:off x="6018" y="2370"/>
              <a:ext cx="145" cy="43"/>
            </a:xfrm>
            <a:custGeom>
              <a:avLst/>
              <a:gdLst/>
              <a:ahLst/>
              <a:cxnLst/>
              <a:rect l="0" t="0" r="0" b="0"/>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9" name="Shape 529"/>
            <p:cNvSpPr/>
            <p:nvPr/>
          </p:nvSpPr>
          <p:spPr>
            <a:xfrm>
              <a:off x="5347" y="517"/>
              <a:ext cx="155" cy="153"/>
            </a:xfrm>
            <a:custGeom>
              <a:avLst/>
              <a:gdLst/>
              <a:ahLst/>
              <a:cxnLst/>
              <a:rect l="0" t="0" r="0" b="0"/>
              <a:pathLst>
                <a:path w="120000" h="120000" extrusionOk="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0" name="Shape 530"/>
            <p:cNvSpPr/>
            <p:nvPr/>
          </p:nvSpPr>
          <p:spPr>
            <a:xfrm>
              <a:off x="5836" y="1993"/>
              <a:ext cx="112" cy="163"/>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1" name="Shape 531"/>
            <p:cNvSpPr/>
            <p:nvPr/>
          </p:nvSpPr>
          <p:spPr>
            <a:xfrm>
              <a:off x="6038" y="1881"/>
              <a:ext cx="111" cy="163"/>
            </a:xfrm>
            <a:custGeom>
              <a:avLst/>
              <a:gdLst/>
              <a:ahLst/>
              <a:cxnLst/>
              <a:rect l="0" t="0" r="0" b="0"/>
              <a:pathLst>
                <a:path w="120000" h="120000" extrusionOk="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2" name="Shape 532"/>
            <p:cNvSpPr/>
            <p:nvPr/>
          </p:nvSpPr>
          <p:spPr>
            <a:xfrm>
              <a:off x="6243" y="1993"/>
              <a:ext cx="110" cy="163"/>
            </a:xfrm>
            <a:custGeom>
              <a:avLst/>
              <a:gdLst/>
              <a:ahLst/>
              <a:cxnLst/>
              <a:rect l="0" t="0" r="0" b="0"/>
              <a:pathLst>
                <a:path w="120000" h="120000" extrusionOk="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3" name="Shape 533"/>
            <p:cNvSpPr/>
            <p:nvPr/>
          </p:nvSpPr>
          <p:spPr>
            <a:xfrm>
              <a:off x="1210" y="494"/>
              <a:ext cx="155" cy="95"/>
            </a:xfrm>
            <a:custGeom>
              <a:avLst/>
              <a:gdLst/>
              <a:ahLst/>
              <a:cxnLst/>
              <a:rect l="0" t="0" r="0" b="0"/>
              <a:pathLst>
                <a:path w="120000" h="120000" extrusionOk="0">
                  <a:moveTo>
                    <a:pt x="120000" y="120000"/>
                  </a:moveTo>
                  <a:lnTo>
                    <a:pt x="0" y="120000"/>
                  </a:lnTo>
                  <a:lnTo>
                    <a:pt x="0" y="0"/>
                  </a:lnTo>
                  <a:lnTo>
                    <a:pt x="120000" y="0"/>
                  </a:lnTo>
                  <a:lnTo>
                    <a:pt x="120000" y="120000"/>
                  </a:lnTo>
                  <a:close/>
                  <a:moveTo>
                    <a:pt x="6923" y="108750"/>
                  </a:moveTo>
                  <a:lnTo>
                    <a:pt x="112307" y="108750"/>
                  </a:lnTo>
                  <a:lnTo>
                    <a:pt x="112307" y="10000"/>
                  </a:lnTo>
                  <a:lnTo>
                    <a:pt x="6923" y="10000"/>
                  </a:lnTo>
                  <a:lnTo>
                    <a:pt x="6923" y="10875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4" name="Shape 534"/>
            <p:cNvSpPr/>
            <p:nvPr/>
          </p:nvSpPr>
          <p:spPr>
            <a:xfrm>
              <a:off x="1230" y="513"/>
              <a:ext cx="150" cy="89"/>
            </a:xfrm>
            <a:custGeom>
              <a:avLst/>
              <a:gdLst/>
              <a:ahLst/>
              <a:cxnLst/>
              <a:rect l="0" t="0" r="0" b="0"/>
              <a:pathLst>
                <a:path w="120000" h="120000" extrusionOk="0">
                  <a:moveTo>
                    <a:pt x="120000" y="120000"/>
                  </a:moveTo>
                  <a:lnTo>
                    <a:pt x="0" y="120000"/>
                  </a:lnTo>
                  <a:lnTo>
                    <a:pt x="0" y="109333"/>
                  </a:lnTo>
                  <a:lnTo>
                    <a:pt x="112847" y="109333"/>
                  </a:lnTo>
                  <a:lnTo>
                    <a:pt x="112847" y="0"/>
                  </a:lnTo>
                  <a:lnTo>
                    <a:pt x="120000" y="0"/>
                  </a:lnTo>
                  <a:lnTo>
                    <a:pt x="12000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5" name="Shape 535"/>
            <p:cNvSpPr/>
            <p:nvPr/>
          </p:nvSpPr>
          <p:spPr>
            <a:xfrm>
              <a:off x="1243" y="526"/>
              <a:ext cx="150" cy="91"/>
            </a:xfrm>
            <a:custGeom>
              <a:avLst/>
              <a:gdLst/>
              <a:ahLst/>
              <a:cxnLst/>
              <a:rect l="0" t="0" r="0" b="0"/>
              <a:pathLst>
                <a:path w="120000" h="120000" extrusionOk="0">
                  <a:moveTo>
                    <a:pt x="120000" y="120000"/>
                  </a:moveTo>
                  <a:lnTo>
                    <a:pt x="0" y="120000"/>
                  </a:lnTo>
                  <a:lnTo>
                    <a:pt x="0" y="109565"/>
                  </a:lnTo>
                  <a:lnTo>
                    <a:pt x="113642" y="109565"/>
                  </a:lnTo>
                  <a:lnTo>
                    <a:pt x="113642" y="0"/>
                  </a:lnTo>
                  <a:lnTo>
                    <a:pt x="120000" y="0"/>
                  </a:lnTo>
                  <a:lnTo>
                    <a:pt x="12000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6" name="Shape 536"/>
            <p:cNvSpPr/>
            <p:nvPr/>
          </p:nvSpPr>
          <p:spPr>
            <a:xfrm>
              <a:off x="1277" y="515"/>
              <a:ext cx="28" cy="54"/>
            </a:xfrm>
            <a:custGeom>
              <a:avLst/>
              <a:gdLst/>
              <a:ahLst/>
              <a:cxnLst/>
              <a:rect l="0" t="0" r="0" b="0"/>
              <a:pathLst>
                <a:path w="120000" h="120000" extrusionOk="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7" name="Shape 537"/>
            <p:cNvSpPr/>
            <p:nvPr/>
          </p:nvSpPr>
          <p:spPr>
            <a:xfrm>
              <a:off x="780" y="1005"/>
              <a:ext cx="168" cy="168"/>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8" name="Shape 538"/>
            <p:cNvSpPr/>
            <p:nvPr/>
          </p:nvSpPr>
          <p:spPr>
            <a:xfrm>
              <a:off x="1269" y="2062"/>
              <a:ext cx="170" cy="17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9" name="Shape 539"/>
            <p:cNvSpPr/>
            <p:nvPr/>
          </p:nvSpPr>
          <p:spPr>
            <a:xfrm>
              <a:off x="159" y="2486"/>
              <a:ext cx="169" cy="169"/>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0" name="Shape 540"/>
            <p:cNvSpPr/>
            <p:nvPr/>
          </p:nvSpPr>
          <p:spPr>
            <a:xfrm>
              <a:off x="226" y="430"/>
              <a:ext cx="146" cy="45"/>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1" name="Shape 541"/>
            <p:cNvSpPr/>
            <p:nvPr/>
          </p:nvSpPr>
          <p:spPr>
            <a:xfrm>
              <a:off x="226" y="488"/>
              <a:ext cx="146" cy="31"/>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2" name="Shape 542"/>
            <p:cNvSpPr/>
            <p:nvPr/>
          </p:nvSpPr>
          <p:spPr>
            <a:xfrm>
              <a:off x="226" y="534"/>
              <a:ext cx="146" cy="45"/>
            </a:xfrm>
            <a:custGeom>
              <a:avLst/>
              <a:gdLst/>
              <a:ahLst/>
              <a:cxnLst/>
              <a:rect l="0" t="0" r="0" b="0"/>
              <a:pathLst>
                <a:path w="120000" h="120000" extrusionOk="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3" name="Shape 543"/>
            <p:cNvSpPr/>
            <p:nvPr/>
          </p:nvSpPr>
          <p:spPr>
            <a:xfrm>
              <a:off x="507" y="1314"/>
              <a:ext cx="145" cy="44"/>
            </a:xfrm>
            <a:custGeom>
              <a:avLst/>
              <a:gdLst/>
              <a:ahLst/>
              <a:cxnLst/>
              <a:rect l="0" t="0" r="0" b="0"/>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4" name="Shape 544"/>
            <p:cNvSpPr/>
            <p:nvPr/>
          </p:nvSpPr>
          <p:spPr>
            <a:xfrm>
              <a:off x="507" y="1371"/>
              <a:ext cx="145" cy="34"/>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5" name="Shape 545"/>
            <p:cNvSpPr/>
            <p:nvPr/>
          </p:nvSpPr>
          <p:spPr>
            <a:xfrm>
              <a:off x="507" y="1418"/>
              <a:ext cx="145" cy="44"/>
            </a:xfrm>
            <a:custGeom>
              <a:avLst/>
              <a:gdLst/>
              <a:ahLst/>
              <a:cxnLst/>
              <a:rect l="0" t="0" r="0" b="0"/>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6" name="Shape 546"/>
            <p:cNvSpPr/>
            <p:nvPr/>
          </p:nvSpPr>
          <p:spPr>
            <a:xfrm>
              <a:off x="551" y="1778"/>
              <a:ext cx="163" cy="163"/>
            </a:xfrm>
            <a:custGeom>
              <a:avLst/>
              <a:gdLst/>
              <a:ahLst/>
              <a:cxnLst/>
              <a:rect l="0" t="0" r="0" b="0"/>
              <a:pathLst>
                <a:path w="120000" h="120000" extrusionOk="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7" name="Shape 547"/>
            <p:cNvSpPr/>
            <p:nvPr/>
          </p:nvSpPr>
          <p:spPr>
            <a:xfrm>
              <a:off x="-70" y="1571"/>
              <a:ext cx="112" cy="163"/>
            </a:xfrm>
            <a:custGeom>
              <a:avLst/>
              <a:gdLst/>
              <a:ahLst/>
              <a:cxnLst/>
              <a:rect l="0" t="0" r="0" b="0"/>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8" name="Shape 548"/>
            <p:cNvSpPr/>
            <p:nvPr/>
          </p:nvSpPr>
          <p:spPr>
            <a:xfrm>
              <a:off x="250" y="2650"/>
              <a:ext cx="316" cy="264"/>
            </a:xfrm>
            <a:custGeom>
              <a:avLst/>
              <a:gdLst/>
              <a:ahLst/>
              <a:cxnLst/>
              <a:rect l="0" t="0" r="0" b="0"/>
              <a:pathLst>
                <a:path w="120000" h="120000" extrusionOk="0">
                  <a:moveTo>
                    <a:pt x="118107" y="120000"/>
                  </a:moveTo>
                  <a:lnTo>
                    <a:pt x="0" y="3181"/>
                  </a:lnTo>
                  <a:lnTo>
                    <a:pt x="1892" y="0"/>
                  </a:lnTo>
                  <a:lnTo>
                    <a:pt x="120000" y="116818"/>
                  </a:lnTo>
                  <a:lnTo>
                    <a:pt x="118107"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9" name="Shape 549"/>
            <p:cNvSpPr/>
            <p:nvPr/>
          </p:nvSpPr>
          <p:spPr>
            <a:xfrm>
              <a:off x="1418" y="1610"/>
              <a:ext cx="234" cy="136"/>
            </a:xfrm>
            <a:custGeom>
              <a:avLst/>
              <a:gdLst/>
              <a:ahLst/>
              <a:cxnLst/>
              <a:rect l="0" t="0" r="0" b="0"/>
              <a:pathLst>
                <a:path w="120000" h="120000" extrusionOk="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0" name="Shape 550"/>
            <p:cNvSpPr/>
            <p:nvPr/>
          </p:nvSpPr>
          <p:spPr>
            <a:xfrm>
              <a:off x="1664" y="676"/>
              <a:ext cx="235" cy="136"/>
            </a:xfrm>
            <a:custGeom>
              <a:avLst/>
              <a:gdLst/>
              <a:ahLst/>
              <a:cxnLst/>
              <a:rect l="0" t="0" r="0" b="0"/>
              <a:pathLst>
                <a:path w="120000" h="120000" extrusionOk="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1" name="Shape 551"/>
            <p:cNvSpPr/>
            <p:nvPr/>
          </p:nvSpPr>
          <p:spPr>
            <a:xfrm>
              <a:off x="117" y="1676"/>
              <a:ext cx="170" cy="168"/>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2" name="Shape 552"/>
            <p:cNvSpPr/>
            <p:nvPr/>
          </p:nvSpPr>
          <p:spPr>
            <a:xfrm>
              <a:off x="-274" y="1694"/>
              <a:ext cx="112" cy="163"/>
            </a:xfrm>
            <a:custGeom>
              <a:avLst/>
              <a:gdLst/>
              <a:ahLst/>
              <a:cxnLst/>
              <a:rect l="0" t="0" r="0" b="0"/>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3" name="Shape 553"/>
            <p:cNvSpPr/>
            <p:nvPr/>
          </p:nvSpPr>
          <p:spPr>
            <a:xfrm>
              <a:off x="565" y="1863"/>
              <a:ext cx="373" cy="1052"/>
            </a:xfrm>
            <a:custGeom>
              <a:avLst/>
              <a:gdLst/>
              <a:ahLst/>
              <a:cxnLst/>
              <a:rect l="0" t="0" r="0" b="0"/>
              <a:pathLst>
                <a:path w="120000" h="120000" extrusionOk="0">
                  <a:moveTo>
                    <a:pt x="2573" y="120000"/>
                  </a:moveTo>
                  <a:lnTo>
                    <a:pt x="0" y="119543"/>
                  </a:lnTo>
                  <a:lnTo>
                    <a:pt x="117104" y="0"/>
                  </a:lnTo>
                  <a:lnTo>
                    <a:pt x="119999" y="342"/>
                  </a:lnTo>
                  <a:lnTo>
                    <a:pt x="2573"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4" name="Shape 554"/>
            <p:cNvSpPr/>
            <p:nvPr/>
          </p:nvSpPr>
          <p:spPr>
            <a:xfrm>
              <a:off x="3379" y="1318"/>
              <a:ext cx="910" cy="898"/>
            </a:xfrm>
            <a:custGeom>
              <a:avLst/>
              <a:gdLst/>
              <a:ahLst/>
              <a:cxnLst/>
              <a:rect l="0" t="0" r="0" b="0"/>
              <a:pathLst>
                <a:path w="120000" h="120000" extrusionOk="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5" name="Shape 555"/>
            <p:cNvSpPr/>
            <p:nvPr/>
          </p:nvSpPr>
          <p:spPr>
            <a:xfrm>
              <a:off x="6886" y="2042"/>
              <a:ext cx="145" cy="44"/>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6" name="Shape 556"/>
            <p:cNvSpPr/>
            <p:nvPr/>
          </p:nvSpPr>
          <p:spPr>
            <a:xfrm>
              <a:off x="6886" y="2101"/>
              <a:ext cx="145" cy="31"/>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7" name="Shape 557"/>
            <p:cNvSpPr/>
            <p:nvPr/>
          </p:nvSpPr>
          <p:spPr>
            <a:xfrm>
              <a:off x="6886" y="2145"/>
              <a:ext cx="145" cy="44"/>
            </a:xfrm>
            <a:custGeom>
              <a:avLst/>
              <a:gdLst/>
              <a:ahLst/>
              <a:cxnLst/>
              <a:rect l="0" t="0" r="0" b="0"/>
              <a:pathLst>
                <a:path w="120000" h="120000" extrusionOk="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8" name="Shape 558"/>
            <p:cNvSpPr/>
            <p:nvPr/>
          </p:nvSpPr>
          <p:spPr>
            <a:xfrm>
              <a:off x="6970" y="2506"/>
              <a:ext cx="112" cy="163"/>
            </a:xfrm>
            <a:custGeom>
              <a:avLst/>
              <a:gdLst/>
              <a:ahLst/>
              <a:cxnLst/>
              <a:rect l="0" t="0" r="0" b="0"/>
              <a:pathLst>
                <a:path w="120000" h="120000" extrusionOk="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9" name="Shape 559"/>
            <p:cNvSpPr/>
            <p:nvPr/>
          </p:nvSpPr>
          <p:spPr>
            <a:xfrm>
              <a:off x="6856" y="1351"/>
              <a:ext cx="170" cy="168"/>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0" name="Shape 560"/>
            <p:cNvSpPr/>
            <p:nvPr/>
          </p:nvSpPr>
          <p:spPr>
            <a:xfrm>
              <a:off x="3665" y="2488"/>
              <a:ext cx="168" cy="17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1" name="Shape 561"/>
            <p:cNvSpPr/>
            <p:nvPr/>
          </p:nvSpPr>
          <p:spPr>
            <a:xfrm>
              <a:off x="6370" y="957"/>
              <a:ext cx="145" cy="44"/>
            </a:xfrm>
            <a:custGeom>
              <a:avLst/>
              <a:gdLst/>
              <a:ahLst/>
              <a:cxnLst/>
              <a:rect l="0" t="0" r="0" b="0"/>
              <a:pathLst>
                <a:path w="120000" h="120000" extrusionOk="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2" name="Shape 562"/>
            <p:cNvSpPr/>
            <p:nvPr/>
          </p:nvSpPr>
          <p:spPr>
            <a:xfrm>
              <a:off x="6370" y="1017"/>
              <a:ext cx="145" cy="31"/>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3" name="Shape 563"/>
            <p:cNvSpPr/>
            <p:nvPr/>
          </p:nvSpPr>
          <p:spPr>
            <a:xfrm>
              <a:off x="6370" y="1061"/>
              <a:ext cx="145" cy="44"/>
            </a:xfrm>
            <a:custGeom>
              <a:avLst/>
              <a:gdLst/>
              <a:ahLst/>
              <a:cxnLst/>
              <a:rect l="0" t="0" r="0" b="0"/>
              <a:pathLst>
                <a:path w="120000" h="120000" extrusionOk="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4" name="Shape 564"/>
            <p:cNvSpPr/>
            <p:nvPr/>
          </p:nvSpPr>
          <p:spPr>
            <a:xfrm>
              <a:off x="7573" y="2854"/>
              <a:ext cx="169" cy="168"/>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5" name="Shape 565"/>
            <p:cNvSpPr/>
            <p:nvPr/>
          </p:nvSpPr>
          <p:spPr>
            <a:xfrm>
              <a:off x="7569" y="1469"/>
              <a:ext cx="112" cy="163"/>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6" name="Shape 566"/>
            <p:cNvSpPr/>
            <p:nvPr/>
          </p:nvSpPr>
          <p:spPr>
            <a:xfrm>
              <a:off x="7126" y="2737"/>
              <a:ext cx="167" cy="168"/>
            </a:xfrm>
            <a:custGeom>
              <a:avLst/>
              <a:gdLst/>
              <a:ahLst/>
              <a:cxnLst/>
              <a:rect l="0" t="0" r="0" b="0"/>
              <a:pathLst>
                <a:path w="120000" h="120000" extrusionOk="0">
                  <a:moveTo>
                    <a:pt x="81916" y="53571"/>
                  </a:moveTo>
                  <a:lnTo>
                    <a:pt x="37365" y="53571"/>
                  </a:lnTo>
                  <a:lnTo>
                    <a:pt x="37365" y="47857"/>
                  </a:lnTo>
                  <a:lnTo>
                    <a:pt x="81916" y="47857"/>
                  </a:lnTo>
                  <a:lnTo>
                    <a:pt x="81916" y="53571"/>
                  </a:lnTo>
                  <a:close/>
                  <a:moveTo>
                    <a:pt x="81916" y="67857"/>
                  </a:moveTo>
                  <a:lnTo>
                    <a:pt x="37365" y="67857"/>
                  </a:lnTo>
                  <a:lnTo>
                    <a:pt x="37365" y="74285"/>
                  </a:lnTo>
                  <a:lnTo>
                    <a:pt x="81916" y="74285"/>
                  </a:lnTo>
                  <a:lnTo>
                    <a:pt x="81916" y="67857"/>
                  </a:lnTo>
                  <a:close/>
                  <a:moveTo>
                    <a:pt x="81916" y="27142"/>
                  </a:moveTo>
                  <a:lnTo>
                    <a:pt x="37365" y="27142"/>
                  </a:lnTo>
                  <a:lnTo>
                    <a:pt x="37365" y="33571"/>
                  </a:lnTo>
                  <a:lnTo>
                    <a:pt x="81916" y="33571"/>
                  </a:lnTo>
                  <a:lnTo>
                    <a:pt x="81916" y="27142"/>
                  </a:lnTo>
                  <a:close/>
                  <a:moveTo>
                    <a:pt x="81916" y="90000"/>
                  </a:moveTo>
                  <a:lnTo>
                    <a:pt x="37365" y="90000"/>
                  </a:lnTo>
                  <a:lnTo>
                    <a:pt x="37365" y="94285"/>
                  </a:lnTo>
                  <a:lnTo>
                    <a:pt x="81916" y="94285"/>
                  </a:lnTo>
                  <a:lnTo>
                    <a:pt x="81916" y="90000"/>
                  </a:lnTo>
                  <a:close/>
                  <a:moveTo>
                    <a:pt x="120000" y="120000"/>
                  </a:moveTo>
                  <a:lnTo>
                    <a:pt x="0" y="120000"/>
                  </a:lnTo>
                  <a:lnTo>
                    <a:pt x="0" y="0"/>
                  </a:lnTo>
                  <a:lnTo>
                    <a:pt x="120000" y="0"/>
                  </a:lnTo>
                  <a:lnTo>
                    <a:pt x="120000" y="120000"/>
                  </a:lnTo>
                  <a:close/>
                  <a:moveTo>
                    <a:pt x="114251" y="5714"/>
                  </a:moveTo>
                  <a:lnTo>
                    <a:pt x="4311" y="5714"/>
                  </a:lnTo>
                  <a:lnTo>
                    <a:pt x="4311" y="115000"/>
                  </a:lnTo>
                  <a:lnTo>
                    <a:pt x="114251" y="115000"/>
                  </a:lnTo>
                  <a:lnTo>
                    <a:pt x="114251" y="5714"/>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7" name="Shape 567"/>
            <p:cNvSpPr/>
            <p:nvPr/>
          </p:nvSpPr>
          <p:spPr>
            <a:xfrm>
              <a:off x="7366" y="780"/>
              <a:ext cx="170" cy="72"/>
            </a:xfrm>
            <a:custGeom>
              <a:avLst/>
              <a:gdLst/>
              <a:ahLst/>
              <a:cxnLst/>
              <a:rect l="0" t="0" r="0" b="0"/>
              <a:pathLst>
                <a:path w="120000" h="120000" extrusionOk="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8" name="Shape 568"/>
            <p:cNvSpPr/>
            <p:nvPr/>
          </p:nvSpPr>
          <p:spPr>
            <a:xfrm>
              <a:off x="7366" y="876"/>
              <a:ext cx="170" cy="11"/>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9" name="Shape 569"/>
            <p:cNvSpPr/>
            <p:nvPr/>
          </p:nvSpPr>
          <p:spPr>
            <a:xfrm>
              <a:off x="7366" y="906"/>
              <a:ext cx="170" cy="11"/>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0" name="Shape 570"/>
            <p:cNvSpPr/>
            <p:nvPr/>
          </p:nvSpPr>
          <p:spPr>
            <a:xfrm>
              <a:off x="7366" y="939"/>
              <a:ext cx="170" cy="11"/>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1" name="Shape 571"/>
            <p:cNvSpPr/>
            <p:nvPr/>
          </p:nvSpPr>
          <p:spPr>
            <a:xfrm>
              <a:off x="3454" y="1394"/>
              <a:ext cx="759" cy="755"/>
            </a:xfrm>
            <a:custGeom>
              <a:avLst/>
              <a:gdLst/>
              <a:ahLst/>
              <a:cxnLst/>
              <a:rect l="0" t="0" r="0" b="0"/>
              <a:pathLst>
                <a:path w="120000" h="120000" extrusionOk="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2" name="Shape 572"/>
            <p:cNvSpPr/>
            <p:nvPr/>
          </p:nvSpPr>
          <p:spPr>
            <a:xfrm>
              <a:off x="3550" y="1531"/>
              <a:ext cx="566" cy="501"/>
            </a:xfrm>
            <a:custGeom>
              <a:avLst/>
              <a:gdLst/>
              <a:ahLst/>
              <a:cxnLst/>
              <a:rect l="0" t="0" r="0" b="0"/>
              <a:pathLst>
                <a:path w="120000" h="120000" extrusionOk="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3" name="Shape 573"/>
            <p:cNvSpPr/>
            <p:nvPr/>
          </p:nvSpPr>
          <p:spPr>
            <a:xfrm>
              <a:off x="885" y="1832"/>
              <a:ext cx="123" cy="95"/>
            </a:xfrm>
            <a:custGeom>
              <a:avLst/>
              <a:gdLst/>
              <a:ahLst/>
              <a:cxnLst/>
              <a:rect l="0" t="0" r="0" b="0"/>
              <a:pathLst>
                <a:path w="120000" h="120000" extrusionOk="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4" name="Shape 574"/>
            <p:cNvSpPr/>
            <p:nvPr/>
          </p:nvSpPr>
          <p:spPr>
            <a:xfrm>
              <a:off x="868" y="1793"/>
              <a:ext cx="53" cy="88"/>
            </a:xfrm>
            <a:custGeom>
              <a:avLst/>
              <a:gdLst/>
              <a:ahLst/>
              <a:cxnLst/>
              <a:rect l="0" t="0" r="0" b="0"/>
              <a:pathLst>
                <a:path w="120000" h="120000" extrusionOk="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5" name="Shape 575"/>
            <p:cNvSpPr/>
            <p:nvPr/>
          </p:nvSpPr>
          <p:spPr>
            <a:xfrm>
              <a:off x="836" y="1818"/>
              <a:ext cx="54" cy="119"/>
            </a:xfrm>
            <a:custGeom>
              <a:avLst/>
              <a:gdLst/>
              <a:ahLst/>
              <a:cxnLst/>
              <a:rect l="0" t="0" r="0" b="0"/>
              <a:pathLst>
                <a:path w="120000" h="120000" extrusionOk="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6" name="Shape 576"/>
            <p:cNvSpPr/>
            <p:nvPr/>
          </p:nvSpPr>
          <p:spPr>
            <a:xfrm>
              <a:off x="878" y="1761"/>
              <a:ext cx="164" cy="159"/>
            </a:xfrm>
            <a:custGeom>
              <a:avLst/>
              <a:gdLst/>
              <a:ahLst/>
              <a:cxnLst/>
              <a:rect l="0" t="0" r="0" b="0"/>
              <a:pathLst>
                <a:path w="120000" h="120000" extrusionOk="0">
                  <a:moveTo>
                    <a:pt x="95510" y="120000"/>
                  </a:moveTo>
                  <a:cubicBezTo>
                    <a:pt x="91836" y="116210"/>
                    <a:pt x="91836" y="116210"/>
                    <a:pt x="91836" y="116210"/>
                  </a:cubicBezTo>
                  <a:cubicBezTo>
                    <a:pt x="96734" y="108631"/>
                    <a:pt x="100408" y="101052"/>
                    <a:pt x="104081" y="93473"/>
                  </a:cubicBezTo>
                  <a:cubicBezTo>
                    <a:pt x="113877" y="59368"/>
                    <a:pt x="95510" y="22736"/>
                    <a:pt x="62448" y="12631"/>
                  </a:cubicBezTo>
                  <a:cubicBezTo>
                    <a:pt x="41632" y="6315"/>
                    <a:pt x="19591" y="10105"/>
                    <a:pt x="3673" y="24000"/>
                  </a:cubicBezTo>
                  <a:cubicBezTo>
                    <a:pt x="0" y="20210"/>
                    <a:pt x="0" y="20210"/>
                    <a:pt x="0" y="20210"/>
                  </a:cubicBezTo>
                  <a:cubicBezTo>
                    <a:pt x="18367" y="3789"/>
                    <a:pt x="41632" y="0"/>
                    <a:pt x="63673" y="6315"/>
                  </a:cubicBezTo>
                  <a:cubicBezTo>
                    <a:pt x="100408" y="17684"/>
                    <a:pt x="119999" y="58105"/>
                    <a:pt x="108979" y="94736"/>
                  </a:cubicBezTo>
                  <a:cubicBezTo>
                    <a:pt x="106530" y="103578"/>
                    <a:pt x="101632" y="112421"/>
                    <a:pt x="95510"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7" name="Shape 577"/>
            <p:cNvSpPr/>
            <p:nvPr/>
          </p:nvSpPr>
          <p:spPr>
            <a:xfrm>
              <a:off x="1331" y="780"/>
              <a:ext cx="341" cy="75"/>
            </a:xfrm>
            <a:custGeom>
              <a:avLst/>
              <a:gdLst/>
              <a:ahLst/>
              <a:cxnLst/>
              <a:rect l="0" t="0" r="0" b="0"/>
              <a:pathLst>
                <a:path w="120000" h="120000" extrusionOk="0">
                  <a:moveTo>
                    <a:pt x="0" y="120000"/>
                  </a:moveTo>
                  <a:lnTo>
                    <a:pt x="0" y="107368"/>
                  </a:lnTo>
                  <a:lnTo>
                    <a:pt x="119296" y="0"/>
                  </a:lnTo>
                  <a:lnTo>
                    <a:pt x="119999" y="14210"/>
                  </a:lnTo>
                  <a:lnTo>
                    <a:pt x="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8" name="Shape 578"/>
            <p:cNvSpPr/>
            <p:nvPr/>
          </p:nvSpPr>
          <p:spPr>
            <a:xfrm>
              <a:off x="1281" y="847"/>
              <a:ext cx="132" cy="82"/>
            </a:xfrm>
            <a:custGeom>
              <a:avLst/>
              <a:gdLst/>
              <a:ahLst/>
              <a:cxnLst/>
              <a:rect l="0" t="0" r="0" b="0"/>
              <a:pathLst>
                <a:path w="120000" h="120000" extrusionOk="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9" name="Shape 579"/>
            <p:cNvSpPr/>
            <p:nvPr/>
          </p:nvSpPr>
          <p:spPr>
            <a:xfrm>
              <a:off x="1272" y="790"/>
              <a:ext cx="68" cy="74"/>
            </a:xfrm>
            <a:custGeom>
              <a:avLst/>
              <a:gdLst/>
              <a:ahLst/>
              <a:cxnLst/>
              <a:rect l="0" t="0" r="0" b="0"/>
              <a:pathLst>
                <a:path w="120000" h="120000" extrusionOk="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0" name="Shape 580"/>
            <p:cNvSpPr/>
            <p:nvPr/>
          </p:nvSpPr>
          <p:spPr>
            <a:xfrm>
              <a:off x="1240" y="802"/>
              <a:ext cx="41" cy="121"/>
            </a:xfrm>
            <a:custGeom>
              <a:avLst/>
              <a:gdLst/>
              <a:ahLst/>
              <a:cxnLst/>
              <a:rect l="0" t="0" r="0" b="0"/>
              <a:pathLst>
                <a:path w="120000" h="120000" extrusionOk="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1" name="Shape 581"/>
            <p:cNvSpPr/>
            <p:nvPr/>
          </p:nvSpPr>
          <p:spPr>
            <a:xfrm>
              <a:off x="1300" y="761"/>
              <a:ext cx="150" cy="172"/>
            </a:xfrm>
            <a:custGeom>
              <a:avLst/>
              <a:gdLst/>
              <a:ahLst/>
              <a:cxnLst/>
              <a:rect l="0" t="0" r="0" b="0"/>
              <a:pathLst>
                <a:path w="120000" h="120000" extrusionOk="0">
                  <a:moveTo>
                    <a:pt x="80000" y="120000"/>
                  </a:moveTo>
                  <a:cubicBezTo>
                    <a:pt x="76000" y="115294"/>
                    <a:pt x="76000" y="115294"/>
                    <a:pt x="76000" y="115294"/>
                  </a:cubicBezTo>
                  <a:cubicBezTo>
                    <a:pt x="84000" y="110588"/>
                    <a:pt x="89333" y="104705"/>
                    <a:pt x="94666" y="97647"/>
                  </a:cubicBezTo>
                  <a:cubicBezTo>
                    <a:pt x="112000" y="68235"/>
                    <a:pt x="100000" y="31764"/>
                    <a:pt x="68000" y="15294"/>
                  </a:cubicBezTo>
                  <a:cubicBezTo>
                    <a:pt x="46666" y="5882"/>
                    <a:pt x="22666" y="5882"/>
                    <a:pt x="2666" y="15294"/>
                  </a:cubicBezTo>
                  <a:cubicBezTo>
                    <a:pt x="0" y="10588"/>
                    <a:pt x="0" y="10588"/>
                    <a:pt x="0" y="10588"/>
                  </a:cubicBezTo>
                  <a:cubicBezTo>
                    <a:pt x="21333" y="0"/>
                    <a:pt x="48000" y="0"/>
                    <a:pt x="70666" y="10588"/>
                  </a:cubicBezTo>
                  <a:cubicBezTo>
                    <a:pt x="106666" y="28235"/>
                    <a:pt x="120000" y="68235"/>
                    <a:pt x="100000" y="100000"/>
                  </a:cubicBezTo>
                  <a:cubicBezTo>
                    <a:pt x="94666" y="108235"/>
                    <a:pt x="88000" y="114117"/>
                    <a:pt x="80000"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2" name="Shape 582"/>
            <p:cNvSpPr/>
            <p:nvPr/>
          </p:nvSpPr>
          <p:spPr>
            <a:xfrm>
              <a:off x="576" y="2902"/>
              <a:ext cx="229" cy="283"/>
            </a:xfrm>
            <a:custGeom>
              <a:avLst/>
              <a:gdLst/>
              <a:ahLst/>
              <a:cxnLst/>
              <a:rect l="0" t="0" r="0" b="0"/>
              <a:pathLst>
                <a:path w="120000" h="120000" extrusionOk="0">
                  <a:moveTo>
                    <a:pt x="116347" y="120000"/>
                  </a:moveTo>
                  <a:lnTo>
                    <a:pt x="0" y="2120"/>
                  </a:lnTo>
                  <a:lnTo>
                    <a:pt x="3130" y="0"/>
                  </a:lnTo>
                  <a:lnTo>
                    <a:pt x="120000" y="117879"/>
                  </a:lnTo>
                  <a:lnTo>
                    <a:pt x="116347"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3" name="Shape 583"/>
            <p:cNvSpPr/>
            <p:nvPr/>
          </p:nvSpPr>
          <p:spPr>
            <a:xfrm>
              <a:off x="318" y="2905"/>
              <a:ext cx="254" cy="168"/>
            </a:xfrm>
            <a:custGeom>
              <a:avLst/>
              <a:gdLst/>
              <a:ahLst/>
              <a:cxnLst/>
              <a:rect l="0" t="0" r="0" b="0"/>
              <a:pathLst>
                <a:path w="120000" h="120000" extrusionOk="0">
                  <a:moveTo>
                    <a:pt x="2352" y="120000"/>
                  </a:moveTo>
                  <a:lnTo>
                    <a:pt x="0" y="115000"/>
                  </a:lnTo>
                  <a:lnTo>
                    <a:pt x="117647" y="0"/>
                  </a:lnTo>
                  <a:lnTo>
                    <a:pt x="120000" y="4285"/>
                  </a:lnTo>
                  <a:lnTo>
                    <a:pt x="2352"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4" name="Shape 584"/>
            <p:cNvSpPr/>
            <p:nvPr/>
          </p:nvSpPr>
          <p:spPr>
            <a:xfrm>
              <a:off x="503" y="2879"/>
              <a:ext cx="115" cy="104"/>
            </a:xfrm>
            <a:custGeom>
              <a:avLst/>
              <a:gdLst/>
              <a:ahLst/>
              <a:cxnLst/>
              <a:rect l="0" t="0" r="0" b="0"/>
              <a:pathLst>
                <a:path w="120000" h="120000" extrusionOk="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5" name="Shape 585"/>
            <p:cNvSpPr/>
            <p:nvPr/>
          </p:nvSpPr>
          <p:spPr>
            <a:xfrm>
              <a:off x="532" y="2844"/>
              <a:ext cx="99" cy="35"/>
            </a:xfrm>
            <a:custGeom>
              <a:avLst/>
              <a:gdLst/>
              <a:ahLst/>
              <a:cxnLst/>
              <a:rect l="0" t="0" r="0" b="0"/>
              <a:pathLst>
                <a:path w="120000" h="120000" extrusionOk="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6" name="Shape 586"/>
            <p:cNvSpPr/>
            <p:nvPr/>
          </p:nvSpPr>
          <p:spPr>
            <a:xfrm>
              <a:off x="484" y="2820"/>
              <a:ext cx="103" cy="72"/>
            </a:xfrm>
            <a:custGeom>
              <a:avLst/>
              <a:gdLst/>
              <a:ahLst/>
              <a:cxnLst/>
              <a:rect l="0" t="0" r="0" b="0"/>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7" name="Shape 587"/>
            <p:cNvSpPr/>
            <p:nvPr/>
          </p:nvSpPr>
          <p:spPr>
            <a:xfrm>
              <a:off x="540" y="2832"/>
              <a:ext cx="130" cy="175"/>
            </a:xfrm>
            <a:custGeom>
              <a:avLst/>
              <a:gdLst/>
              <a:ahLst/>
              <a:cxnLst/>
              <a:rect l="0" t="0" r="0" b="0"/>
              <a:pathLst>
                <a:path w="120000" h="120000" extrusionOk="0">
                  <a:moveTo>
                    <a:pt x="31168" y="120000"/>
                  </a:moveTo>
                  <a:cubicBezTo>
                    <a:pt x="20259" y="120000"/>
                    <a:pt x="9350" y="117692"/>
                    <a:pt x="0" y="115384"/>
                  </a:cubicBezTo>
                  <a:cubicBezTo>
                    <a:pt x="1558" y="109615"/>
                    <a:pt x="1558" y="109615"/>
                    <a:pt x="1558" y="109615"/>
                  </a:cubicBezTo>
                  <a:cubicBezTo>
                    <a:pt x="12467" y="113076"/>
                    <a:pt x="21818" y="114230"/>
                    <a:pt x="32727" y="114230"/>
                  </a:cubicBezTo>
                  <a:cubicBezTo>
                    <a:pt x="77922" y="113076"/>
                    <a:pt x="112207" y="85384"/>
                    <a:pt x="110649" y="53076"/>
                  </a:cubicBezTo>
                  <a:cubicBezTo>
                    <a:pt x="109090"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8" name="Shape 588"/>
            <p:cNvSpPr/>
            <p:nvPr/>
          </p:nvSpPr>
          <p:spPr>
            <a:xfrm>
              <a:off x="7772" y="1929"/>
              <a:ext cx="298" cy="238"/>
            </a:xfrm>
            <a:custGeom>
              <a:avLst/>
              <a:gdLst/>
              <a:ahLst/>
              <a:cxnLst/>
              <a:rect l="0" t="0" r="0" b="0"/>
              <a:pathLst>
                <a:path w="120000" h="120000" extrusionOk="0">
                  <a:moveTo>
                    <a:pt x="117993" y="120000"/>
                  </a:moveTo>
                  <a:lnTo>
                    <a:pt x="0" y="3514"/>
                  </a:lnTo>
                  <a:lnTo>
                    <a:pt x="2006" y="0"/>
                  </a:lnTo>
                  <a:lnTo>
                    <a:pt x="120000" y="117489"/>
                  </a:lnTo>
                  <a:lnTo>
                    <a:pt x="117993"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9" name="Shape 589"/>
            <p:cNvSpPr/>
            <p:nvPr/>
          </p:nvSpPr>
          <p:spPr>
            <a:xfrm>
              <a:off x="8005" y="2144"/>
              <a:ext cx="124" cy="100"/>
            </a:xfrm>
            <a:custGeom>
              <a:avLst/>
              <a:gdLst/>
              <a:ahLst/>
              <a:cxnLst/>
              <a:rect l="0" t="0" r="0" b="0"/>
              <a:pathLst>
                <a:path w="120000" h="120000" extrusionOk="0">
                  <a:moveTo>
                    <a:pt x="50270" y="115932"/>
                  </a:moveTo>
                  <a:cubicBezTo>
                    <a:pt x="43783" y="115932"/>
                    <a:pt x="37297" y="113898"/>
                    <a:pt x="30810" y="111864"/>
                  </a:cubicBezTo>
                  <a:cubicBezTo>
                    <a:pt x="19459" y="107796"/>
                    <a:pt x="8108" y="97627"/>
                    <a:pt x="0" y="85423"/>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1891" y="0"/>
                    <a:pt x="111891" y="0"/>
                    <a:pt x="111891"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0" name="Shape 590"/>
            <p:cNvSpPr/>
            <p:nvPr/>
          </p:nvSpPr>
          <p:spPr>
            <a:xfrm>
              <a:off x="7987" y="2104"/>
              <a:ext cx="55" cy="87"/>
            </a:xfrm>
            <a:custGeom>
              <a:avLst/>
              <a:gdLst/>
              <a:ahLst/>
              <a:cxnLst/>
              <a:rect l="0" t="0" r="0" b="0"/>
              <a:pathLst>
                <a:path w="120000" h="120000" extrusionOk="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1" name="Shape 591"/>
            <p:cNvSpPr/>
            <p:nvPr/>
          </p:nvSpPr>
          <p:spPr>
            <a:xfrm>
              <a:off x="7956" y="2129"/>
              <a:ext cx="53" cy="119"/>
            </a:xfrm>
            <a:custGeom>
              <a:avLst/>
              <a:gdLst/>
              <a:ahLst/>
              <a:cxnLst/>
              <a:rect l="0" t="0" r="0" b="0"/>
              <a:pathLst>
                <a:path w="120000" h="120000" extrusionOk="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2" name="Shape 592"/>
            <p:cNvSpPr/>
            <p:nvPr/>
          </p:nvSpPr>
          <p:spPr>
            <a:xfrm>
              <a:off x="7998" y="2070"/>
              <a:ext cx="155" cy="159"/>
            </a:xfrm>
            <a:custGeom>
              <a:avLst/>
              <a:gdLst/>
              <a:ahLst/>
              <a:cxnLst/>
              <a:rect l="0" t="0" r="0" b="0"/>
              <a:pathLst>
                <a:path w="120000" h="120000" extrusionOk="0">
                  <a:moveTo>
                    <a:pt x="100645" y="120000"/>
                  </a:moveTo>
                  <a:cubicBezTo>
                    <a:pt x="96774" y="116210"/>
                    <a:pt x="96774" y="116210"/>
                    <a:pt x="96774" y="116210"/>
                  </a:cubicBezTo>
                  <a:cubicBezTo>
                    <a:pt x="101935" y="109894"/>
                    <a:pt x="105806" y="102315"/>
                    <a:pt x="108387" y="93473"/>
                  </a:cubicBezTo>
                  <a:cubicBezTo>
                    <a:pt x="113548" y="77052"/>
                    <a:pt x="112258" y="60631"/>
                    <a:pt x="104516" y="45473"/>
                  </a:cubicBezTo>
                  <a:cubicBezTo>
                    <a:pt x="95483" y="29052"/>
                    <a:pt x="82580" y="18947"/>
                    <a:pt x="65806" y="13894"/>
                  </a:cubicBezTo>
                  <a:cubicBezTo>
                    <a:pt x="43870" y="6315"/>
                    <a:pt x="20645" y="11368"/>
                    <a:pt x="3870" y="25263"/>
                  </a:cubicBezTo>
                  <a:cubicBezTo>
                    <a:pt x="0" y="20210"/>
                    <a:pt x="0" y="20210"/>
                    <a:pt x="0" y="20210"/>
                  </a:cubicBezTo>
                  <a:cubicBezTo>
                    <a:pt x="18064" y="5052"/>
                    <a:pt x="43870" y="0"/>
                    <a:pt x="67096" y="7578"/>
                  </a:cubicBezTo>
                  <a:cubicBezTo>
                    <a:pt x="85161" y="12631"/>
                    <a:pt x="100645" y="25263"/>
                    <a:pt x="109677" y="41684"/>
                  </a:cubicBezTo>
                  <a:cubicBezTo>
                    <a:pt x="118709" y="59368"/>
                    <a:pt x="120000" y="78315"/>
                    <a:pt x="114838" y="96000"/>
                  </a:cubicBezTo>
                  <a:cubicBezTo>
                    <a:pt x="112258" y="104842"/>
                    <a:pt x="107096" y="113684"/>
                    <a:pt x="100645"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3" name="Shape 593"/>
            <p:cNvSpPr/>
            <p:nvPr/>
          </p:nvSpPr>
          <p:spPr>
            <a:xfrm>
              <a:off x="3875" y="596"/>
              <a:ext cx="133" cy="731"/>
            </a:xfrm>
            <a:custGeom>
              <a:avLst/>
              <a:gdLst/>
              <a:ahLst/>
              <a:cxnLst/>
              <a:rect l="0" t="0" r="0" b="0"/>
              <a:pathLst>
                <a:path w="120000" h="120000" extrusionOk="0">
                  <a:moveTo>
                    <a:pt x="8120" y="120000"/>
                  </a:moveTo>
                  <a:lnTo>
                    <a:pt x="0" y="120000"/>
                  </a:lnTo>
                  <a:lnTo>
                    <a:pt x="113684" y="0"/>
                  </a:lnTo>
                  <a:lnTo>
                    <a:pt x="120000" y="164"/>
                  </a:lnTo>
                  <a:lnTo>
                    <a:pt x="812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4" name="Shape 594"/>
            <p:cNvSpPr/>
            <p:nvPr/>
          </p:nvSpPr>
          <p:spPr>
            <a:xfrm>
              <a:off x="3620" y="1002"/>
              <a:ext cx="115" cy="340"/>
            </a:xfrm>
            <a:custGeom>
              <a:avLst/>
              <a:gdLst/>
              <a:ahLst/>
              <a:cxnLst/>
              <a:rect l="0" t="0" r="0" b="0"/>
              <a:pathLst>
                <a:path w="120000" h="120000" extrusionOk="0">
                  <a:moveTo>
                    <a:pt x="111724" y="120000"/>
                  </a:moveTo>
                  <a:lnTo>
                    <a:pt x="0" y="1411"/>
                  </a:lnTo>
                  <a:lnTo>
                    <a:pt x="9310" y="0"/>
                  </a:lnTo>
                  <a:lnTo>
                    <a:pt x="120000" y="118588"/>
                  </a:lnTo>
                  <a:lnTo>
                    <a:pt x="111724"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5" name="Shape 595"/>
            <p:cNvSpPr/>
            <p:nvPr/>
          </p:nvSpPr>
          <p:spPr>
            <a:xfrm>
              <a:off x="3740" y="2277"/>
              <a:ext cx="25" cy="215"/>
            </a:xfrm>
            <a:custGeom>
              <a:avLst/>
              <a:gdLst/>
              <a:ahLst/>
              <a:cxnLst/>
              <a:rect l="0" t="0" r="0" b="0"/>
              <a:pathLst>
                <a:path w="120000" h="120000" extrusionOk="0">
                  <a:moveTo>
                    <a:pt x="43200" y="120000"/>
                  </a:moveTo>
                  <a:lnTo>
                    <a:pt x="0" y="120000"/>
                  </a:lnTo>
                  <a:lnTo>
                    <a:pt x="91200" y="0"/>
                  </a:lnTo>
                  <a:lnTo>
                    <a:pt x="120000" y="0"/>
                  </a:lnTo>
                  <a:lnTo>
                    <a:pt x="4320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6" name="Shape 596"/>
            <p:cNvSpPr/>
            <p:nvPr/>
          </p:nvSpPr>
          <p:spPr>
            <a:xfrm>
              <a:off x="6222" y="436"/>
              <a:ext cx="440" cy="184"/>
            </a:xfrm>
            <a:custGeom>
              <a:avLst/>
              <a:gdLst/>
              <a:ahLst/>
              <a:cxnLst/>
              <a:rect l="0" t="0" r="0" b="0"/>
              <a:pathLst>
                <a:path w="120000" h="120000" extrusionOk="0">
                  <a:moveTo>
                    <a:pt x="119181" y="120000"/>
                  </a:moveTo>
                  <a:lnTo>
                    <a:pt x="0" y="4540"/>
                  </a:lnTo>
                  <a:lnTo>
                    <a:pt x="1090" y="0"/>
                  </a:lnTo>
                  <a:lnTo>
                    <a:pt x="120000" y="115459"/>
                  </a:lnTo>
                  <a:lnTo>
                    <a:pt x="119181"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7" name="Shape 597"/>
            <p:cNvSpPr/>
            <p:nvPr/>
          </p:nvSpPr>
          <p:spPr>
            <a:xfrm>
              <a:off x="6666" y="426"/>
              <a:ext cx="564" cy="201"/>
            </a:xfrm>
            <a:custGeom>
              <a:avLst/>
              <a:gdLst/>
              <a:ahLst/>
              <a:cxnLst/>
              <a:rect l="0" t="0" r="0" b="0"/>
              <a:pathLst>
                <a:path w="120000" h="120000" extrusionOk="0">
                  <a:moveTo>
                    <a:pt x="638" y="120000"/>
                  </a:moveTo>
                  <a:lnTo>
                    <a:pt x="0" y="116417"/>
                  </a:lnTo>
                  <a:lnTo>
                    <a:pt x="119148" y="0"/>
                  </a:lnTo>
                  <a:lnTo>
                    <a:pt x="120000" y="4179"/>
                  </a:lnTo>
                  <a:lnTo>
                    <a:pt x="638"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8" name="Shape 598"/>
            <p:cNvSpPr/>
            <p:nvPr/>
          </p:nvSpPr>
          <p:spPr>
            <a:xfrm>
              <a:off x="6591" y="588"/>
              <a:ext cx="115" cy="106"/>
            </a:xfrm>
            <a:custGeom>
              <a:avLst/>
              <a:gdLst/>
              <a:ahLst/>
              <a:cxnLst/>
              <a:rect l="0" t="0" r="0" b="0"/>
              <a:pathLst>
                <a:path w="120000" h="120000" extrusionOk="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9" name="Shape 599"/>
            <p:cNvSpPr/>
            <p:nvPr/>
          </p:nvSpPr>
          <p:spPr>
            <a:xfrm>
              <a:off x="6619" y="555"/>
              <a:ext cx="99" cy="33"/>
            </a:xfrm>
            <a:custGeom>
              <a:avLst/>
              <a:gdLst/>
              <a:ahLst/>
              <a:cxnLst/>
              <a:rect l="0" t="0" r="0" b="0"/>
              <a:pathLst>
                <a:path w="120000" h="120000" extrusionOk="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7288" y="0"/>
                    <a:pt x="103728" y="42000"/>
                    <a:pt x="120000" y="114000"/>
                  </a:cubicBezTo>
                  <a:lnTo>
                    <a:pt x="113898"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0" name="Shape 600"/>
            <p:cNvSpPr/>
            <p:nvPr/>
          </p:nvSpPr>
          <p:spPr>
            <a:xfrm>
              <a:off x="6572" y="528"/>
              <a:ext cx="102" cy="72"/>
            </a:xfrm>
            <a:custGeom>
              <a:avLst/>
              <a:gdLst/>
              <a:ahLst/>
              <a:cxnLst/>
              <a:rect l="0" t="0" r="0" b="0"/>
              <a:pathLst>
                <a:path w="120000" h="120000" extrusionOk="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1" name="Shape 601"/>
            <p:cNvSpPr/>
            <p:nvPr/>
          </p:nvSpPr>
          <p:spPr>
            <a:xfrm>
              <a:off x="6626" y="544"/>
              <a:ext cx="129" cy="174"/>
            </a:xfrm>
            <a:custGeom>
              <a:avLst/>
              <a:gdLst/>
              <a:ahLst/>
              <a:cxnLst/>
              <a:rect l="0" t="0" r="0" b="0"/>
              <a:pathLst>
                <a:path w="120000" h="120000" extrusionOk="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89708"/>
                    <a:pt x="82597" y="118834"/>
                    <a:pt x="34285" y="120000"/>
                  </a:cubicBezTo>
                  <a:cubicBezTo>
                    <a:pt x="34285" y="120000"/>
                    <a:pt x="32727" y="120000"/>
                    <a:pt x="32727"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2" name="Shape 602"/>
            <p:cNvSpPr/>
            <p:nvPr/>
          </p:nvSpPr>
          <p:spPr>
            <a:xfrm>
              <a:off x="-123" y="197"/>
              <a:ext cx="146" cy="153"/>
            </a:xfrm>
            <a:custGeom>
              <a:avLst/>
              <a:gdLst/>
              <a:ahLst/>
              <a:cxnLst/>
              <a:rect l="0" t="0" r="0" b="0"/>
              <a:pathLst>
                <a:path w="120000" h="120000" extrusionOk="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3" name="Shape 603"/>
            <p:cNvSpPr/>
            <p:nvPr/>
          </p:nvSpPr>
          <p:spPr>
            <a:xfrm>
              <a:off x="-73" y="275"/>
              <a:ext cx="14" cy="14"/>
            </a:xfrm>
            <a:prstGeom prst="ellipse">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4" name="Shape 604"/>
            <p:cNvSpPr/>
            <p:nvPr/>
          </p:nvSpPr>
          <p:spPr>
            <a:xfrm>
              <a:off x="5088" y="2298"/>
              <a:ext cx="99" cy="101"/>
            </a:xfrm>
            <a:custGeom>
              <a:avLst/>
              <a:gdLst/>
              <a:ahLst/>
              <a:cxnLst/>
              <a:rect l="0" t="0" r="0" b="0"/>
              <a:pathLst>
                <a:path w="120000" h="120000" extrusionOk="0">
                  <a:moveTo>
                    <a:pt x="20338" y="96000"/>
                  </a:moveTo>
                  <a:cubicBezTo>
                    <a:pt x="0" y="74000"/>
                    <a:pt x="0" y="42000"/>
                    <a:pt x="22372" y="20000"/>
                  </a:cubicBezTo>
                  <a:cubicBezTo>
                    <a:pt x="44745" y="0"/>
                    <a:pt x="79322" y="2000"/>
                    <a:pt x="99661" y="24000"/>
                  </a:cubicBezTo>
                  <a:cubicBezTo>
                    <a:pt x="120000" y="46000"/>
                    <a:pt x="117966" y="78000"/>
                    <a:pt x="97627" y="100000"/>
                  </a:cubicBezTo>
                  <a:cubicBezTo>
                    <a:pt x="75254" y="120000"/>
                    <a:pt x="40677" y="118000"/>
                    <a:pt x="20338" y="96000"/>
                  </a:cubicBezTo>
                  <a:close/>
                </a:path>
              </a:pathLst>
            </a:custGeom>
            <a:solidFill>
              <a:srgbClr val="62CAF0"/>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5" name="Shape 605"/>
            <p:cNvSpPr/>
            <p:nvPr/>
          </p:nvSpPr>
          <p:spPr>
            <a:xfrm>
              <a:off x="7266" y="2537"/>
              <a:ext cx="100" cy="101"/>
            </a:xfrm>
            <a:custGeom>
              <a:avLst/>
              <a:gdLst/>
              <a:ahLst/>
              <a:cxnLst/>
              <a:rect l="0" t="0" r="0" b="0"/>
              <a:pathLst>
                <a:path w="120000" h="120000" extrusionOk="0">
                  <a:moveTo>
                    <a:pt x="112000" y="76000"/>
                  </a:moveTo>
                  <a:cubicBezTo>
                    <a:pt x="102000" y="104000"/>
                    <a:pt x="72000" y="120000"/>
                    <a:pt x="44000" y="110000"/>
                  </a:cubicBezTo>
                  <a:cubicBezTo>
                    <a:pt x="16000" y="102000"/>
                    <a:pt x="0" y="72000"/>
                    <a:pt x="8000" y="44000"/>
                  </a:cubicBezTo>
                  <a:cubicBezTo>
                    <a:pt x="18000" y="16000"/>
                    <a:pt x="48000" y="0"/>
                    <a:pt x="76000" y="8000"/>
                  </a:cubicBezTo>
                  <a:cubicBezTo>
                    <a:pt x="104000" y="18000"/>
                    <a:pt x="120000" y="48000"/>
                    <a:pt x="112000" y="76000"/>
                  </a:cubicBezTo>
                  <a:close/>
                </a:path>
              </a:pathLst>
            </a:custGeom>
            <a:solidFill>
              <a:srgbClr val="62CAF0"/>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6" name="Shape 606"/>
            <p:cNvSpPr/>
            <p:nvPr/>
          </p:nvSpPr>
          <p:spPr>
            <a:xfrm>
              <a:off x="7433" y="1139"/>
              <a:ext cx="102" cy="105"/>
            </a:xfrm>
            <a:custGeom>
              <a:avLst/>
              <a:gdLst/>
              <a:ahLst/>
              <a:cxnLst/>
              <a:rect l="0" t="0" r="0" b="0"/>
              <a:pathLst>
                <a:path w="120000" h="120000" extrusionOk="0">
                  <a:moveTo>
                    <a:pt x="106229" y="85161"/>
                  </a:moveTo>
                  <a:cubicBezTo>
                    <a:pt x="92459" y="110322"/>
                    <a:pt x="59016" y="120000"/>
                    <a:pt x="33442" y="104516"/>
                  </a:cubicBezTo>
                  <a:cubicBezTo>
                    <a:pt x="9836" y="90967"/>
                    <a:pt x="0" y="60000"/>
                    <a:pt x="13770" y="34838"/>
                  </a:cubicBezTo>
                  <a:cubicBezTo>
                    <a:pt x="27540" y="9677"/>
                    <a:pt x="59016" y="0"/>
                    <a:pt x="84590" y="15483"/>
                  </a:cubicBezTo>
                  <a:cubicBezTo>
                    <a:pt x="110163" y="29032"/>
                    <a:pt x="120000" y="60000"/>
                    <a:pt x="106229" y="85161"/>
                  </a:cubicBezTo>
                  <a:close/>
                </a:path>
              </a:pathLst>
            </a:custGeom>
            <a:solidFill>
              <a:srgbClr val="62CAF0"/>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7" name="Shape 607"/>
            <p:cNvSpPr/>
            <p:nvPr/>
          </p:nvSpPr>
          <p:spPr>
            <a:xfrm>
              <a:off x="2437" y="2585"/>
              <a:ext cx="102" cy="102"/>
            </a:xfrm>
            <a:custGeom>
              <a:avLst/>
              <a:gdLst/>
              <a:ahLst/>
              <a:cxnLst/>
              <a:rect l="0" t="0" r="0" b="0"/>
              <a:pathLst>
                <a:path w="120000" h="120000" extrusionOk="0">
                  <a:moveTo>
                    <a:pt x="90491" y="104262"/>
                  </a:moveTo>
                  <a:cubicBezTo>
                    <a:pt x="66885" y="120000"/>
                    <a:pt x="33442" y="114098"/>
                    <a:pt x="17704" y="88524"/>
                  </a:cubicBezTo>
                  <a:cubicBezTo>
                    <a:pt x="0" y="64918"/>
                    <a:pt x="7868" y="31475"/>
                    <a:pt x="31475" y="15737"/>
                  </a:cubicBezTo>
                  <a:cubicBezTo>
                    <a:pt x="55081" y="0"/>
                    <a:pt x="88524" y="5901"/>
                    <a:pt x="104262" y="29508"/>
                  </a:cubicBezTo>
                  <a:cubicBezTo>
                    <a:pt x="120000" y="55081"/>
                    <a:pt x="114098" y="86557"/>
                    <a:pt x="90491" y="104262"/>
                  </a:cubicBezTo>
                  <a:close/>
                </a:path>
              </a:pathLst>
            </a:custGeom>
            <a:solidFill>
              <a:srgbClr val="62CAF0"/>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8" name="Shape 608"/>
            <p:cNvSpPr/>
            <p:nvPr/>
          </p:nvSpPr>
          <p:spPr>
            <a:xfrm>
              <a:off x="2495" y="1018"/>
              <a:ext cx="94" cy="95"/>
            </a:xfrm>
            <a:custGeom>
              <a:avLst/>
              <a:gdLst/>
              <a:ahLst/>
              <a:cxnLst/>
              <a:rect l="0" t="0" r="0" b="0"/>
              <a:pathLst>
                <a:path w="120000" h="120000" extrusionOk="0">
                  <a:moveTo>
                    <a:pt x="115789" y="67368"/>
                  </a:moveTo>
                  <a:cubicBezTo>
                    <a:pt x="111578" y="98947"/>
                    <a:pt x="84210" y="119999"/>
                    <a:pt x="52631" y="115789"/>
                  </a:cubicBezTo>
                  <a:cubicBezTo>
                    <a:pt x="21052" y="111578"/>
                    <a:pt x="0" y="84210"/>
                    <a:pt x="4210" y="52631"/>
                  </a:cubicBezTo>
                  <a:cubicBezTo>
                    <a:pt x="8421" y="23157"/>
                    <a:pt x="35789" y="0"/>
                    <a:pt x="67368" y="4210"/>
                  </a:cubicBezTo>
                  <a:cubicBezTo>
                    <a:pt x="96842" y="8421"/>
                    <a:pt x="119999" y="35789"/>
                    <a:pt x="115789" y="67368"/>
                  </a:cubicBezTo>
                  <a:close/>
                </a:path>
              </a:pathLst>
            </a:custGeom>
            <a:solidFill>
              <a:srgbClr val="62CAF0"/>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9" name="Shape 609"/>
            <p:cNvSpPr/>
            <p:nvPr/>
          </p:nvSpPr>
          <p:spPr>
            <a:xfrm>
              <a:off x="463" y="46"/>
              <a:ext cx="92" cy="91"/>
            </a:xfrm>
            <a:custGeom>
              <a:avLst/>
              <a:gdLst/>
              <a:ahLst/>
              <a:cxnLst/>
              <a:rect l="0" t="0" r="0" b="0"/>
              <a:pathLst>
                <a:path w="120000" h="120000" extrusionOk="0">
                  <a:moveTo>
                    <a:pt x="61090" y="117818"/>
                  </a:moveTo>
                  <a:cubicBezTo>
                    <a:pt x="30545" y="120000"/>
                    <a:pt x="2181" y="93818"/>
                    <a:pt x="2181" y="61090"/>
                  </a:cubicBezTo>
                  <a:cubicBezTo>
                    <a:pt x="0" y="28363"/>
                    <a:pt x="26181" y="2181"/>
                    <a:pt x="58909" y="2181"/>
                  </a:cubicBezTo>
                  <a:cubicBezTo>
                    <a:pt x="91636" y="0"/>
                    <a:pt x="117818" y="26181"/>
                    <a:pt x="117818" y="58909"/>
                  </a:cubicBezTo>
                  <a:cubicBezTo>
                    <a:pt x="120000" y="89454"/>
                    <a:pt x="93818" y="117818"/>
                    <a:pt x="61090" y="117818"/>
                  </a:cubicBezTo>
                  <a:close/>
                </a:path>
              </a:pathLst>
            </a:custGeom>
            <a:solidFill>
              <a:srgbClr val="62CAF0"/>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0" name="Shape 610"/>
            <p:cNvSpPr/>
            <p:nvPr/>
          </p:nvSpPr>
          <p:spPr>
            <a:xfrm>
              <a:off x="5925" y="2937"/>
              <a:ext cx="101" cy="99"/>
            </a:xfrm>
            <a:custGeom>
              <a:avLst/>
              <a:gdLst/>
              <a:ahLst/>
              <a:cxnLst/>
              <a:rect l="0" t="0" r="0" b="0"/>
              <a:pathLst>
                <a:path w="120000" h="120000" extrusionOk="0">
                  <a:moveTo>
                    <a:pt x="110000" y="75254"/>
                  </a:moveTo>
                  <a:cubicBezTo>
                    <a:pt x="102000" y="105762"/>
                    <a:pt x="72000" y="120000"/>
                    <a:pt x="44000" y="111864"/>
                  </a:cubicBezTo>
                  <a:cubicBezTo>
                    <a:pt x="16000" y="103728"/>
                    <a:pt x="0" y="73220"/>
                    <a:pt x="8000" y="44745"/>
                  </a:cubicBezTo>
                  <a:cubicBezTo>
                    <a:pt x="16000" y="14237"/>
                    <a:pt x="46000" y="0"/>
                    <a:pt x="76000" y="8135"/>
                  </a:cubicBezTo>
                  <a:cubicBezTo>
                    <a:pt x="104000" y="16271"/>
                    <a:pt x="120000" y="46779"/>
                    <a:pt x="110000" y="75254"/>
                  </a:cubicBezTo>
                  <a:close/>
                </a:path>
              </a:pathLst>
            </a:custGeom>
            <a:solidFill>
              <a:srgbClr val="62CAF0"/>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1" name="Shape 611"/>
            <p:cNvSpPr/>
            <p:nvPr/>
          </p:nvSpPr>
          <p:spPr>
            <a:xfrm>
              <a:off x="889" y="1810"/>
              <a:ext cx="101" cy="101"/>
            </a:xfrm>
            <a:custGeom>
              <a:avLst/>
              <a:gdLst/>
              <a:ahLst/>
              <a:cxnLst/>
              <a:rect l="0" t="0" r="0" b="0"/>
              <a:pathLst>
                <a:path w="120000" h="120000" extrusionOk="0">
                  <a:moveTo>
                    <a:pt x="110000" y="76000"/>
                  </a:moveTo>
                  <a:cubicBezTo>
                    <a:pt x="102000" y="104000"/>
                    <a:pt x="72000" y="120000"/>
                    <a:pt x="44000" y="110000"/>
                  </a:cubicBezTo>
                  <a:cubicBezTo>
                    <a:pt x="16000" y="102000"/>
                    <a:pt x="0" y="72000"/>
                    <a:pt x="8000" y="44000"/>
                  </a:cubicBezTo>
                  <a:cubicBezTo>
                    <a:pt x="18000" y="16000"/>
                    <a:pt x="48000" y="0"/>
                    <a:pt x="76000" y="8000"/>
                  </a:cubicBezTo>
                  <a:cubicBezTo>
                    <a:pt x="104000" y="16000"/>
                    <a:pt x="120000" y="46000"/>
                    <a:pt x="110000" y="76000"/>
                  </a:cubicBezTo>
                  <a:close/>
                </a:path>
              </a:pathLst>
            </a:custGeom>
            <a:solidFill>
              <a:srgbClr val="62CAF0"/>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2" name="Shape 612"/>
            <p:cNvSpPr/>
            <p:nvPr/>
          </p:nvSpPr>
          <p:spPr>
            <a:xfrm>
              <a:off x="1292" y="807"/>
              <a:ext cx="102" cy="103"/>
            </a:xfrm>
            <a:custGeom>
              <a:avLst/>
              <a:gdLst/>
              <a:ahLst/>
              <a:cxnLst/>
              <a:rect l="0" t="0" r="0" b="0"/>
              <a:pathLst>
                <a:path w="120000" h="120000" extrusionOk="0">
                  <a:moveTo>
                    <a:pt x="106229" y="84590"/>
                  </a:moveTo>
                  <a:cubicBezTo>
                    <a:pt x="92459" y="110163"/>
                    <a:pt x="60983" y="120000"/>
                    <a:pt x="35409" y="106229"/>
                  </a:cubicBezTo>
                  <a:cubicBezTo>
                    <a:pt x="9836" y="90491"/>
                    <a:pt x="0" y="59016"/>
                    <a:pt x="13770" y="33442"/>
                  </a:cubicBezTo>
                  <a:cubicBezTo>
                    <a:pt x="29508" y="7868"/>
                    <a:pt x="60983" y="0"/>
                    <a:pt x="86557" y="13770"/>
                  </a:cubicBezTo>
                  <a:cubicBezTo>
                    <a:pt x="112131" y="27540"/>
                    <a:pt x="120000" y="59016"/>
                    <a:pt x="106229" y="84590"/>
                  </a:cubicBezTo>
                  <a:close/>
                </a:path>
              </a:pathLst>
            </a:custGeom>
            <a:solidFill>
              <a:srgbClr val="62CAF0"/>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3" name="Shape 613"/>
            <p:cNvSpPr/>
            <p:nvPr/>
          </p:nvSpPr>
          <p:spPr>
            <a:xfrm>
              <a:off x="530" y="2869"/>
              <a:ext cx="89" cy="90"/>
            </a:xfrm>
            <a:custGeom>
              <a:avLst/>
              <a:gdLst/>
              <a:ahLst/>
              <a:cxnLst/>
              <a:rect l="0" t="0" r="0" b="0"/>
              <a:pathLst>
                <a:path w="120000" h="120000" extrusionOk="0">
                  <a:moveTo>
                    <a:pt x="62222" y="120000"/>
                  </a:moveTo>
                  <a:cubicBezTo>
                    <a:pt x="28888" y="120000"/>
                    <a:pt x="2222" y="93333"/>
                    <a:pt x="0" y="62222"/>
                  </a:cubicBezTo>
                  <a:cubicBezTo>
                    <a:pt x="0" y="28888"/>
                    <a:pt x="24444" y="0"/>
                    <a:pt x="57777" y="0"/>
                  </a:cubicBezTo>
                  <a:cubicBezTo>
                    <a:pt x="91111" y="0"/>
                    <a:pt x="117777" y="24444"/>
                    <a:pt x="120000" y="57777"/>
                  </a:cubicBezTo>
                  <a:cubicBezTo>
                    <a:pt x="120000" y="91111"/>
                    <a:pt x="93333" y="117777"/>
                    <a:pt x="62222" y="120000"/>
                  </a:cubicBezTo>
                  <a:close/>
                </a:path>
              </a:pathLst>
            </a:custGeom>
            <a:solidFill>
              <a:srgbClr val="62CAF0"/>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4" name="Shape 614"/>
            <p:cNvSpPr/>
            <p:nvPr/>
          </p:nvSpPr>
          <p:spPr>
            <a:xfrm>
              <a:off x="8008" y="2119"/>
              <a:ext cx="99" cy="101"/>
            </a:xfrm>
            <a:custGeom>
              <a:avLst/>
              <a:gdLst/>
              <a:ahLst/>
              <a:cxnLst/>
              <a:rect l="0" t="0" r="0" b="0"/>
              <a:pathLst>
                <a:path w="120000" h="120000" extrusionOk="0">
                  <a:moveTo>
                    <a:pt x="111864" y="76000"/>
                  </a:moveTo>
                  <a:cubicBezTo>
                    <a:pt x="103728" y="104000"/>
                    <a:pt x="73220" y="120000"/>
                    <a:pt x="44745" y="112000"/>
                  </a:cubicBezTo>
                  <a:cubicBezTo>
                    <a:pt x="14237" y="104000"/>
                    <a:pt x="0" y="74000"/>
                    <a:pt x="8135" y="44000"/>
                  </a:cubicBezTo>
                  <a:cubicBezTo>
                    <a:pt x="16271" y="16000"/>
                    <a:pt x="46779" y="0"/>
                    <a:pt x="75254" y="10000"/>
                  </a:cubicBezTo>
                  <a:cubicBezTo>
                    <a:pt x="105762" y="18000"/>
                    <a:pt x="120000" y="48000"/>
                    <a:pt x="111864" y="76000"/>
                  </a:cubicBezTo>
                  <a:close/>
                </a:path>
              </a:pathLst>
            </a:custGeom>
            <a:solidFill>
              <a:srgbClr val="62CAF0"/>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5" name="Shape 615"/>
            <p:cNvSpPr/>
            <p:nvPr/>
          </p:nvSpPr>
          <p:spPr>
            <a:xfrm>
              <a:off x="6616" y="578"/>
              <a:ext cx="90" cy="91"/>
            </a:xfrm>
            <a:custGeom>
              <a:avLst/>
              <a:gdLst/>
              <a:ahLst/>
              <a:cxnLst/>
              <a:rect l="0" t="0" r="0" b="0"/>
              <a:pathLst>
                <a:path w="120000" h="120000" extrusionOk="0">
                  <a:moveTo>
                    <a:pt x="60000" y="117818"/>
                  </a:moveTo>
                  <a:cubicBezTo>
                    <a:pt x="28888" y="120000"/>
                    <a:pt x="0" y="93818"/>
                    <a:pt x="0" y="61090"/>
                  </a:cubicBezTo>
                  <a:cubicBezTo>
                    <a:pt x="0" y="28363"/>
                    <a:pt x="24444" y="2181"/>
                    <a:pt x="57777" y="2181"/>
                  </a:cubicBezTo>
                  <a:cubicBezTo>
                    <a:pt x="91111" y="0"/>
                    <a:pt x="117777" y="26181"/>
                    <a:pt x="117777" y="58909"/>
                  </a:cubicBezTo>
                  <a:cubicBezTo>
                    <a:pt x="120000" y="89454"/>
                    <a:pt x="93333" y="117818"/>
                    <a:pt x="60000" y="117818"/>
                  </a:cubicBezTo>
                  <a:close/>
                </a:path>
              </a:pathLst>
            </a:custGeom>
            <a:solidFill>
              <a:srgbClr val="62CAF0"/>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6" name="Shape 616"/>
            <p:cNvSpPr/>
            <p:nvPr/>
          </p:nvSpPr>
          <p:spPr>
            <a:xfrm>
              <a:off x="4054" y="2318"/>
              <a:ext cx="160" cy="303"/>
            </a:xfrm>
            <a:custGeom>
              <a:avLst/>
              <a:gdLst/>
              <a:ahLst/>
              <a:cxnLst/>
              <a:rect l="0" t="0" r="0" b="0"/>
              <a:pathLst>
                <a:path w="120000" h="120000" extrusionOk="0">
                  <a:moveTo>
                    <a:pt x="0" y="1325"/>
                  </a:moveTo>
                  <a:cubicBezTo>
                    <a:pt x="113750" y="120000"/>
                    <a:pt x="113750" y="120000"/>
                    <a:pt x="113750" y="120000"/>
                  </a:cubicBezTo>
                  <a:cubicBezTo>
                    <a:pt x="120000" y="118674"/>
                    <a:pt x="120000" y="118674"/>
                    <a:pt x="120000" y="118674"/>
                  </a:cubicBezTo>
                  <a:cubicBezTo>
                    <a:pt x="6250" y="0"/>
                    <a:pt x="6250" y="0"/>
                    <a:pt x="6250" y="0"/>
                  </a:cubicBezTo>
                  <a:cubicBezTo>
                    <a:pt x="3750" y="662"/>
                    <a:pt x="2500" y="662"/>
                    <a:pt x="0" y="1325"/>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7" name="Shape 617"/>
            <p:cNvSpPr/>
            <p:nvPr/>
          </p:nvSpPr>
          <p:spPr>
            <a:xfrm>
              <a:off x="3986" y="2180"/>
              <a:ext cx="52" cy="88"/>
            </a:xfrm>
            <a:custGeom>
              <a:avLst/>
              <a:gdLst/>
              <a:ahLst/>
              <a:cxnLst/>
              <a:rect l="0" t="0" r="0" b="0"/>
              <a:pathLst>
                <a:path w="120000" h="120000" extrusionOk="0">
                  <a:moveTo>
                    <a:pt x="120000" y="115471"/>
                  </a:moveTo>
                  <a:cubicBezTo>
                    <a:pt x="19354" y="0"/>
                    <a:pt x="19354" y="0"/>
                    <a:pt x="19354" y="0"/>
                  </a:cubicBezTo>
                  <a:cubicBezTo>
                    <a:pt x="0" y="4528"/>
                    <a:pt x="0" y="4528"/>
                    <a:pt x="0" y="4528"/>
                  </a:cubicBezTo>
                  <a:cubicBezTo>
                    <a:pt x="100645" y="120000"/>
                    <a:pt x="100645" y="120000"/>
                    <a:pt x="100645" y="120000"/>
                  </a:cubicBezTo>
                  <a:cubicBezTo>
                    <a:pt x="108387" y="120000"/>
                    <a:pt x="112258" y="117735"/>
                    <a:pt x="120000" y="115471"/>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8" name="Shape 618"/>
            <p:cNvSpPr/>
            <p:nvPr/>
          </p:nvSpPr>
          <p:spPr>
            <a:xfrm>
              <a:off x="4388" y="1169"/>
              <a:ext cx="1033" cy="402"/>
            </a:xfrm>
            <a:custGeom>
              <a:avLst/>
              <a:gdLst/>
              <a:ahLst/>
              <a:cxnLst/>
              <a:rect l="0" t="0" r="0" b="0"/>
              <a:pathLst>
                <a:path w="120000" h="120000" extrusionOk="0">
                  <a:moveTo>
                    <a:pt x="194" y="120000"/>
                  </a:moveTo>
                  <a:cubicBezTo>
                    <a:pt x="120000" y="2000"/>
                    <a:pt x="120000" y="2000"/>
                    <a:pt x="120000" y="2000"/>
                  </a:cubicBezTo>
                  <a:cubicBezTo>
                    <a:pt x="119610" y="0"/>
                    <a:pt x="119610" y="0"/>
                    <a:pt x="119610" y="0"/>
                  </a:cubicBezTo>
                  <a:cubicBezTo>
                    <a:pt x="0" y="117500"/>
                    <a:pt x="0" y="117500"/>
                    <a:pt x="0" y="117500"/>
                  </a:cubicBezTo>
                  <a:cubicBezTo>
                    <a:pt x="0" y="118500"/>
                    <a:pt x="194" y="119000"/>
                    <a:pt x="194"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9" name="Shape 619"/>
            <p:cNvSpPr/>
            <p:nvPr/>
          </p:nvSpPr>
          <p:spPr>
            <a:xfrm>
              <a:off x="4256" y="1585"/>
              <a:ext cx="82" cy="37"/>
            </a:xfrm>
            <a:custGeom>
              <a:avLst/>
              <a:gdLst/>
              <a:ahLst/>
              <a:cxnLst/>
              <a:rect l="0" t="0" r="0" b="0"/>
              <a:pathLst>
                <a:path w="120000" h="120000" extrusionOk="0">
                  <a:moveTo>
                    <a:pt x="117551" y="0"/>
                  </a:moveTo>
                  <a:cubicBezTo>
                    <a:pt x="0" y="93913"/>
                    <a:pt x="0" y="93913"/>
                    <a:pt x="0" y="93913"/>
                  </a:cubicBezTo>
                  <a:cubicBezTo>
                    <a:pt x="4897" y="120000"/>
                    <a:pt x="4897" y="120000"/>
                    <a:pt x="4897" y="120000"/>
                  </a:cubicBezTo>
                  <a:cubicBezTo>
                    <a:pt x="119999" y="26086"/>
                    <a:pt x="119999" y="26086"/>
                    <a:pt x="119999" y="26086"/>
                  </a:cubicBezTo>
                  <a:cubicBezTo>
                    <a:pt x="119999" y="15652"/>
                    <a:pt x="117551" y="10434"/>
                    <a:pt x="117551" y="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0" name="Shape 620"/>
            <p:cNvSpPr/>
            <p:nvPr/>
          </p:nvSpPr>
          <p:spPr>
            <a:xfrm>
              <a:off x="4147" y="922"/>
              <a:ext cx="217" cy="353"/>
            </a:xfrm>
            <a:custGeom>
              <a:avLst/>
              <a:gdLst/>
              <a:ahLst/>
              <a:cxnLst/>
              <a:rect l="0" t="0" r="0" b="0"/>
              <a:pathLst>
                <a:path w="120000" h="120000" extrusionOk="0">
                  <a:moveTo>
                    <a:pt x="3720" y="120000"/>
                  </a:moveTo>
                  <a:cubicBezTo>
                    <a:pt x="120000" y="1142"/>
                    <a:pt x="120000" y="1142"/>
                    <a:pt x="120000" y="1142"/>
                  </a:cubicBezTo>
                  <a:cubicBezTo>
                    <a:pt x="116279" y="0"/>
                    <a:pt x="116279" y="0"/>
                    <a:pt x="116279" y="0"/>
                  </a:cubicBezTo>
                  <a:cubicBezTo>
                    <a:pt x="0" y="118285"/>
                    <a:pt x="0" y="118285"/>
                    <a:pt x="0" y="118285"/>
                  </a:cubicBezTo>
                  <a:cubicBezTo>
                    <a:pt x="930" y="118857"/>
                    <a:pt x="1860" y="119428"/>
                    <a:pt x="3720"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1" name="Shape 621"/>
            <p:cNvSpPr/>
            <p:nvPr/>
          </p:nvSpPr>
          <p:spPr>
            <a:xfrm>
              <a:off x="4104" y="1318"/>
              <a:ext cx="19" cy="25"/>
            </a:xfrm>
            <a:custGeom>
              <a:avLst/>
              <a:gdLst/>
              <a:ahLst/>
              <a:cxnLst/>
              <a:rect l="0" t="0" r="0" b="0"/>
              <a:pathLst>
                <a:path w="120000" h="120000" extrusionOk="0">
                  <a:moveTo>
                    <a:pt x="80000" y="0"/>
                  </a:moveTo>
                  <a:cubicBezTo>
                    <a:pt x="0" y="96000"/>
                    <a:pt x="0" y="96000"/>
                    <a:pt x="0" y="96000"/>
                  </a:cubicBezTo>
                  <a:cubicBezTo>
                    <a:pt x="50000" y="120000"/>
                    <a:pt x="50000" y="120000"/>
                    <a:pt x="50000" y="120000"/>
                  </a:cubicBezTo>
                  <a:cubicBezTo>
                    <a:pt x="120000" y="16000"/>
                    <a:pt x="120000" y="16000"/>
                    <a:pt x="120000" y="16000"/>
                  </a:cubicBezTo>
                  <a:cubicBezTo>
                    <a:pt x="110000" y="8000"/>
                    <a:pt x="100000" y="0"/>
                    <a:pt x="80000" y="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2" name="Shape 622"/>
            <p:cNvSpPr/>
            <p:nvPr/>
          </p:nvSpPr>
          <p:spPr>
            <a:xfrm>
              <a:off x="3340" y="1951"/>
              <a:ext cx="131" cy="36"/>
            </a:xfrm>
            <a:custGeom>
              <a:avLst/>
              <a:gdLst/>
              <a:ahLst/>
              <a:cxnLst/>
              <a:rect l="0" t="0" r="0" b="0"/>
              <a:pathLst>
                <a:path w="120000" h="120000" extrusionOk="0">
                  <a:moveTo>
                    <a:pt x="1538" y="120000"/>
                  </a:moveTo>
                  <a:cubicBezTo>
                    <a:pt x="120000" y="21818"/>
                    <a:pt x="120000" y="21818"/>
                    <a:pt x="120000" y="21818"/>
                  </a:cubicBezTo>
                  <a:cubicBezTo>
                    <a:pt x="118461" y="0"/>
                    <a:pt x="118461" y="0"/>
                    <a:pt x="118461" y="0"/>
                  </a:cubicBezTo>
                  <a:cubicBezTo>
                    <a:pt x="0" y="92727"/>
                    <a:pt x="0" y="92727"/>
                    <a:pt x="0" y="92727"/>
                  </a:cubicBezTo>
                  <a:cubicBezTo>
                    <a:pt x="0" y="103636"/>
                    <a:pt x="1538" y="109090"/>
                    <a:pt x="1538"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3" name="Shape 623"/>
            <p:cNvSpPr/>
            <p:nvPr/>
          </p:nvSpPr>
          <p:spPr>
            <a:xfrm>
              <a:off x="2811" y="1993"/>
              <a:ext cx="475" cy="115"/>
            </a:xfrm>
            <a:custGeom>
              <a:avLst/>
              <a:gdLst/>
              <a:ahLst/>
              <a:cxnLst/>
              <a:rect l="0" t="0" r="0" b="0"/>
              <a:pathLst>
                <a:path w="120000" h="120000" extrusionOk="0">
                  <a:moveTo>
                    <a:pt x="119575" y="0"/>
                  </a:moveTo>
                  <a:cubicBezTo>
                    <a:pt x="0" y="111304"/>
                    <a:pt x="0" y="111304"/>
                    <a:pt x="0" y="111304"/>
                  </a:cubicBezTo>
                  <a:cubicBezTo>
                    <a:pt x="848" y="120000"/>
                    <a:pt x="848" y="120000"/>
                    <a:pt x="848" y="120000"/>
                  </a:cubicBezTo>
                  <a:cubicBezTo>
                    <a:pt x="120000" y="6956"/>
                    <a:pt x="120000" y="6956"/>
                    <a:pt x="120000" y="6956"/>
                  </a:cubicBezTo>
                  <a:cubicBezTo>
                    <a:pt x="120000" y="5217"/>
                    <a:pt x="119575" y="1739"/>
                    <a:pt x="119575" y="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4" name="Shape 624"/>
            <p:cNvSpPr/>
            <p:nvPr/>
          </p:nvSpPr>
          <p:spPr>
            <a:xfrm>
              <a:off x="5377" y="1126"/>
              <a:ext cx="90" cy="90"/>
            </a:xfrm>
            <a:custGeom>
              <a:avLst/>
              <a:gdLst/>
              <a:ahLst/>
              <a:cxnLst/>
              <a:rect l="0" t="0" r="0" b="0"/>
              <a:pathLst>
                <a:path w="120000" h="120000" extrusionOk="0">
                  <a:moveTo>
                    <a:pt x="62222" y="120000"/>
                  </a:moveTo>
                  <a:cubicBezTo>
                    <a:pt x="28888" y="120000"/>
                    <a:pt x="2222" y="95555"/>
                    <a:pt x="0" y="62222"/>
                  </a:cubicBezTo>
                  <a:cubicBezTo>
                    <a:pt x="0" y="28888"/>
                    <a:pt x="24444" y="2222"/>
                    <a:pt x="57777" y="0"/>
                  </a:cubicBezTo>
                  <a:cubicBezTo>
                    <a:pt x="91111" y="0"/>
                    <a:pt x="117777" y="24444"/>
                    <a:pt x="120000" y="57777"/>
                  </a:cubicBezTo>
                  <a:cubicBezTo>
                    <a:pt x="120000" y="91111"/>
                    <a:pt x="95555" y="117777"/>
                    <a:pt x="62222" y="120000"/>
                  </a:cubicBezTo>
                  <a:close/>
                </a:path>
              </a:pathLst>
            </a:custGeom>
            <a:solidFill>
              <a:srgbClr val="62CAF0"/>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Thank You dark">
    <p:bg>
      <p:bgPr>
        <a:solidFill>
          <a:schemeClr val="dk2"/>
        </a:solidFill>
        <a:effectLst/>
      </p:bgPr>
    </p:bg>
    <p:spTree>
      <p:nvGrpSpPr>
        <p:cNvPr id="1" name="Shape 625"/>
        <p:cNvGrpSpPr/>
        <p:nvPr/>
      </p:nvGrpSpPr>
      <p:grpSpPr>
        <a:xfrm>
          <a:off x="0" y="0"/>
          <a:ext cx="0" cy="0"/>
          <a:chOff x="0" y="0"/>
          <a:chExt cx="0" cy="0"/>
        </a:xfrm>
      </p:grpSpPr>
      <p:sp>
        <p:nvSpPr>
          <p:cNvPr id="626" name="Shape 626"/>
          <p:cNvSpPr txBox="1">
            <a:spLocks noGrp="1"/>
          </p:cNvSpPr>
          <p:nvPr>
            <p:ph type="title"/>
          </p:nvPr>
        </p:nvSpPr>
        <p:spPr>
          <a:xfrm>
            <a:off x="609441" y="4846351"/>
            <a:ext cx="10959362" cy="1340667"/>
          </a:xfrm>
          <a:prstGeom prst="rect">
            <a:avLst/>
          </a:prstGeom>
          <a:noFill/>
          <a:ln>
            <a:noFill/>
          </a:ln>
        </p:spPr>
        <p:txBody>
          <a:bodyPr lIns="91425" tIns="91425" rIns="91425" bIns="91425" anchor="ctr" anchorCtr="0"/>
          <a:lstStyle>
            <a:lvl1pPr marL="0" marR="0" lvl="0" indent="0" algn="ctr" rtl="0">
              <a:lnSpc>
                <a:spcPct val="60377"/>
              </a:lnSpc>
              <a:spcBef>
                <a:spcPts val="0"/>
              </a:spcBef>
              <a:spcAft>
                <a:spcPts val="0"/>
              </a:spcAft>
              <a:buNone/>
              <a:defRPr sz="53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None/>
              <a:defRPr sz="2700" b="0" i="0" u="none" strike="noStrike" cap="none">
                <a:solidFill>
                  <a:schemeClr val="lt1"/>
                </a:solidFill>
                <a:latin typeface="Ubuntu"/>
                <a:ea typeface="Ubuntu"/>
                <a:cs typeface="Ubuntu"/>
                <a:sym typeface="Ubuntu"/>
              </a:defRPr>
            </a:lvl9pPr>
          </a:lstStyle>
          <a:p>
            <a:endParaRPr/>
          </a:p>
        </p:txBody>
      </p:sp>
      <p:grpSp>
        <p:nvGrpSpPr>
          <p:cNvPr id="627" name="Shape 627"/>
          <p:cNvGrpSpPr/>
          <p:nvPr/>
        </p:nvGrpSpPr>
        <p:grpSpPr>
          <a:xfrm>
            <a:off x="-1146174" y="-19049"/>
            <a:ext cx="14163674" cy="5214937"/>
            <a:chOff x="-721" y="-11"/>
            <a:chExt cx="8921" cy="3285"/>
          </a:xfrm>
        </p:grpSpPr>
        <p:sp>
          <p:nvSpPr>
            <p:cNvPr id="628" name="Shape 628"/>
            <p:cNvSpPr/>
            <p:nvPr/>
          </p:nvSpPr>
          <p:spPr>
            <a:xfrm>
              <a:off x="-721" y="-10"/>
              <a:ext cx="8911" cy="328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629" name="Shape 629"/>
            <p:cNvGrpSpPr/>
            <p:nvPr/>
          </p:nvGrpSpPr>
          <p:grpSpPr>
            <a:xfrm>
              <a:off x="-719" y="-11"/>
              <a:ext cx="8810" cy="3285"/>
              <a:chOff x="-719" y="-11"/>
              <a:chExt cx="8810" cy="3285"/>
            </a:xfrm>
          </p:grpSpPr>
          <p:sp>
            <p:nvSpPr>
              <p:cNvPr id="630" name="Shape 630"/>
              <p:cNvSpPr/>
              <p:nvPr/>
            </p:nvSpPr>
            <p:spPr>
              <a:xfrm>
                <a:off x="3845" y="1177"/>
                <a:ext cx="509" cy="318"/>
              </a:xfrm>
              <a:custGeom>
                <a:avLst/>
                <a:gdLst/>
                <a:ahLst/>
                <a:cxnLst/>
                <a:rect l="0" t="0" r="0" b="0"/>
                <a:pathLst>
                  <a:path w="120000" h="120000" extrusionOk="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1" name="Shape 631"/>
              <p:cNvSpPr/>
              <p:nvPr/>
            </p:nvSpPr>
            <p:spPr>
              <a:xfrm>
                <a:off x="3356" y="1285"/>
                <a:ext cx="975" cy="974"/>
              </a:xfrm>
              <a:custGeom>
                <a:avLst/>
                <a:gdLst/>
                <a:ahLst/>
                <a:cxnLst/>
                <a:rect l="0" t="0" r="0" b="0"/>
                <a:pathLst>
                  <a:path w="120000" h="120000" extrusionOk="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235"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238"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768"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401"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207" y="60000"/>
                      <a:pt x="207" y="60000"/>
                      <a:pt x="207"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50000"/>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166"/>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823"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2" name="Shape 632"/>
              <p:cNvSpPr/>
              <p:nvPr/>
            </p:nvSpPr>
            <p:spPr>
              <a:xfrm>
                <a:off x="3311" y="1200"/>
                <a:ext cx="1033" cy="1137"/>
              </a:xfrm>
              <a:custGeom>
                <a:avLst/>
                <a:gdLst/>
                <a:ahLst/>
                <a:cxnLst/>
                <a:rect l="0" t="0" r="0" b="0"/>
                <a:pathLst>
                  <a:path w="120000" h="120000" extrusionOk="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3" name="Shape 633"/>
              <p:cNvSpPr/>
              <p:nvPr/>
            </p:nvSpPr>
            <p:spPr>
              <a:xfrm>
                <a:off x="3433" y="1363"/>
                <a:ext cx="824" cy="820"/>
              </a:xfrm>
              <a:custGeom>
                <a:avLst/>
                <a:gdLst/>
                <a:ahLst/>
                <a:cxnLst/>
                <a:rect l="0" t="0" r="0" b="0"/>
                <a:pathLst>
                  <a:path w="120000" h="120000" extrusionOk="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4" name="Shape 634"/>
              <p:cNvSpPr/>
              <p:nvPr/>
            </p:nvSpPr>
            <p:spPr>
              <a:xfrm>
                <a:off x="3888" y="1770"/>
                <a:ext cx="554" cy="597"/>
              </a:xfrm>
              <a:custGeom>
                <a:avLst/>
                <a:gdLst/>
                <a:ahLst/>
                <a:cxnLst/>
                <a:rect l="0" t="0" r="0" b="0"/>
                <a:pathLst>
                  <a:path w="120000" h="120000" extrusionOk="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5" name="Shape 635"/>
              <p:cNvSpPr/>
              <p:nvPr/>
            </p:nvSpPr>
            <p:spPr>
              <a:xfrm>
                <a:off x="4215" y="2017"/>
                <a:ext cx="309" cy="293"/>
              </a:xfrm>
              <a:custGeom>
                <a:avLst/>
                <a:gdLst/>
                <a:ahLst/>
                <a:cxnLst/>
                <a:rect l="0" t="0" r="0" b="0"/>
                <a:pathLst>
                  <a:path w="120000" h="120000" extrusionOk="0">
                    <a:moveTo>
                      <a:pt x="117677" y="120000"/>
                    </a:moveTo>
                    <a:lnTo>
                      <a:pt x="0" y="2040"/>
                    </a:lnTo>
                    <a:lnTo>
                      <a:pt x="1935" y="0"/>
                    </a:lnTo>
                    <a:lnTo>
                      <a:pt x="120000" y="117959"/>
                    </a:lnTo>
                    <a:lnTo>
                      <a:pt x="117677"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6" name="Shape 636"/>
              <p:cNvSpPr/>
              <p:nvPr/>
            </p:nvSpPr>
            <p:spPr>
              <a:xfrm>
                <a:off x="4299" y="1654"/>
                <a:ext cx="876" cy="101"/>
              </a:xfrm>
              <a:custGeom>
                <a:avLst/>
                <a:gdLst/>
                <a:ahLst/>
                <a:cxnLst/>
                <a:rect l="0" t="0" r="0" b="0"/>
                <a:pathLst>
                  <a:path w="120000" h="120000" extrusionOk="0">
                    <a:moveTo>
                      <a:pt x="0" y="120000"/>
                    </a:moveTo>
                    <a:lnTo>
                      <a:pt x="0" y="110495"/>
                    </a:lnTo>
                    <a:lnTo>
                      <a:pt x="120000" y="0"/>
                    </a:lnTo>
                    <a:lnTo>
                      <a:pt x="120000" y="8316"/>
                    </a:lnTo>
                    <a:lnTo>
                      <a:pt x="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7" name="Shape 637"/>
              <p:cNvSpPr/>
              <p:nvPr/>
            </p:nvSpPr>
            <p:spPr>
              <a:xfrm>
                <a:off x="4322" y="1501"/>
                <a:ext cx="99" cy="126"/>
              </a:xfrm>
              <a:custGeom>
                <a:avLst/>
                <a:gdLst/>
                <a:ahLst/>
                <a:cxnLst/>
                <a:rect l="0" t="0" r="0" b="0"/>
                <a:pathLst>
                  <a:path w="120000" h="120000" extrusionOk="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8" name="Shape 638"/>
              <p:cNvSpPr/>
              <p:nvPr/>
            </p:nvSpPr>
            <p:spPr>
              <a:xfrm>
                <a:off x="4208" y="1018"/>
                <a:ext cx="680" cy="489"/>
              </a:xfrm>
              <a:custGeom>
                <a:avLst/>
                <a:gdLst/>
                <a:ahLst/>
                <a:cxnLst/>
                <a:rect l="0" t="0" r="0" b="0"/>
                <a:pathLst>
                  <a:path w="120000" h="120000" extrusionOk="0">
                    <a:moveTo>
                      <a:pt x="529" y="120000"/>
                    </a:moveTo>
                    <a:lnTo>
                      <a:pt x="0" y="118282"/>
                    </a:lnTo>
                    <a:lnTo>
                      <a:pt x="119117" y="0"/>
                    </a:lnTo>
                    <a:lnTo>
                      <a:pt x="120000" y="1717"/>
                    </a:lnTo>
                    <a:lnTo>
                      <a:pt x="529"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9" name="Shape 639"/>
              <p:cNvSpPr/>
              <p:nvPr/>
            </p:nvSpPr>
            <p:spPr>
              <a:xfrm>
                <a:off x="3245" y="1770"/>
                <a:ext cx="343" cy="526"/>
              </a:xfrm>
              <a:custGeom>
                <a:avLst/>
                <a:gdLst/>
                <a:ahLst/>
                <a:cxnLst/>
                <a:rect l="0" t="0" r="0" b="0"/>
                <a:pathLst>
                  <a:path w="120000" h="120000" extrusionOk="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0" name="Shape 640"/>
              <p:cNvSpPr/>
              <p:nvPr/>
            </p:nvSpPr>
            <p:spPr>
              <a:xfrm>
                <a:off x="3293" y="2114"/>
                <a:ext cx="335" cy="489"/>
              </a:xfrm>
              <a:custGeom>
                <a:avLst/>
                <a:gdLst/>
                <a:ahLst/>
                <a:cxnLst/>
                <a:rect l="0" t="0" r="0" b="0"/>
                <a:pathLst>
                  <a:path w="120000" h="120000" extrusionOk="0">
                    <a:moveTo>
                      <a:pt x="2507" y="120000"/>
                    </a:moveTo>
                    <a:lnTo>
                      <a:pt x="0" y="118775"/>
                    </a:lnTo>
                    <a:lnTo>
                      <a:pt x="117492" y="0"/>
                    </a:lnTo>
                    <a:lnTo>
                      <a:pt x="120000" y="734"/>
                    </a:lnTo>
                    <a:lnTo>
                      <a:pt x="2507"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1" name="Shape 641"/>
              <p:cNvSpPr/>
              <p:nvPr/>
            </p:nvSpPr>
            <p:spPr>
              <a:xfrm>
                <a:off x="2950" y="1506"/>
                <a:ext cx="461" cy="148"/>
              </a:xfrm>
              <a:custGeom>
                <a:avLst/>
                <a:gdLst/>
                <a:ahLst/>
                <a:cxnLst/>
                <a:rect l="0" t="0" r="0" b="0"/>
                <a:pathLst>
                  <a:path w="120000" h="120000" extrusionOk="0">
                    <a:moveTo>
                      <a:pt x="119740" y="120000"/>
                    </a:moveTo>
                    <a:lnTo>
                      <a:pt x="0" y="5637"/>
                    </a:lnTo>
                    <a:lnTo>
                      <a:pt x="259" y="0"/>
                    </a:lnTo>
                    <a:lnTo>
                      <a:pt x="119999" y="114362"/>
                    </a:lnTo>
                    <a:lnTo>
                      <a:pt x="11974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2" name="Shape 642"/>
              <p:cNvSpPr/>
              <p:nvPr/>
            </p:nvSpPr>
            <p:spPr>
              <a:xfrm>
                <a:off x="2048" y="1878"/>
                <a:ext cx="1299" cy="177"/>
              </a:xfrm>
              <a:custGeom>
                <a:avLst/>
                <a:gdLst/>
                <a:ahLst/>
                <a:cxnLst/>
                <a:rect l="0" t="0" r="0" b="0"/>
                <a:pathLst>
                  <a:path w="120000" h="120000" extrusionOk="0">
                    <a:moveTo>
                      <a:pt x="184" y="120000"/>
                    </a:moveTo>
                    <a:lnTo>
                      <a:pt x="0" y="113932"/>
                    </a:lnTo>
                    <a:lnTo>
                      <a:pt x="119815" y="0"/>
                    </a:lnTo>
                    <a:lnTo>
                      <a:pt x="120000" y="6067"/>
                    </a:lnTo>
                    <a:lnTo>
                      <a:pt x="184"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3" name="Shape 643"/>
              <p:cNvSpPr/>
              <p:nvPr/>
            </p:nvSpPr>
            <p:spPr>
              <a:xfrm>
                <a:off x="4252" y="1957"/>
                <a:ext cx="903" cy="400"/>
              </a:xfrm>
              <a:custGeom>
                <a:avLst/>
                <a:gdLst/>
                <a:ahLst/>
                <a:cxnLst/>
                <a:rect l="0" t="0" r="0" b="0"/>
                <a:pathLst>
                  <a:path w="120000" h="120000" extrusionOk="0">
                    <a:moveTo>
                      <a:pt x="119734" y="120000"/>
                    </a:moveTo>
                    <a:lnTo>
                      <a:pt x="0" y="1800"/>
                    </a:lnTo>
                    <a:lnTo>
                      <a:pt x="530" y="0"/>
                    </a:lnTo>
                    <a:lnTo>
                      <a:pt x="120000" y="117600"/>
                    </a:lnTo>
                    <a:lnTo>
                      <a:pt x="119734"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4" name="Shape 644"/>
              <p:cNvSpPr/>
              <p:nvPr/>
            </p:nvSpPr>
            <p:spPr>
              <a:xfrm>
                <a:off x="5156" y="2339"/>
                <a:ext cx="906" cy="18"/>
              </a:xfrm>
              <a:custGeom>
                <a:avLst/>
                <a:gdLst/>
                <a:ahLst/>
                <a:cxnLst/>
                <a:rect l="0" t="0" r="0" b="0"/>
                <a:pathLst>
                  <a:path w="120000" h="120000" extrusionOk="0">
                    <a:moveTo>
                      <a:pt x="0" y="120000"/>
                    </a:moveTo>
                    <a:lnTo>
                      <a:pt x="0" y="66666"/>
                    </a:lnTo>
                    <a:lnTo>
                      <a:pt x="119999" y="0"/>
                    </a:lnTo>
                    <a:lnTo>
                      <a:pt x="119999" y="53333"/>
                    </a:lnTo>
                    <a:lnTo>
                      <a:pt x="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5" name="Shape 645"/>
              <p:cNvSpPr/>
              <p:nvPr/>
            </p:nvSpPr>
            <p:spPr>
              <a:xfrm>
                <a:off x="5945" y="2087"/>
                <a:ext cx="151" cy="216"/>
              </a:xfrm>
              <a:custGeom>
                <a:avLst/>
                <a:gdLst/>
                <a:ahLst/>
                <a:cxnLst/>
                <a:rect l="0" t="0" r="0" b="0"/>
                <a:pathLst>
                  <a:path w="120000" h="120000" extrusionOk="0">
                    <a:moveTo>
                      <a:pt x="114473" y="120000"/>
                    </a:moveTo>
                    <a:lnTo>
                      <a:pt x="0" y="2777"/>
                    </a:lnTo>
                    <a:lnTo>
                      <a:pt x="4736" y="0"/>
                    </a:lnTo>
                    <a:lnTo>
                      <a:pt x="120000" y="117222"/>
                    </a:lnTo>
                    <a:lnTo>
                      <a:pt x="114473"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6" name="Shape 646"/>
              <p:cNvSpPr/>
              <p:nvPr/>
            </p:nvSpPr>
            <p:spPr>
              <a:xfrm>
                <a:off x="6143" y="2087"/>
                <a:ext cx="151" cy="216"/>
              </a:xfrm>
              <a:custGeom>
                <a:avLst/>
                <a:gdLst/>
                <a:ahLst/>
                <a:cxnLst/>
                <a:rect l="0" t="0" r="0" b="0"/>
                <a:pathLst>
                  <a:path w="120000" h="120000" extrusionOk="0">
                    <a:moveTo>
                      <a:pt x="5526" y="120000"/>
                    </a:moveTo>
                    <a:lnTo>
                      <a:pt x="0" y="117222"/>
                    </a:lnTo>
                    <a:lnTo>
                      <a:pt x="114473" y="0"/>
                    </a:lnTo>
                    <a:lnTo>
                      <a:pt x="120000" y="2777"/>
                    </a:lnTo>
                    <a:lnTo>
                      <a:pt x="5526"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7" name="Shape 647"/>
              <p:cNvSpPr/>
              <p:nvPr/>
            </p:nvSpPr>
            <p:spPr>
              <a:xfrm>
                <a:off x="6115" y="2039"/>
                <a:ext cx="9" cy="255"/>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8" name="Shape 648"/>
              <p:cNvSpPr/>
              <p:nvPr/>
            </p:nvSpPr>
            <p:spPr>
              <a:xfrm>
                <a:off x="5154" y="2350"/>
                <a:ext cx="99" cy="315"/>
              </a:xfrm>
              <a:custGeom>
                <a:avLst/>
                <a:gdLst/>
                <a:ahLst/>
                <a:cxnLst/>
                <a:rect l="0" t="0" r="0" b="0"/>
                <a:pathLst>
                  <a:path w="120000" h="120000" extrusionOk="0">
                    <a:moveTo>
                      <a:pt x="110303" y="120000"/>
                    </a:moveTo>
                    <a:lnTo>
                      <a:pt x="0" y="379"/>
                    </a:lnTo>
                    <a:lnTo>
                      <a:pt x="7272" y="0"/>
                    </a:lnTo>
                    <a:lnTo>
                      <a:pt x="119999" y="118481"/>
                    </a:lnTo>
                    <a:lnTo>
                      <a:pt x="110303"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9" name="Shape 649"/>
              <p:cNvSpPr/>
              <p:nvPr/>
            </p:nvSpPr>
            <p:spPr>
              <a:xfrm>
                <a:off x="5441" y="1165"/>
                <a:ext cx="410" cy="349"/>
              </a:xfrm>
              <a:custGeom>
                <a:avLst/>
                <a:gdLst/>
                <a:ahLst/>
                <a:cxnLst/>
                <a:rect l="0" t="0" r="0" b="0"/>
                <a:pathLst>
                  <a:path w="120000" h="120000" extrusionOk="0">
                    <a:moveTo>
                      <a:pt x="117956" y="120000"/>
                    </a:moveTo>
                    <a:lnTo>
                      <a:pt x="0" y="2406"/>
                    </a:lnTo>
                    <a:lnTo>
                      <a:pt x="1459" y="0"/>
                    </a:lnTo>
                    <a:lnTo>
                      <a:pt x="120000" y="117593"/>
                    </a:lnTo>
                    <a:lnTo>
                      <a:pt x="117956"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0" name="Shape 650"/>
              <p:cNvSpPr/>
              <p:nvPr/>
            </p:nvSpPr>
            <p:spPr>
              <a:xfrm>
                <a:off x="5440" y="644"/>
                <a:ext cx="7" cy="522"/>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1" name="Shape 651"/>
              <p:cNvSpPr/>
              <p:nvPr/>
            </p:nvSpPr>
            <p:spPr>
              <a:xfrm>
                <a:off x="5443" y="613"/>
                <a:ext cx="1247" cy="558"/>
              </a:xfrm>
              <a:custGeom>
                <a:avLst/>
                <a:gdLst/>
                <a:ahLst/>
                <a:cxnLst/>
                <a:rect l="0" t="0" r="0" b="0"/>
                <a:pathLst>
                  <a:path w="120000" h="120000" extrusionOk="0">
                    <a:moveTo>
                      <a:pt x="192" y="120000"/>
                    </a:moveTo>
                    <a:lnTo>
                      <a:pt x="0" y="118064"/>
                    </a:lnTo>
                    <a:lnTo>
                      <a:pt x="119711" y="0"/>
                    </a:lnTo>
                    <a:lnTo>
                      <a:pt x="120000" y="1290"/>
                    </a:lnTo>
                    <a:lnTo>
                      <a:pt x="192"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2" name="Shape 652"/>
              <p:cNvSpPr/>
              <p:nvPr/>
            </p:nvSpPr>
            <p:spPr>
              <a:xfrm>
                <a:off x="5441" y="1160"/>
                <a:ext cx="698" cy="123"/>
              </a:xfrm>
              <a:custGeom>
                <a:avLst/>
                <a:gdLst/>
                <a:ahLst/>
                <a:cxnLst/>
                <a:rect l="0" t="0" r="0" b="0"/>
                <a:pathLst>
                  <a:path w="120000" h="120000" extrusionOk="0">
                    <a:moveTo>
                      <a:pt x="119828" y="120000"/>
                    </a:moveTo>
                    <a:lnTo>
                      <a:pt x="0" y="8709"/>
                    </a:lnTo>
                    <a:lnTo>
                      <a:pt x="343" y="0"/>
                    </a:lnTo>
                    <a:lnTo>
                      <a:pt x="119999" y="111290"/>
                    </a:lnTo>
                    <a:lnTo>
                      <a:pt x="119828"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3" name="Shape 653"/>
              <p:cNvSpPr/>
              <p:nvPr/>
            </p:nvSpPr>
            <p:spPr>
              <a:xfrm>
                <a:off x="6461" y="621"/>
                <a:ext cx="237" cy="359"/>
              </a:xfrm>
              <a:custGeom>
                <a:avLst/>
                <a:gdLst/>
                <a:ahLst/>
                <a:cxnLst/>
                <a:rect l="0" t="0" r="0" b="0"/>
                <a:pathLst>
                  <a:path w="120000" h="120000" extrusionOk="0">
                    <a:moveTo>
                      <a:pt x="3025" y="120000"/>
                    </a:moveTo>
                    <a:lnTo>
                      <a:pt x="0" y="118333"/>
                    </a:lnTo>
                    <a:lnTo>
                      <a:pt x="116470" y="0"/>
                    </a:lnTo>
                    <a:lnTo>
                      <a:pt x="120000" y="1333"/>
                    </a:lnTo>
                    <a:lnTo>
                      <a:pt x="3025"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4" name="Shape 654"/>
              <p:cNvSpPr/>
              <p:nvPr/>
            </p:nvSpPr>
            <p:spPr>
              <a:xfrm>
                <a:off x="6680" y="619"/>
                <a:ext cx="850" cy="568"/>
              </a:xfrm>
              <a:custGeom>
                <a:avLst/>
                <a:gdLst/>
                <a:ahLst/>
                <a:cxnLst/>
                <a:rect l="0" t="0" r="0" b="0"/>
                <a:pathLst>
                  <a:path w="120000" h="120000" extrusionOk="0">
                    <a:moveTo>
                      <a:pt x="119294" y="120000"/>
                    </a:moveTo>
                    <a:lnTo>
                      <a:pt x="0" y="1478"/>
                    </a:lnTo>
                    <a:lnTo>
                      <a:pt x="705" y="0"/>
                    </a:lnTo>
                    <a:lnTo>
                      <a:pt x="120000" y="118732"/>
                    </a:lnTo>
                    <a:lnTo>
                      <a:pt x="119294"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5" name="Shape 655"/>
              <p:cNvSpPr/>
              <p:nvPr/>
            </p:nvSpPr>
            <p:spPr>
              <a:xfrm>
                <a:off x="5372" y="1132"/>
                <a:ext cx="116" cy="104"/>
              </a:xfrm>
              <a:custGeom>
                <a:avLst/>
                <a:gdLst/>
                <a:ahLst/>
                <a:cxnLst/>
                <a:rect l="0" t="0" r="0" b="0"/>
                <a:pathLst>
                  <a:path w="120000" h="120000" extrusionOk="0">
                    <a:moveTo>
                      <a:pt x="73043" y="120000"/>
                    </a:moveTo>
                    <a:cubicBezTo>
                      <a:pt x="33043" y="120000"/>
                      <a:pt x="1739" y="87096"/>
                      <a:pt x="0" y="42580"/>
                    </a:cubicBezTo>
                    <a:cubicBezTo>
                      <a:pt x="0" y="27096"/>
                      <a:pt x="3478" y="13548"/>
                      <a:pt x="10434" y="0"/>
                    </a:cubicBezTo>
                    <a:cubicBezTo>
                      <a:pt x="15652" y="1935"/>
                      <a:pt x="15652" y="1935"/>
                      <a:pt x="15652" y="1935"/>
                    </a:cubicBezTo>
                    <a:cubicBezTo>
                      <a:pt x="8695" y="15483"/>
                      <a:pt x="5217" y="29032"/>
                      <a:pt x="5217" y="42580"/>
                    </a:cubicBezTo>
                    <a:cubicBezTo>
                      <a:pt x="6956" y="83225"/>
                      <a:pt x="38260"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6" name="Shape 656"/>
              <p:cNvSpPr/>
              <p:nvPr/>
            </p:nvSpPr>
            <p:spPr>
              <a:xfrm>
                <a:off x="5402" y="1097"/>
                <a:ext cx="98" cy="36"/>
              </a:xfrm>
              <a:custGeom>
                <a:avLst/>
                <a:gdLst/>
                <a:ahLst/>
                <a:cxnLst/>
                <a:rect l="0" t="0" r="0" b="0"/>
                <a:pathLst>
                  <a:path w="120000" h="120000" extrusionOk="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7" name="Shape 657"/>
              <p:cNvSpPr/>
              <p:nvPr/>
            </p:nvSpPr>
            <p:spPr>
              <a:xfrm>
                <a:off x="5352" y="1072"/>
                <a:ext cx="103" cy="72"/>
              </a:xfrm>
              <a:custGeom>
                <a:avLst/>
                <a:gdLst/>
                <a:ahLst/>
                <a:cxnLst/>
                <a:rect l="0" t="0" r="0" b="0"/>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8" name="Shape 658"/>
              <p:cNvSpPr/>
              <p:nvPr/>
            </p:nvSpPr>
            <p:spPr>
              <a:xfrm>
                <a:off x="5409" y="1086"/>
                <a:ext cx="130" cy="176"/>
              </a:xfrm>
              <a:custGeom>
                <a:avLst/>
                <a:gdLst/>
                <a:ahLst/>
                <a:cxnLst/>
                <a:rect l="0" t="0" r="0" b="0"/>
                <a:pathLst>
                  <a:path w="120000" h="120000" extrusionOk="0">
                    <a:moveTo>
                      <a:pt x="31168" y="120000"/>
                    </a:moveTo>
                    <a:cubicBezTo>
                      <a:pt x="20259" y="120000"/>
                      <a:pt x="9350" y="118846"/>
                      <a:pt x="0" y="115384"/>
                    </a:cubicBezTo>
                    <a:cubicBezTo>
                      <a:pt x="1558" y="110769"/>
                      <a:pt x="1558" y="110769"/>
                      <a:pt x="1558" y="110769"/>
                    </a:cubicBezTo>
                    <a:cubicBezTo>
                      <a:pt x="12467" y="113076"/>
                      <a:pt x="21818" y="114230"/>
                      <a:pt x="32727" y="114230"/>
                    </a:cubicBezTo>
                    <a:cubicBezTo>
                      <a:pt x="77922" y="113076"/>
                      <a:pt x="112207" y="86538"/>
                      <a:pt x="110649" y="54230"/>
                    </a:cubicBezTo>
                    <a:cubicBezTo>
                      <a:pt x="110649"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9" name="Shape 659"/>
              <p:cNvSpPr/>
              <p:nvPr/>
            </p:nvSpPr>
            <p:spPr>
              <a:xfrm>
                <a:off x="2489" y="2021"/>
                <a:ext cx="1035" cy="621"/>
              </a:xfrm>
              <a:custGeom>
                <a:avLst/>
                <a:gdLst/>
                <a:ahLst/>
                <a:cxnLst/>
                <a:rect l="0" t="0" r="0" b="0"/>
                <a:pathLst>
                  <a:path w="120000" h="120000" extrusionOk="0">
                    <a:moveTo>
                      <a:pt x="463" y="120000"/>
                    </a:moveTo>
                    <a:lnTo>
                      <a:pt x="0" y="118649"/>
                    </a:lnTo>
                    <a:lnTo>
                      <a:pt x="119652" y="0"/>
                    </a:lnTo>
                    <a:lnTo>
                      <a:pt x="120000" y="1350"/>
                    </a:lnTo>
                    <a:lnTo>
                      <a:pt x="463"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0" name="Shape 660"/>
              <p:cNvSpPr/>
              <p:nvPr/>
            </p:nvSpPr>
            <p:spPr>
              <a:xfrm>
                <a:off x="7048" y="1186"/>
                <a:ext cx="469" cy="260"/>
              </a:xfrm>
              <a:custGeom>
                <a:avLst/>
                <a:gdLst/>
                <a:ahLst/>
                <a:cxnLst/>
                <a:rect l="0" t="0" r="0" b="0"/>
                <a:pathLst>
                  <a:path w="120000" h="120000" extrusionOk="0">
                    <a:moveTo>
                      <a:pt x="1021" y="120000"/>
                    </a:moveTo>
                    <a:lnTo>
                      <a:pt x="0" y="116769"/>
                    </a:lnTo>
                    <a:lnTo>
                      <a:pt x="119234" y="0"/>
                    </a:lnTo>
                    <a:lnTo>
                      <a:pt x="120000" y="3230"/>
                    </a:lnTo>
                    <a:lnTo>
                      <a:pt x="1021"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1" name="Shape 661"/>
              <p:cNvSpPr/>
              <p:nvPr/>
            </p:nvSpPr>
            <p:spPr>
              <a:xfrm>
                <a:off x="7341" y="1186"/>
                <a:ext cx="178" cy="1408"/>
              </a:xfrm>
              <a:custGeom>
                <a:avLst/>
                <a:gdLst/>
                <a:ahLst/>
                <a:cxnLst/>
                <a:rect l="0" t="0" r="0" b="0"/>
                <a:pathLst>
                  <a:path w="120000" h="120000" extrusionOk="0">
                    <a:moveTo>
                      <a:pt x="6033" y="120000"/>
                    </a:moveTo>
                    <a:lnTo>
                      <a:pt x="0" y="119829"/>
                    </a:lnTo>
                    <a:lnTo>
                      <a:pt x="114636" y="0"/>
                    </a:lnTo>
                    <a:lnTo>
                      <a:pt x="120000" y="0"/>
                    </a:lnTo>
                    <a:lnTo>
                      <a:pt x="6033"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2" name="Shape 662"/>
              <p:cNvSpPr/>
              <p:nvPr/>
            </p:nvSpPr>
            <p:spPr>
              <a:xfrm>
                <a:off x="7487" y="938"/>
                <a:ext cx="33" cy="248"/>
              </a:xfrm>
              <a:custGeom>
                <a:avLst/>
                <a:gdLst/>
                <a:ahLst/>
                <a:cxnLst/>
                <a:rect l="0" t="0" r="0" b="0"/>
                <a:pathLst>
                  <a:path w="120000" h="120000" extrusionOk="0">
                    <a:moveTo>
                      <a:pt x="94545" y="120000"/>
                    </a:moveTo>
                    <a:lnTo>
                      <a:pt x="0" y="0"/>
                    </a:lnTo>
                    <a:lnTo>
                      <a:pt x="32727" y="0"/>
                    </a:lnTo>
                    <a:lnTo>
                      <a:pt x="120000" y="119036"/>
                    </a:lnTo>
                    <a:lnTo>
                      <a:pt x="94545"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3" name="Shape 663"/>
              <p:cNvSpPr/>
              <p:nvPr/>
            </p:nvSpPr>
            <p:spPr>
              <a:xfrm>
                <a:off x="7512" y="1172"/>
                <a:ext cx="146" cy="299"/>
              </a:xfrm>
              <a:custGeom>
                <a:avLst/>
                <a:gdLst/>
                <a:ahLst/>
                <a:cxnLst/>
                <a:rect l="0" t="0" r="0" b="0"/>
                <a:pathLst>
                  <a:path w="120000" h="120000" extrusionOk="0">
                    <a:moveTo>
                      <a:pt x="114285" y="120000"/>
                    </a:moveTo>
                    <a:lnTo>
                      <a:pt x="0" y="1200"/>
                    </a:lnTo>
                    <a:lnTo>
                      <a:pt x="5714" y="0"/>
                    </a:lnTo>
                    <a:lnTo>
                      <a:pt x="120000" y="118800"/>
                    </a:lnTo>
                    <a:lnTo>
                      <a:pt x="114285"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4" name="Shape 664"/>
              <p:cNvSpPr/>
              <p:nvPr/>
            </p:nvSpPr>
            <p:spPr>
              <a:xfrm>
                <a:off x="6986" y="2160"/>
                <a:ext cx="364" cy="426"/>
              </a:xfrm>
              <a:custGeom>
                <a:avLst/>
                <a:gdLst/>
                <a:ahLst/>
                <a:cxnLst/>
                <a:rect l="0" t="0" r="0" b="0"/>
                <a:pathLst>
                  <a:path w="120000" h="120000" extrusionOk="0">
                    <a:moveTo>
                      <a:pt x="118356" y="119999"/>
                    </a:moveTo>
                    <a:lnTo>
                      <a:pt x="0" y="1690"/>
                    </a:lnTo>
                    <a:lnTo>
                      <a:pt x="2301" y="0"/>
                    </a:lnTo>
                    <a:lnTo>
                      <a:pt x="119999" y="118591"/>
                    </a:lnTo>
                    <a:lnTo>
                      <a:pt x="118356" y="11999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5" name="Shape 665"/>
              <p:cNvSpPr/>
              <p:nvPr/>
            </p:nvSpPr>
            <p:spPr>
              <a:xfrm>
                <a:off x="7104" y="2587"/>
                <a:ext cx="242" cy="9"/>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6" name="Shape 666"/>
              <p:cNvSpPr/>
              <p:nvPr/>
            </p:nvSpPr>
            <p:spPr>
              <a:xfrm>
                <a:off x="7245" y="2586"/>
                <a:ext cx="110" cy="166"/>
              </a:xfrm>
              <a:custGeom>
                <a:avLst/>
                <a:gdLst/>
                <a:ahLst/>
                <a:cxnLst/>
                <a:rect l="0" t="0" r="0" b="0"/>
                <a:pathLst>
                  <a:path w="120000" h="120000" extrusionOk="0">
                    <a:moveTo>
                      <a:pt x="7636" y="119999"/>
                    </a:moveTo>
                    <a:lnTo>
                      <a:pt x="0" y="116385"/>
                    </a:lnTo>
                    <a:lnTo>
                      <a:pt x="112363" y="0"/>
                    </a:lnTo>
                    <a:lnTo>
                      <a:pt x="120000" y="2891"/>
                    </a:lnTo>
                    <a:lnTo>
                      <a:pt x="7636" y="11999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7" name="Shape 667"/>
              <p:cNvSpPr/>
              <p:nvPr/>
            </p:nvSpPr>
            <p:spPr>
              <a:xfrm>
                <a:off x="7341" y="2593"/>
                <a:ext cx="343" cy="276"/>
              </a:xfrm>
              <a:custGeom>
                <a:avLst/>
                <a:gdLst/>
                <a:ahLst/>
                <a:cxnLst/>
                <a:rect l="0" t="0" r="0" b="0"/>
                <a:pathLst>
                  <a:path w="120000" h="120000" extrusionOk="0">
                    <a:moveTo>
                      <a:pt x="118250" y="120000"/>
                    </a:moveTo>
                    <a:lnTo>
                      <a:pt x="0" y="3043"/>
                    </a:lnTo>
                    <a:lnTo>
                      <a:pt x="1749" y="0"/>
                    </a:lnTo>
                    <a:lnTo>
                      <a:pt x="120000" y="116956"/>
                    </a:lnTo>
                    <a:lnTo>
                      <a:pt x="11825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8" name="Shape 668"/>
              <p:cNvSpPr/>
              <p:nvPr/>
            </p:nvSpPr>
            <p:spPr>
              <a:xfrm>
                <a:off x="5152" y="2347"/>
                <a:ext cx="849" cy="648"/>
              </a:xfrm>
              <a:custGeom>
                <a:avLst/>
                <a:gdLst/>
                <a:ahLst/>
                <a:cxnLst/>
                <a:rect l="0" t="0" r="0" b="0"/>
                <a:pathLst>
                  <a:path w="120000" h="120000" extrusionOk="0">
                    <a:moveTo>
                      <a:pt x="119293" y="120000"/>
                    </a:moveTo>
                    <a:lnTo>
                      <a:pt x="0" y="924"/>
                    </a:lnTo>
                    <a:lnTo>
                      <a:pt x="706" y="0"/>
                    </a:lnTo>
                    <a:lnTo>
                      <a:pt x="120000" y="118705"/>
                    </a:lnTo>
                    <a:lnTo>
                      <a:pt x="119293"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9" name="Shape 669"/>
              <p:cNvSpPr/>
              <p:nvPr/>
            </p:nvSpPr>
            <p:spPr>
              <a:xfrm>
                <a:off x="5079" y="2284"/>
                <a:ext cx="69" cy="138"/>
              </a:xfrm>
              <a:custGeom>
                <a:avLst/>
                <a:gdLst/>
                <a:ahLst/>
                <a:cxnLst/>
                <a:rect l="0" t="0" r="0" b="0"/>
                <a:pathLst>
                  <a:path w="120000" h="120000" extrusionOk="0">
                    <a:moveTo>
                      <a:pt x="120000" y="120000"/>
                    </a:moveTo>
                    <a:cubicBezTo>
                      <a:pt x="90731" y="117073"/>
                      <a:pt x="64390" y="111219"/>
                      <a:pt x="46829" y="100975"/>
                    </a:cubicBezTo>
                    <a:cubicBezTo>
                      <a:pt x="0" y="76097"/>
                      <a:pt x="2926" y="38048"/>
                      <a:pt x="52682" y="16097"/>
                    </a:cubicBezTo>
                    <a:cubicBezTo>
                      <a:pt x="70243" y="7317"/>
                      <a:pt x="90731" y="2926"/>
                      <a:pt x="111219" y="0"/>
                    </a:cubicBezTo>
                    <a:cubicBezTo>
                      <a:pt x="114146" y="4390"/>
                      <a:pt x="114146" y="4390"/>
                      <a:pt x="114146" y="4390"/>
                    </a:cubicBezTo>
                    <a:cubicBezTo>
                      <a:pt x="93658" y="5853"/>
                      <a:pt x="73170" y="11707"/>
                      <a:pt x="58536" y="19024"/>
                    </a:cubicBezTo>
                    <a:cubicBezTo>
                      <a:pt x="11707" y="39512"/>
                      <a:pt x="11707" y="74634"/>
                      <a:pt x="52682" y="98048"/>
                    </a:cubicBezTo>
                    <a:cubicBezTo>
                      <a:pt x="70243" y="106829"/>
                      <a:pt x="93658" y="114146"/>
                      <a:pt x="120000" y="115609"/>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0" name="Shape 670"/>
              <p:cNvSpPr/>
              <p:nvPr/>
            </p:nvSpPr>
            <p:spPr>
              <a:xfrm>
                <a:off x="5172" y="2284"/>
                <a:ext cx="58" cy="86"/>
              </a:xfrm>
              <a:custGeom>
                <a:avLst/>
                <a:gdLst/>
                <a:ahLst/>
                <a:cxnLst/>
                <a:rect l="0" t="0" r="0" b="0"/>
                <a:pathLst>
                  <a:path w="120000" h="120000" extrusionOk="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1" name="Shape 671"/>
              <p:cNvSpPr/>
              <p:nvPr/>
            </p:nvSpPr>
            <p:spPr>
              <a:xfrm>
                <a:off x="5115" y="2250"/>
                <a:ext cx="119" cy="54"/>
              </a:xfrm>
              <a:custGeom>
                <a:avLst/>
                <a:gdLst/>
                <a:ahLst/>
                <a:cxnLst/>
                <a:rect l="0" t="0" r="0" b="0"/>
                <a:pathLst>
                  <a:path w="120000" h="120000" extrusionOk="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2" name="Shape 672"/>
              <p:cNvSpPr/>
              <p:nvPr/>
            </p:nvSpPr>
            <p:spPr>
              <a:xfrm>
                <a:off x="5068" y="2336"/>
                <a:ext cx="187" cy="112"/>
              </a:xfrm>
              <a:custGeom>
                <a:avLst/>
                <a:gdLst/>
                <a:ahLst/>
                <a:cxnLst/>
                <a:rect l="0" t="0" r="0" b="0"/>
                <a:pathLst>
                  <a:path w="120000" h="120000" extrusionOk="0">
                    <a:moveTo>
                      <a:pt x="56216" y="120000"/>
                    </a:moveTo>
                    <a:cubicBezTo>
                      <a:pt x="56216" y="120000"/>
                      <a:pt x="55135" y="120000"/>
                      <a:pt x="54054" y="120000"/>
                    </a:cubicBezTo>
                    <a:cubicBezTo>
                      <a:pt x="37837" y="118181"/>
                      <a:pt x="23783" y="107272"/>
                      <a:pt x="11891" y="87272"/>
                    </a:cubicBezTo>
                    <a:cubicBezTo>
                      <a:pt x="6486" y="78181"/>
                      <a:pt x="2162" y="65454"/>
                      <a:pt x="0" y="52727"/>
                    </a:cubicBezTo>
                    <a:cubicBezTo>
                      <a:pt x="4324" y="50909"/>
                      <a:pt x="4324" y="50909"/>
                      <a:pt x="4324" y="50909"/>
                    </a:cubicBezTo>
                    <a:cubicBezTo>
                      <a:pt x="7567" y="61818"/>
                      <a:pt x="10810" y="72727"/>
                      <a:pt x="16216" y="81818"/>
                    </a:cubicBezTo>
                    <a:cubicBezTo>
                      <a:pt x="25945" y="100000"/>
                      <a:pt x="40000" y="110909"/>
                      <a:pt x="55135" y="110909"/>
                    </a:cubicBezTo>
                    <a:cubicBezTo>
                      <a:pt x="69189" y="112727"/>
                      <a:pt x="83243" y="103636"/>
                      <a:pt x="94054" y="85454"/>
                    </a:cubicBezTo>
                    <a:cubicBezTo>
                      <a:pt x="108108" y="63636"/>
                      <a:pt x="114594" y="32727"/>
                      <a:pt x="111351" y="1818"/>
                    </a:cubicBezTo>
                    <a:cubicBezTo>
                      <a:pt x="115675" y="0"/>
                      <a:pt x="115675" y="0"/>
                      <a:pt x="115675" y="0"/>
                    </a:cubicBezTo>
                    <a:cubicBezTo>
                      <a:pt x="120000" y="34545"/>
                      <a:pt x="112432" y="69090"/>
                      <a:pt x="97297" y="92727"/>
                    </a:cubicBezTo>
                    <a:cubicBezTo>
                      <a:pt x="86486" y="110909"/>
                      <a:pt x="72432" y="120000"/>
                      <a:pt x="56216"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3" name="Shape 673"/>
              <p:cNvSpPr/>
              <p:nvPr/>
            </p:nvSpPr>
            <p:spPr>
              <a:xfrm>
                <a:off x="5995" y="2712"/>
                <a:ext cx="424" cy="284"/>
              </a:xfrm>
              <a:custGeom>
                <a:avLst/>
                <a:gdLst/>
                <a:ahLst/>
                <a:cxnLst/>
                <a:rect l="0" t="0" r="0" b="0"/>
                <a:pathLst>
                  <a:path w="120000" h="120000" extrusionOk="0">
                    <a:moveTo>
                      <a:pt x="1132" y="120000"/>
                    </a:moveTo>
                    <a:lnTo>
                      <a:pt x="0" y="117042"/>
                    </a:lnTo>
                    <a:lnTo>
                      <a:pt x="119150" y="0"/>
                    </a:lnTo>
                    <a:lnTo>
                      <a:pt x="120000" y="2957"/>
                    </a:lnTo>
                    <a:lnTo>
                      <a:pt x="1132"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4" name="Shape 674"/>
              <p:cNvSpPr/>
              <p:nvPr/>
            </p:nvSpPr>
            <p:spPr>
              <a:xfrm>
                <a:off x="7351" y="2173"/>
                <a:ext cx="739" cy="416"/>
              </a:xfrm>
              <a:custGeom>
                <a:avLst/>
                <a:gdLst/>
                <a:ahLst/>
                <a:cxnLst/>
                <a:rect l="0" t="0" r="0" b="0"/>
                <a:pathLst>
                  <a:path w="120000" h="120000" extrusionOk="0">
                    <a:moveTo>
                      <a:pt x="487" y="119999"/>
                    </a:moveTo>
                    <a:lnTo>
                      <a:pt x="0" y="118273"/>
                    </a:lnTo>
                    <a:lnTo>
                      <a:pt x="119512" y="0"/>
                    </a:lnTo>
                    <a:lnTo>
                      <a:pt x="120000" y="2014"/>
                    </a:lnTo>
                    <a:lnTo>
                      <a:pt x="487" y="11999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5" name="Shape 675"/>
              <p:cNvSpPr/>
              <p:nvPr/>
            </p:nvSpPr>
            <p:spPr>
              <a:xfrm>
                <a:off x="7294" y="2565"/>
                <a:ext cx="124" cy="100"/>
              </a:xfrm>
              <a:custGeom>
                <a:avLst/>
                <a:gdLst/>
                <a:ahLst/>
                <a:cxnLst/>
                <a:rect l="0" t="0" r="0" b="0"/>
                <a:pathLst>
                  <a:path w="120000" h="120000" extrusionOk="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6" name="Shape 676"/>
              <p:cNvSpPr/>
              <p:nvPr/>
            </p:nvSpPr>
            <p:spPr>
              <a:xfrm>
                <a:off x="7277" y="2526"/>
                <a:ext cx="54" cy="87"/>
              </a:xfrm>
              <a:custGeom>
                <a:avLst/>
                <a:gdLst/>
                <a:ahLst/>
                <a:cxnLst/>
                <a:rect l="0" t="0" r="0" b="0"/>
                <a:pathLst>
                  <a:path w="120000" h="120000" extrusionOk="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7" name="Shape 677"/>
              <p:cNvSpPr/>
              <p:nvPr/>
            </p:nvSpPr>
            <p:spPr>
              <a:xfrm>
                <a:off x="7245" y="2551"/>
                <a:ext cx="54" cy="119"/>
              </a:xfrm>
              <a:custGeom>
                <a:avLst/>
                <a:gdLst/>
                <a:ahLst/>
                <a:cxnLst/>
                <a:rect l="0" t="0" r="0" b="0"/>
                <a:pathLst>
                  <a:path w="120000" h="120000" extrusionOk="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8" name="Shape 678"/>
              <p:cNvSpPr/>
              <p:nvPr/>
            </p:nvSpPr>
            <p:spPr>
              <a:xfrm>
                <a:off x="7287" y="2493"/>
                <a:ext cx="167" cy="160"/>
              </a:xfrm>
              <a:custGeom>
                <a:avLst/>
                <a:gdLst/>
                <a:ahLst/>
                <a:cxnLst/>
                <a:rect l="0" t="0" r="0" b="0"/>
                <a:pathLst>
                  <a:path w="120000" h="120000" extrusionOk="0">
                    <a:moveTo>
                      <a:pt x="95757" y="120000"/>
                    </a:moveTo>
                    <a:cubicBezTo>
                      <a:pt x="90909" y="116210"/>
                      <a:pt x="90909" y="116210"/>
                      <a:pt x="90909" y="116210"/>
                    </a:cubicBezTo>
                    <a:cubicBezTo>
                      <a:pt x="96969" y="109894"/>
                      <a:pt x="100606" y="102315"/>
                      <a:pt x="103030" y="93473"/>
                    </a:cubicBezTo>
                    <a:cubicBezTo>
                      <a:pt x="112727" y="59368"/>
                      <a:pt x="94545" y="22736"/>
                      <a:pt x="61818" y="12631"/>
                    </a:cubicBezTo>
                    <a:cubicBezTo>
                      <a:pt x="42424" y="6315"/>
                      <a:pt x="20606" y="10105"/>
                      <a:pt x="3636" y="25263"/>
                    </a:cubicBezTo>
                    <a:cubicBezTo>
                      <a:pt x="0" y="20210"/>
                      <a:pt x="0" y="20210"/>
                      <a:pt x="0" y="20210"/>
                    </a:cubicBezTo>
                    <a:cubicBezTo>
                      <a:pt x="18181" y="5052"/>
                      <a:pt x="41212" y="0"/>
                      <a:pt x="64242" y="6315"/>
                    </a:cubicBezTo>
                    <a:cubicBezTo>
                      <a:pt x="99393" y="18947"/>
                      <a:pt x="119999" y="58105"/>
                      <a:pt x="107878" y="94736"/>
                    </a:cubicBezTo>
                    <a:cubicBezTo>
                      <a:pt x="105454" y="104842"/>
                      <a:pt x="101818" y="112421"/>
                      <a:pt x="95757"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9" name="Shape 679"/>
              <p:cNvSpPr/>
              <p:nvPr/>
            </p:nvSpPr>
            <p:spPr>
              <a:xfrm>
                <a:off x="7455" y="1177"/>
                <a:ext cx="134" cy="86"/>
              </a:xfrm>
              <a:custGeom>
                <a:avLst/>
                <a:gdLst/>
                <a:ahLst/>
                <a:cxnLst/>
                <a:rect l="0" t="0" r="0" b="0"/>
                <a:pathLst>
                  <a:path w="120000" h="120000" extrusionOk="0">
                    <a:moveTo>
                      <a:pt x="54683" y="115294"/>
                    </a:moveTo>
                    <a:cubicBezTo>
                      <a:pt x="44050" y="115294"/>
                      <a:pt x="34936" y="110588"/>
                      <a:pt x="24303" y="101176"/>
                    </a:cubicBezTo>
                    <a:cubicBezTo>
                      <a:pt x="13670" y="94117"/>
                      <a:pt x="6075" y="80000"/>
                      <a:pt x="0" y="63529"/>
                    </a:cubicBezTo>
                    <a:cubicBezTo>
                      <a:pt x="4556" y="61176"/>
                      <a:pt x="4556" y="61176"/>
                      <a:pt x="4556" y="61176"/>
                    </a:cubicBezTo>
                    <a:cubicBezTo>
                      <a:pt x="9113" y="75294"/>
                      <a:pt x="16708" y="87058"/>
                      <a:pt x="27341" y="96470"/>
                    </a:cubicBezTo>
                    <a:cubicBezTo>
                      <a:pt x="54683" y="120000"/>
                      <a:pt x="91139" y="103529"/>
                      <a:pt x="106329" y="61176"/>
                    </a:cubicBezTo>
                    <a:cubicBezTo>
                      <a:pt x="112405" y="42352"/>
                      <a:pt x="115443" y="21176"/>
                      <a:pt x="112405" y="0"/>
                    </a:cubicBezTo>
                    <a:cubicBezTo>
                      <a:pt x="116962" y="0"/>
                      <a:pt x="116962" y="0"/>
                      <a:pt x="116962" y="0"/>
                    </a:cubicBezTo>
                    <a:cubicBezTo>
                      <a:pt x="120000" y="21176"/>
                      <a:pt x="116962" y="44705"/>
                      <a:pt x="109367" y="63529"/>
                    </a:cubicBezTo>
                    <a:cubicBezTo>
                      <a:pt x="98734" y="96470"/>
                      <a:pt x="77468" y="115294"/>
                      <a:pt x="54683" y="115294"/>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0" name="Shape 680"/>
              <p:cNvSpPr/>
              <p:nvPr/>
            </p:nvSpPr>
            <p:spPr>
              <a:xfrm>
                <a:off x="7444" y="1118"/>
                <a:ext cx="68" cy="75"/>
              </a:xfrm>
              <a:custGeom>
                <a:avLst/>
                <a:gdLst/>
                <a:ahLst/>
                <a:cxnLst/>
                <a:rect l="0" t="0" r="0" b="0"/>
                <a:pathLst>
                  <a:path w="120000" h="120000" extrusionOk="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80000"/>
                      <a:pt x="9000" y="98666"/>
                      <a:pt x="12000" y="120000"/>
                    </a:cubicBezTo>
                    <a:lnTo>
                      <a:pt x="3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1" name="Shape 681"/>
              <p:cNvSpPr/>
              <p:nvPr/>
            </p:nvSpPr>
            <p:spPr>
              <a:xfrm>
                <a:off x="7415" y="1131"/>
                <a:ext cx="39" cy="122"/>
              </a:xfrm>
              <a:custGeom>
                <a:avLst/>
                <a:gdLst/>
                <a:ahLst/>
                <a:cxnLst/>
                <a:rect l="0" t="0" r="0" b="0"/>
                <a:pathLst>
                  <a:path w="120000" h="120000" extrusionOk="0">
                    <a:moveTo>
                      <a:pt x="100000" y="119999"/>
                    </a:moveTo>
                    <a:cubicBezTo>
                      <a:pt x="15000" y="92054"/>
                      <a:pt x="0" y="46027"/>
                      <a:pt x="55000" y="11506"/>
                    </a:cubicBezTo>
                    <a:cubicBezTo>
                      <a:pt x="65000" y="6575"/>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2" name="Shape 682"/>
              <p:cNvSpPr/>
              <p:nvPr/>
            </p:nvSpPr>
            <p:spPr>
              <a:xfrm>
                <a:off x="7472" y="1089"/>
                <a:ext cx="142" cy="173"/>
              </a:xfrm>
              <a:custGeom>
                <a:avLst/>
                <a:gdLst/>
                <a:ahLst/>
                <a:cxnLst/>
                <a:rect l="0" t="0" r="0" b="0"/>
                <a:pathLst>
                  <a:path w="120000" h="120000" extrusionOk="0">
                    <a:moveTo>
                      <a:pt x="87142" y="120000"/>
                    </a:moveTo>
                    <a:cubicBezTo>
                      <a:pt x="82857" y="115294"/>
                      <a:pt x="82857" y="115294"/>
                      <a:pt x="82857" y="115294"/>
                    </a:cubicBezTo>
                    <a:cubicBezTo>
                      <a:pt x="90000" y="110588"/>
                      <a:pt x="97142" y="104705"/>
                      <a:pt x="101428" y="97647"/>
                    </a:cubicBezTo>
                    <a:cubicBezTo>
                      <a:pt x="111428" y="83529"/>
                      <a:pt x="112857" y="67058"/>
                      <a:pt x="108571" y="51764"/>
                    </a:cubicBezTo>
                    <a:cubicBezTo>
                      <a:pt x="102857" y="36470"/>
                      <a:pt x="90000" y="23529"/>
                      <a:pt x="72857" y="15294"/>
                    </a:cubicBezTo>
                    <a:cubicBezTo>
                      <a:pt x="51428" y="5882"/>
                      <a:pt x="25714" y="5882"/>
                      <a:pt x="2857" y="15294"/>
                    </a:cubicBezTo>
                    <a:cubicBezTo>
                      <a:pt x="0" y="10588"/>
                      <a:pt x="0" y="10588"/>
                      <a:pt x="0" y="10588"/>
                    </a:cubicBezTo>
                    <a:cubicBezTo>
                      <a:pt x="24285" y="0"/>
                      <a:pt x="52857" y="0"/>
                      <a:pt x="75714" y="10588"/>
                    </a:cubicBezTo>
                    <a:cubicBezTo>
                      <a:pt x="95714" y="18823"/>
                      <a:pt x="108571" y="32941"/>
                      <a:pt x="114285" y="50588"/>
                    </a:cubicBezTo>
                    <a:cubicBezTo>
                      <a:pt x="120000" y="67058"/>
                      <a:pt x="118571" y="84705"/>
                      <a:pt x="107142" y="100000"/>
                    </a:cubicBezTo>
                    <a:cubicBezTo>
                      <a:pt x="102857" y="108235"/>
                      <a:pt x="95714" y="114117"/>
                      <a:pt x="87142"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3" name="Shape 683"/>
              <p:cNvSpPr/>
              <p:nvPr/>
            </p:nvSpPr>
            <p:spPr>
              <a:xfrm>
                <a:off x="3044" y="871"/>
                <a:ext cx="548" cy="589"/>
              </a:xfrm>
              <a:custGeom>
                <a:avLst/>
                <a:gdLst/>
                <a:ahLst/>
                <a:cxnLst/>
                <a:rect l="0" t="0" r="0" b="0"/>
                <a:pathLst>
                  <a:path w="120000" h="120000" extrusionOk="0">
                    <a:moveTo>
                      <a:pt x="118469" y="120000"/>
                    </a:moveTo>
                    <a:lnTo>
                      <a:pt x="0" y="1016"/>
                    </a:lnTo>
                    <a:lnTo>
                      <a:pt x="1530" y="0"/>
                    </a:lnTo>
                    <a:lnTo>
                      <a:pt x="120000" y="118983"/>
                    </a:lnTo>
                    <a:lnTo>
                      <a:pt x="118469"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4" name="Shape 684"/>
              <p:cNvSpPr/>
              <p:nvPr/>
            </p:nvSpPr>
            <p:spPr>
              <a:xfrm>
                <a:off x="2544" y="1052"/>
                <a:ext cx="911" cy="507"/>
              </a:xfrm>
              <a:custGeom>
                <a:avLst/>
                <a:gdLst/>
                <a:ahLst/>
                <a:cxnLst/>
                <a:rect l="0" t="0" r="0" b="0"/>
                <a:pathLst>
                  <a:path w="120000" h="120000" extrusionOk="0">
                    <a:moveTo>
                      <a:pt x="119342" y="120000"/>
                    </a:moveTo>
                    <a:lnTo>
                      <a:pt x="0" y="2130"/>
                    </a:lnTo>
                    <a:lnTo>
                      <a:pt x="526" y="0"/>
                    </a:lnTo>
                    <a:lnTo>
                      <a:pt x="119999" y="118579"/>
                    </a:lnTo>
                    <a:lnTo>
                      <a:pt x="119342"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5" name="Shape 685"/>
              <p:cNvSpPr/>
              <p:nvPr/>
            </p:nvSpPr>
            <p:spPr>
              <a:xfrm>
                <a:off x="2087" y="1015"/>
                <a:ext cx="459" cy="42"/>
              </a:xfrm>
              <a:custGeom>
                <a:avLst/>
                <a:gdLst/>
                <a:ahLst/>
                <a:cxnLst/>
                <a:rect l="0" t="0" r="0" b="0"/>
                <a:pathLst>
                  <a:path w="120000" h="120000" extrusionOk="0">
                    <a:moveTo>
                      <a:pt x="119999" y="120000"/>
                    </a:moveTo>
                    <a:lnTo>
                      <a:pt x="0" y="22857"/>
                    </a:lnTo>
                    <a:lnTo>
                      <a:pt x="261" y="0"/>
                    </a:lnTo>
                    <a:lnTo>
                      <a:pt x="119999" y="97142"/>
                    </a:lnTo>
                    <a:lnTo>
                      <a:pt x="119999"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6" name="Shape 686"/>
              <p:cNvSpPr/>
              <p:nvPr/>
            </p:nvSpPr>
            <p:spPr>
              <a:xfrm>
                <a:off x="567" y="2635"/>
                <a:ext cx="1922" cy="286"/>
              </a:xfrm>
              <a:custGeom>
                <a:avLst/>
                <a:gdLst/>
                <a:ahLst/>
                <a:cxnLst/>
                <a:rect l="0" t="0" r="0" b="0"/>
                <a:pathLst>
                  <a:path w="120000" h="120000" extrusionOk="0">
                    <a:moveTo>
                      <a:pt x="0" y="120000"/>
                    </a:moveTo>
                    <a:lnTo>
                      <a:pt x="0" y="116643"/>
                    </a:lnTo>
                    <a:lnTo>
                      <a:pt x="119875" y="0"/>
                    </a:lnTo>
                    <a:lnTo>
                      <a:pt x="120000" y="3776"/>
                    </a:lnTo>
                    <a:lnTo>
                      <a:pt x="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7" name="Shape 687"/>
              <p:cNvSpPr/>
              <p:nvPr/>
            </p:nvSpPr>
            <p:spPr>
              <a:xfrm>
                <a:off x="2488" y="2453"/>
                <a:ext cx="13" cy="181"/>
              </a:xfrm>
              <a:custGeom>
                <a:avLst/>
                <a:gdLst/>
                <a:ahLst/>
                <a:cxnLst/>
                <a:rect l="0" t="0" r="0" b="0"/>
                <a:pathLst>
                  <a:path w="120000" h="120000" extrusionOk="0">
                    <a:moveTo>
                      <a:pt x="55384" y="120000"/>
                    </a:moveTo>
                    <a:lnTo>
                      <a:pt x="0" y="120000"/>
                    </a:lnTo>
                    <a:lnTo>
                      <a:pt x="46153" y="0"/>
                    </a:lnTo>
                    <a:lnTo>
                      <a:pt x="120000" y="0"/>
                    </a:lnTo>
                    <a:lnTo>
                      <a:pt x="55384"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8" name="Shape 688"/>
              <p:cNvSpPr/>
              <p:nvPr/>
            </p:nvSpPr>
            <p:spPr>
              <a:xfrm>
                <a:off x="2284" y="2457"/>
                <a:ext cx="215" cy="183"/>
              </a:xfrm>
              <a:custGeom>
                <a:avLst/>
                <a:gdLst/>
                <a:ahLst/>
                <a:cxnLst/>
                <a:rect l="0" t="0" r="0" b="0"/>
                <a:pathLst>
                  <a:path w="120000" h="120000" extrusionOk="0">
                    <a:moveTo>
                      <a:pt x="117209" y="120000"/>
                    </a:moveTo>
                    <a:lnTo>
                      <a:pt x="0" y="4565"/>
                    </a:lnTo>
                    <a:lnTo>
                      <a:pt x="3906" y="0"/>
                    </a:lnTo>
                    <a:lnTo>
                      <a:pt x="120000" y="116739"/>
                    </a:lnTo>
                    <a:lnTo>
                      <a:pt x="117209"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9" name="Shape 689"/>
              <p:cNvSpPr/>
              <p:nvPr/>
            </p:nvSpPr>
            <p:spPr>
              <a:xfrm>
                <a:off x="2420" y="2644"/>
                <a:ext cx="137" cy="68"/>
              </a:xfrm>
              <a:custGeom>
                <a:avLst/>
                <a:gdLst/>
                <a:ahLst/>
                <a:cxnLst/>
                <a:rect l="0" t="0" r="0" b="0"/>
                <a:pathLst>
                  <a:path w="120000" h="120000" extrusionOk="0">
                    <a:moveTo>
                      <a:pt x="62222" y="120000"/>
                    </a:moveTo>
                    <a:cubicBezTo>
                      <a:pt x="57777" y="120000"/>
                      <a:pt x="53333" y="120000"/>
                      <a:pt x="50370" y="117000"/>
                    </a:cubicBezTo>
                    <a:cubicBezTo>
                      <a:pt x="34074" y="111000"/>
                      <a:pt x="19259" y="93000"/>
                      <a:pt x="10370" y="66000"/>
                    </a:cubicBezTo>
                    <a:cubicBezTo>
                      <a:pt x="4444" y="45000"/>
                      <a:pt x="0" y="24000"/>
                      <a:pt x="0" y="0"/>
                    </a:cubicBezTo>
                    <a:cubicBezTo>
                      <a:pt x="4444" y="0"/>
                      <a:pt x="4444" y="0"/>
                      <a:pt x="4444" y="0"/>
                    </a:cubicBezTo>
                    <a:cubicBezTo>
                      <a:pt x="4444" y="21000"/>
                      <a:pt x="8888" y="42000"/>
                      <a:pt x="14814" y="60000"/>
                    </a:cubicBezTo>
                    <a:cubicBezTo>
                      <a:pt x="22222" y="87000"/>
                      <a:pt x="35555" y="102000"/>
                      <a:pt x="50370" y="108000"/>
                    </a:cubicBezTo>
                    <a:cubicBezTo>
                      <a:pt x="65185" y="114000"/>
                      <a:pt x="81481" y="108000"/>
                      <a:pt x="93333" y="90000"/>
                    </a:cubicBezTo>
                    <a:cubicBezTo>
                      <a:pt x="103703" y="75000"/>
                      <a:pt x="112592" y="54000"/>
                      <a:pt x="115555" y="27000"/>
                    </a:cubicBezTo>
                    <a:cubicBezTo>
                      <a:pt x="120000" y="30000"/>
                      <a:pt x="120000" y="30000"/>
                      <a:pt x="120000" y="30000"/>
                    </a:cubicBezTo>
                    <a:cubicBezTo>
                      <a:pt x="115555" y="57000"/>
                      <a:pt x="108148" y="81000"/>
                      <a:pt x="96296" y="99000"/>
                    </a:cubicBezTo>
                    <a:cubicBezTo>
                      <a:pt x="85925" y="111000"/>
                      <a:pt x="74074" y="120000"/>
                      <a:pt x="62222"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0" name="Shape 690"/>
              <p:cNvSpPr/>
              <p:nvPr/>
            </p:nvSpPr>
            <p:spPr>
              <a:xfrm>
                <a:off x="2426" y="2568"/>
                <a:ext cx="92" cy="49"/>
              </a:xfrm>
              <a:custGeom>
                <a:avLst/>
                <a:gdLst/>
                <a:ahLst/>
                <a:cxnLst/>
                <a:rect l="0" t="0" r="0" b="0"/>
                <a:pathLst>
                  <a:path w="120000" h="120000" extrusionOk="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1" name="Shape 691"/>
              <p:cNvSpPr/>
              <p:nvPr/>
            </p:nvSpPr>
            <p:spPr>
              <a:xfrm>
                <a:off x="2388" y="2555"/>
                <a:ext cx="66" cy="112"/>
              </a:xfrm>
              <a:custGeom>
                <a:avLst/>
                <a:gdLst/>
                <a:ahLst/>
                <a:cxnLst/>
                <a:rect l="0" t="0" r="0" b="0"/>
                <a:pathLst>
                  <a:path w="120000" h="120000" extrusionOk="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3846" y="8955"/>
                      <a:pt x="104615" y="12537"/>
                      <a:pt x="98461" y="14328"/>
                    </a:cubicBezTo>
                    <a:cubicBezTo>
                      <a:pt x="43076" y="37611"/>
                      <a:pt x="15384" y="78805"/>
                      <a:pt x="36923" y="118208"/>
                    </a:cubicBezTo>
                    <a:lnTo>
                      <a:pt x="21538"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2" name="Shape 692"/>
              <p:cNvSpPr/>
              <p:nvPr/>
            </p:nvSpPr>
            <p:spPr>
              <a:xfrm>
                <a:off x="2489" y="2545"/>
                <a:ext cx="100" cy="186"/>
              </a:xfrm>
              <a:custGeom>
                <a:avLst/>
                <a:gdLst/>
                <a:ahLst/>
                <a:cxnLst/>
                <a:rect l="0" t="0" r="0" b="0"/>
                <a:pathLst>
                  <a:path w="120000" h="120000" extrusionOk="0">
                    <a:moveTo>
                      <a:pt x="24406" y="120000"/>
                    </a:moveTo>
                    <a:cubicBezTo>
                      <a:pt x="22372" y="115675"/>
                      <a:pt x="22372" y="115675"/>
                      <a:pt x="22372" y="115675"/>
                    </a:cubicBezTo>
                    <a:cubicBezTo>
                      <a:pt x="34576" y="113513"/>
                      <a:pt x="48813" y="111351"/>
                      <a:pt x="58983" y="107027"/>
                    </a:cubicBezTo>
                    <a:cubicBezTo>
                      <a:pt x="83389" y="98378"/>
                      <a:pt x="97627" y="85405"/>
                      <a:pt x="103728" y="71351"/>
                    </a:cubicBezTo>
                    <a:cubicBezTo>
                      <a:pt x="109830" y="57297"/>
                      <a:pt x="103728" y="42162"/>
                      <a:pt x="87457" y="30270"/>
                    </a:cubicBezTo>
                    <a:cubicBezTo>
                      <a:pt x="67118" y="14054"/>
                      <a:pt x="34576" y="5405"/>
                      <a:pt x="0" y="5405"/>
                    </a:cubicBezTo>
                    <a:cubicBezTo>
                      <a:pt x="0" y="0"/>
                      <a:pt x="0" y="0"/>
                      <a:pt x="0" y="0"/>
                    </a:cubicBezTo>
                    <a:cubicBezTo>
                      <a:pt x="38644" y="0"/>
                      <a:pt x="73220" y="9729"/>
                      <a:pt x="95593" y="27027"/>
                    </a:cubicBezTo>
                    <a:cubicBezTo>
                      <a:pt x="111864" y="40000"/>
                      <a:pt x="120000" y="56216"/>
                      <a:pt x="113898" y="72432"/>
                    </a:cubicBezTo>
                    <a:cubicBezTo>
                      <a:pt x="107796" y="88648"/>
                      <a:pt x="91525" y="101621"/>
                      <a:pt x="65084" y="111351"/>
                    </a:cubicBezTo>
                    <a:cubicBezTo>
                      <a:pt x="52881" y="115675"/>
                      <a:pt x="38644" y="118918"/>
                      <a:pt x="24406"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3" name="Shape 693"/>
              <p:cNvSpPr/>
              <p:nvPr/>
            </p:nvSpPr>
            <p:spPr>
              <a:xfrm>
                <a:off x="2298" y="1055"/>
                <a:ext cx="244" cy="213"/>
              </a:xfrm>
              <a:custGeom>
                <a:avLst/>
                <a:gdLst/>
                <a:ahLst/>
                <a:cxnLst/>
                <a:rect l="0" t="0" r="0" b="0"/>
                <a:pathLst>
                  <a:path w="120000" h="120000" extrusionOk="0">
                    <a:moveTo>
                      <a:pt x="2448" y="119999"/>
                    </a:moveTo>
                    <a:lnTo>
                      <a:pt x="0" y="116056"/>
                    </a:lnTo>
                    <a:lnTo>
                      <a:pt x="117551" y="0"/>
                    </a:lnTo>
                    <a:lnTo>
                      <a:pt x="120000" y="2816"/>
                    </a:lnTo>
                    <a:lnTo>
                      <a:pt x="2448" y="11999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4" name="Shape 694"/>
              <p:cNvSpPr/>
              <p:nvPr/>
            </p:nvSpPr>
            <p:spPr>
              <a:xfrm>
                <a:off x="2460" y="893"/>
                <a:ext cx="88" cy="163"/>
              </a:xfrm>
              <a:custGeom>
                <a:avLst/>
                <a:gdLst/>
                <a:ahLst/>
                <a:cxnLst/>
                <a:rect l="0" t="0" r="0" b="0"/>
                <a:pathLst>
                  <a:path w="120000" h="120000" extrusionOk="0">
                    <a:moveTo>
                      <a:pt x="110454" y="120000"/>
                    </a:moveTo>
                    <a:lnTo>
                      <a:pt x="0" y="3680"/>
                    </a:lnTo>
                    <a:lnTo>
                      <a:pt x="9545" y="0"/>
                    </a:lnTo>
                    <a:lnTo>
                      <a:pt x="120000" y="117055"/>
                    </a:lnTo>
                    <a:lnTo>
                      <a:pt x="110454"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5" name="Shape 695"/>
              <p:cNvSpPr/>
              <p:nvPr/>
            </p:nvSpPr>
            <p:spPr>
              <a:xfrm>
                <a:off x="2502" y="1026"/>
                <a:ext cx="114" cy="107"/>
              </a:xfrm>
              <a:custGeom>
                <a:avLst/>
                <a:gdLst/>
                <a:ahLst/>
                <a:cxnLst/>
                <a:rect l="0" t="0" r="0" b="0"/>
                <a:pathLst>
                  <a:path w="120000" h="120000" extrusionOk="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6" name="Shape 696"/>
              <p:cNvSpPr/>
              <p:nvPr/>
            </p:nvSpPr>
            <p:spPr>
              <a:xfrm>
                <a:off x="2475" y="1001"/>
                <a:ext cx="44" cy="93"/>
              </a:xfrm>
              <a:custGeom>
                <a:avLst/>
                <a:gdLst/>
                <a:ahLst/>
                <a:cxnLst/>
                <a:rect l="0" t="0" r="0" b="0"/>
                <a:pathLst>
                  <a:path w="120000" h="120000" extrusionOk="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2857"/>
                      <a:pt x="36923" y="115714"/>
                    </a:cubicBezTo>
                    <a:lnTo>
                      <a:pt x="23076" y="11999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7" name="Shape 697"/>
              <p:cNvSpPr/>
              <p:nvPr/>
            </p:nvSpPr>
            <p:spPr>
              <a:xfrm>
                <a:off x="2447" y="1035"/>
                <a:ext cx="63" cy="113"/>
              </a:xfrm>
              <a:custGeom>
                <a:avLst/>
                <a:gdLst/>
                <a:ahLst/>
                <a:cxnLst/>
                <a:rect l="0" t="0" r="0" b="0"/>
                <a:pathLst>
                  <a:path w="120000" h="120000" extrusionOk="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8" name="Shape 698"/>
              <p:cNvSpPr/>
              <p:nvPr/>
            </p:nvSpPr>
            <p:spPr>
              <a:xfrm>
                <a:off x="2475" y="964"/>
                <a:ext cx="172" cy="145"/>
              </a:xfrm>
              <a:custGeom>
                <a:avLst/>
                <a:gdLst/>
                <a:ahLst/>
                <a:cxnLst/>
                <a:rect l="0" t="0" r="0" b="0"/>
                <a:pathLst>
                  <a:path w="120000" h="120000" extrusionOk="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9" name="Shape 699"/>
              <p:cNvSpPr/>
              <p:nvPr/>
            </p:nvSpPr>
            <p:spPr>
              <a:xfrm>
                <a:off x="2648" y="1695"/>
                <a:ext cx="787" cy="59"/>
              </a:xfrm>
              <a:custGeom>
                <a:avLst/>
                <a:gdLst/>
                <a:ahLst/>
                <a:cxnLst/>
                <a:rect l="0" t="0" r="0" b="0"/>
                <a:pathLst>
                  <a:path w="120000" h="120000" extrusionOk="0">
                    <a:moveTo>
                      <a:pt x="120000" y="120000"/>
                    </a:moveTo>
                    <a:lnTo>
                      <a:pt x="0" y="16000"/>
                    </a:lnTo>
                    <a:lnTo>
                      <a:pt x="304" y="0"/>
                    </a:lnTo>
                    <a:lnTo>
                      <a:pt x="120000" y="104000"/>
                    </a:ln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0" name="Shape 700"/>
              <p:cNvSpPr/>
              <p:nvPr/>
            </p:nvSpPr>
            <p:spPr>
              <a:xfrm>
                <a:off x="-97" y="1961"/>
                <a:ext cx="137" cy="42"/>
              </a:xfrm>
              <a:custGeom>
                <a:avLst/>
                <a:gdLst/>
                <a:ahLst/>
                <a:cxnLst/>
                <a:rect l="0" t="0" r="0" b="0"/>
                <a:pathLst>
                  <a:path w="120000" h="120000" extrusionOk="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1" name="Shape 701"/>
              <p:cNvSpPr/>
              <p:nvPr/>
            </p:nvSpPr>
            <p:spPr>
              <a:xfrm>
                <a:off x="-97" y="2014"/>
                <a:ext cx="137" cy="29"/>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2" name="Shape 702"/>
              <p:cNvSpPr/>
              <p:nvPr/>
            </p:nvSpPr>
            <p:spPr>
              <a:xfrm>
                <a:off x="-97" y="2056"/>
                <a:ext cx="137" cy="43"/>
              </a:xfrm>
              <a:custGeom>
                <a:avLst/>
                <a:gdLst/>
                <a:ahLst/>
                <a:cxnLst/>
                <a:rect l="0" t="0" r="0" b="0"/>
                <a:pathLst>
                  <a:path w="120000" h="120000" extrusionOk="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3" name="Shape 703"/>
              <p:cNvSpPr/>
              <p:nvPr/>
            </p:nvSpPr>
            <p:spPr>
              <a:xfrm>
                <a:off x="-432" y="2029"/>
                <a:ext cx="353" cy="66"/>
              </a:xfrm>
              <a:custGeom>
                <a:avLst/>
                <a:gdLst/>
                <a:ahLst/>
                <a:cxnLst/>
                <a:rect l="0" t="0" r="0" b="0"/>
                <a:pathLst>
                  <a:path w="120000" h="120000" extrusionOk="0">
                    <a:moveTo>
                      <a:pt x="0" y="120000"/>
                    </a:moveTo>
                    <a:lnTo>
                      <a:pt x="0" y="103636"/>
                    </a:lnTo>
                    <a:lnTo>
                      <a:pt x="119320" y="0"/>
                    </a:lnTo>
                    <a:lnTo>
                      <a:pt x="120000" y="10909"/>
                    </a:lnTo>
                    <a:lnTo>
                      <a:pt x="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4" name="Shape 704"/>
              <p:cNvSpPr/>
              <p:nvPr/>
            </p:nvSpPr>
            <p:spPr>
              <a:xfrm>
                <a:off x="-200" y="1775"/>
                <a:ext cx="151" cy="216"/>
              </a:xfrm>
              <a:custGeom>
                <a:avLst/>
                <a:gdLst/>
                <a:ahLst/>
                <a:cxnLst/>
                <a:rect l="0" t="0" r="0" b="0"/>
                <a:pathLst>
                  <a:path w="120000" h="120000" extrusionOk="0">
                    <a:moveTo>
                      <a:pt x="114473" y="120000"/>
                    </a:moveTo>
                    <a:lnTo>
                      <a:pt x="0" y="2777"/>
                    </a:lnTo>
                    <a:lnTo>
                      <a:pt x="5526" y="0"/>
                    </a:lnTo>
                    <a:lnTo>
                      <a:pt x="120000" y="117222"/>
                    </a:lnTo>
                    <a:lnTo>
                      <a:pt x="114473"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5" name="Shape 705"/>
              <p:cNvSpPr/>
              <p:nvPr/>
            </p:nvSpPr>
            <p:spPr>
              <a:xfrm>
                <a:off x="0" y="1838"/>
                <a:ext cx="192" cy="151"/>
              </a:xfrm>
              <a:custGeom>
                <a:avLst/>
                <a:gdLst/>
                <a:ahLst/>
                <a:cxnLst/>
                <a:rect l="0" t="0" r="0" b="0"/>
                <a:pathLst>
                  <a:path w="120000" h="120000" extrusionOk="0">
                    <a:moveTo>
                      <a:pt x="3108" y="120000"/>
                    </a:moveTo>
                    <a:lnTo>
                      <a:pt x="0" y="116052"/>
                    </a:lnTo>
                    <a:lnTo>
                      <a:pt x="116891" y="0"/>
                    </a:lnTo>
                    <a:lnTo>
                      <a:pt x="120000" y="3947"/>
                    </a:lnTo>
                    <a:lnTo>
                      <a:pt x="3108"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6" name="Shape 706"/>
              <p:cNvSpPr/>
              <p:nvPr/>
            </p:nvSpPr>
            <p:spPr>
              <a:xfrm>
                <a:off x="-28" y="1728"/>
                <a:ext cx="7" cy="254"/>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7" name="Shape 707"/>
              <p:cNvSpPr/>
              <p:nvPr/>
            </p:nvSpPr>
            <p:spPr>
              <a:xfrm>
                <a:off x="-23" y="80"/>
                <a:ext cx="528" cy="183"/>
              </a:xfrm>
              <a:custGeom>
                <a:avLst/>
                <a:gdLst/>
                <a:ahLst/>
                <a:cxnLst/>
                <a:rect l="0" t="0" r="0" b="0"/>
                <a:pathLst>
                  <a:path w="120000" h="120000" extrusionOk="0">
                    <a:moveTo>
                      <a:pt x="681" y="120000"/>
                    </a:moveTo>
                    <a:lnTo>
                      <a:pt x="0" y="115434"/>
                    </a:lnTo>
                    <a:lnTo>
                      <a:pt x="119318" y="0"/>
                    </a:lnTo>
                    <a:lnTo>
                      <a:pt x="120000" y="3913"/>
                    </a:lnTo>
                    <a:lnTo>
                      <a:pt x="681"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8" name="Shape 708"/>
              <p:cNvSpPr/>
              <p:nvPr/>
            </p:nvSpPr>
            <p:spPr>
              <a:xfrm>
                <a:off x="-719" y="623"/>
                <a:ext cx="364" cy="181"/>
              </a:xfrm>
              <a:custGeom>
                <a:avLst/>
                <a:gdLst/>
                <a:ahLst/>
                <a:cxnLst/>
                <a:rect l="0" t="0" r="0" b="0"/>
                <a:pathLst>
                  <a:path w="120000" h="120000" extrusionOk="0">
                    <a:moveTo>
                      <a:pt x="118684" y="120000"/>
                    </a:moveTo>
                    <a:lnTo>
                      <a:pt x="0" y="4615"/>
                    </a:lnTo>
                    <a:lnTo>
                      <a:pt x="986" y="0"/>
                    </a:lnTo>
                    <a:lnTo>
                      <a:pt x="119999" y="116043"/>
                    </a:lnTo>
                    <a:lnTo>
                      <a:pt x="118684"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9" name="Shape 709"/>
              <p:cNvSpPr/>
              <p:nvPr/>
            </p:nvSpPr>
            <p:spPr>
              <a:xfrm>
                <a:off x="273" y="87"/>
                <a:ext cx="237" cy="359"/>
              </a:xfrm>
              <a:custGeom>
                <a:avLst/>
                <a:gdLst/>
                <a:ahLst/>
                <a:cxnLst/>
                <a:rect l="0" t="0" r="0" b="0"/>
                <a:pathLst>
                  <a:path w="120000" h="120000" extrusionOk="0">
                    <a:moveTo>
                      <a:pt x="3529" y="120000"/>
                    </a:moveTo>
                    <a:lnTo>
                      <a:pt x="0" y="118333"/>
                    </a:lnTo>
                    <a:lnTo>
                      <a:pt x="115462" y="0"/>
                    </a:lnTo>
                    <a:lnTo>
                      <a:pt x="120000" y="1000"/>
                    </a:lnTo>
                    <a:lnTo>
                      <a:pt x="3529"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0" name="Shape 710"/>
              <p:cNvSpPr/>
              <p:nvPr/>
            </p:nvSpPr>
            <p:spPr>
              <a:xfrm>
                <a:off x="492" y="86"/>
                <a:ext cx="861" cy="767"/>
              </a:xfrm>
              <a:custGeom>
                <a:avLst/>
                <a:gdLst/>
                <a:ahLst/>
                <a:cxnLst/>
                <a:rect l="0" t="0" r="0" b="0"/>
                <a:pathLst>
                  <a:path w="120000" h="120000" extrusionOk="0">
                    <a:moveTo>
                      <a:pt x="119303" y="120000"/>
                    </a:moveTo>
                    <a:lnTo>
                      <a:pt x="0" y="1093"/>
                    </a:lnTo>
                    <a:lnTo>
                      <a:pt x="696" y="0"/>
                    </a:lnTo>
                    <a:lnTo>
                      <a:pt x="120000" y="119218"/>
                    </a:lnTo>
                    <a:lnTo>
                      <a:pt x="119303"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1" name="Shape 711"/>
              <p:cNvSpPr/>
              <p:nvPr/>
            </p:nvSpPr>
            <p:spPr>
              <a:xfrm>
                <a:off x="432" y="46"/>
                <a:ext cx="113" cy="107"/>
              </a:xfrm>
              <a:custGeom>
                <a:avLst/>
                <a:gdLst/>
                <a:ahLst/>
                <a:cxnLst/>
                <a:rect l="0" t="0" r="0" b="0"/>
                <a:pathLst>
                  <a:path w="120000" h="120000" extrusionOk="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2" name="Shape 712"/>
              <p:cNvSpPr/>
              <p:nvPr/>
            </p:nvSpPr>
            <p:spPr>
              <a:xfrm>
                <a:off x="459" y="14"/>
                <a:ext cx="100" cy="33"/>
              </a:xfrm>
              <a:custGeom>
                <a:avLst/>
                <a:gdLst/>
                <a:ahLst/>
                <a:cxnLst/>
                <a:rect l="0" t="0" r="0" b="0"/>
                <a:pathLst>
                  <a:path w="120000" h="120000" extrusionOk="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3" name="Shape 713"/>
              <p:cNvSpPr/>
              <p:nvPr/>
            </p:nvSpPr>
            <p:spPr>
              <a:xfrm>
                <a:off x="409" y="-11"/>
                <a:ext cx="103" cy="72"/>
              </a:xfrm>
              <a:custGeom>
                <a:avLst/>
                <a:gdLst/>
                <a:ahLst/>
                <a:cxnLst/>
                <a:rect l="0" t="0" r="0" b="0"/>
                <a:pathLst>
                  <a:path w="120000" h="120000" extrusionOk="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4" name="Shape 714"/>
              <p:cNvSpPr/>
              <p:nvPr/>
            </p:nvSpPr>
            <p:spPr>
              <a:xfrm>
                <a:off x="467" y="2"/>
                <a:ext cx="130" cy="175"/>
              </a:xfrm>
              <a:custGeom>
                <a:avLst/>
                <a:gdLst/>
                <a:ahLst/>
                <a:cxnLst/>
                <a:rect l="0" t="0" r="0" b="0"/>
                <a:pathLst>
                  <a:path w="120000" h="120000" extrusionOk="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5" name="Shape 715"/>
              <p:cNvSpPr/>
              <p:nvPr/>
            </p:nvSpPr>
            <p:spPr>
              <a:xfrm>
                <a:off x="938" y="852"/>
                <a:ext cx="404" cy="239"/>
              </a:xfrm>
              <a:custGeom>
                <a:avLst/>
                <a:gdLst/>
                <a:ahLst/>
                <a:cxnLst/>
                <a:rect l="0" t="0" r="0" b="0"/>
                <a:pathLst>
                  <a:path w="120000" h="120000" extrusionOk="0">
                    <a:moveTo>
                      <a:pt x="1485" y="120000"/>
                    </a:moveTo>
                    <a:lnTo>
                      <a:pt x="0" y="116500"/>
                    </a:lnTo>
                    <a:lnTo>
                      <a:pt x="118514" y="0"/>
                    </a:lnTo>
                    <a:lnTo>
                      <a:pt x="120000" y="3500"/>
                    </a:lnTo>
                    <a:lnTo>
                      <a:pt x="1485"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6" name="Shape 716"/>
              <p:cNvSpPr/>
              <p:nvPr/>
            </p:nvSpPr>
            <p:spPr>
              <a:xfrm>
                <a:off x="926" y="850"/>
                <a:ext cx="418" cy="1012"/>
              </a:xfrm>
              <a:custGeom>
                <a:avLst/>
                <a:gdLst/>
                <a:ahLst/>
                <a:cxnLst/>
                <a:rect l="0" t="0" r="0" b="0"/>
                <a:pathLst>
                  <a:path w="120000" h="120000" extrusionOk="0">
                    <a:moveTo>
                      <a:pt x="2009" y="120000"/>
                    </a:moveTo>
                    <a:lnTo>
                      <a:pt x="0" y="119644"/>
                    </a:lnTo>
                    <a:lnTo>
                      <a:pt x="117990" y="0"/>
                    </a:lnTo>
                    <a:lnTo>
                      <a:pt x="119999" y="473"/>
                    </a:lnTo>
                    <a:lnTo>
                      <a:pt x="2009"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7" name="Shape 717"/>
              <p:cNvSpPr/>
              <p:nvPr/>
            </p:nvSpPr>
            <p:spPr>
              <a:xfrm>
                <a:off x="1310" y="603"/>
                <a:ext cx="34" cy="247"/>
              </a:xfrm>
              <a:custGeom>
                <a:avLst/>
                <a:gdLst/>
                <a:ahLst/>
                <a:cxnLst/>
                <a:rect l="0" t="0" r="0" b="0"/>
                <a:pathLst>
                  <a:path w="120000" h="120000" extrusionOk="0">
                    <a:moveTo>
                      <a:pt x="88235" y="120000"/>
                    </a:moveTo>
                    <a:lnTo>
                      <a:pt x="0" y="0"/>
                    </a:lnTo>
                    <a:lnTo>
                      <a:pt x="28235" y="0"/>
                    </a:lnTo>
                    <a:lnTo>
                      <a:pt x="120000" y="119032"/>
                    </a:lnTo>
                    <a:lnTo>
                      <a:pt x="88235"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8" name="Shape 718"/>
              <p:cNvSpPr/>
              <p:nvPr/>
            </p:nvSpPr>
            <p:spPr>
              <a:xfrm>
                <a:off x="569" y="1427"/>
                <a:ext cx="364" cy="426"/>
              </a:xfrm>
              <a:custGeom>
                <a:avLst/>
                <a:gdLst/>
                <a:ahLst/>
                <a:cxnLst/>
                <a:rect l="0" t="0" r="0" b="0"/>
                <a:pathLst>
                  <a:path w="120000" h="120000" extrusionOk="0">
                    <a:moveTo>
                      <a:pt x="117698" y="120000"/>
                    </a:moveTo>
                    <a:lnTo>
                      <a:pt x="0" y="1967"/>
                    </a:lnTo>
                    <a:lnTo>
                      <a:pt x="1643" y="0"/>
                    </a:lnTo>
                    <a:lnTo>
                      <a:pt x="119999" y="118594"/>
                    </a:lnTo>
                    <a:lnTo>
                      <a:pt x="117698"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9" name="Shape 719"/>
              <p:cNvSpPr/>
              <p:nvPr/>
            </p:nvSpPr>
            <p:spPr>
              <a:xfrm>
                <a:off x="688" y="1855"/>
                <a:ext cx="242" cy="9"/>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0" name="Shape 720"/>
              <p:cNvSpPr/>
              <p:nvPr/>
            </p:nvSpPr>
            <p:spPr>
              <a:xfrm>
                <a:off x="925" y="1861"/>
                <a:ext cx="344" cy="274"/>
              </a:xfrm>
              <a:custGeom>
                <a:avLst/>
                <a:gdLst/>
                <a:ahLst/>
                <a:cxnLst/>
                <a:rect l="0" t="0" r="0" b="0"/>
                <a:pathLst>
                  <a:path w="120000" h="120000" extrusionOk="0">
                    <a:moveTo>
                      <a:pt x="118255" y="120000"/>
                    </a:moveTo>
                    <a:lnTo>
                      <a:pt x="0" y="3065"/>
                    </a:lnTo>
                    <a:lnTo>
                      <a:pt x="1744" y="0"/>
                    </a:lnTo>
                    <a:lnTo>
                      <a:pt x="120000" y="117810"/>
                    </a:lnTo>
                    <a:lnTo>
                      <a:pt x="118255"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1" name="Shape 721"/>
              <p:cNvSpPr/>
              <p:nvPr/>
            </p:nvSpPr>
            <p:spPr>
              <a:xfrm>
                <a:off x="935" y="1711"/>
                <a:ext cx="489" cy="148"/>
              </a:xfrm>
              <a:custGeom>
                <a:avLst/>
                <a:gdLst/>
                <a:ahLst/>
                <a:cxnLst/>
                <a:rect l="0" t="0" r="0" b="0"/>
                <a:pathLst>
                  <a:path w="120000" h="120000" extrusionOk="0">
                    <a:moveTo>
                      <a:pt x="489" y="120000"/>
                    </a:moveTo>
                    <a:lnTo>
                      <a:pt x="0" y="112751"/>
                    </a:lnTo>
                    <a:lnTo>
                      <a:pt x="119020" y="0"/>
                    </a:lnTo>
                    <a:lnTo>
                      <a:pt x="120000" y="6442"/>
                    </a:lnTo>
                    <a:lnTo>
                      <a:pt x="489"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2" name="Shape 722"/>
              <p:cNvSpPr/>
              <p:nvPr/>
            </p:nvSpPr>
            <p:spPr>
              <a:xfrm>
                <a:off x="5945" y="2968"/>
                <a:ext cx="124" cy="97"/>
              </a:xfrm>
              <a:custGeom>
                <a:avLst/>
                <a:gdLst/>
                <a:ahLst/>
                <a:cxnLst/>
                <a:rect l="0" t="0" r="0" b="0"/>
                <a:pathLst>
                  <a:path w="120000" h="120000" extrusionOk="0">
                    <a:moveTo>
                      <a:pt x="51891" y="119999"/>
                    </a:moveTo>
                    <a:cubicBezTo>
                      <a:pt x="43783" y="119999"/>
                      <a:pt x="37297" y="117894"/>
                      <a:pt x="30810" y="115789"/>
                    </a:cubicBezTo>
                    <a:cubicBezTo>
                      <a:pt x="19459" y="111578"/>
                      <a:pt x="8108" y="103157"/>
                      <a:pt x="0" y="90526"/>
                    </a:cubicBezTo>
                    <a:cubicBezTo>
                      <a:pt x="3243" y="86315"/>
                      <a:pt x="3243" y="86315"/>
                      <a:pt x="3243" y="86315"/>
                    </a:cubicBezTo>
                    <a:cubicBezTo>
                      <a:pt x="11351" y="96842"/>
                      <a:pt x="21081" y="105263"/>
                      <a:pt x="32432" y="109473"/>
                    </a:cubicBezTo>
                    <a:cubicBezTo>
                      <a:pt x="48648" y="115789"/>
                      <a:pt x="64864" y="115789"/>
                      <a:pt x="79459" y="105263"/>
                    </a:cubicBezTo>
                    <a:cubicBezTo>
                      <a:pt x="94054" y="94736"/>
                      <a:pt x="105405" y="77894"/>
                      <a:pt x="110270" y="56842"/>
                    </a:cubicBezTo>
                    <a:cubicBezTo>
                      <a:pt x="115135" y="40000"/>
                      <a:pt x="113513" y="18947"/>
                      <a:pt x="108648" y="2105"/>
                    </a:cubicBezTo>
                    <a:cubicBezTo>
                      <a:pt x="113513" y="0"/>
                      <a:pt x="113513" y="0"/>
                      <a:pt x="113513" y="0"/>
                    </a:cubicBezTo>
                    <a:cubicBezTo>
                      <a:pt x="118378" y="18947"/>
                      <a:pt x="120000" y="40000"/>
                      <a:pt x="115135" y="58947"/>
                    </a:cubicBezTo>
                    <a:cubicBezTo>
                      <a:pt x="110270" y="82105"/>
                      <a:pt x="97297" y="98947"/>
                      <a:pt x="82702" y="109473"/>
                    </a:cubicBezTo>
                    <a:cubicBezTo>
                      <a:pt x="72972" y="117894"/>
                      <a:pt x="61621" y="119999"/>
                      <a:pt x="51891" y="119999"/>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3" name="Shape 723"/>
              <p:cNvSpPr/>
              <p:nvPr/>
            </p:nvSpPr>
            <p:spPr>
              <a:xfrm>
                <a:off x="5929" y="2928"/>
                <a:ext cx="54" cy="88"/>
              </a:xfrm>
              <a:custGeom>
                <a:avLst/>
                <a:gdLst/>
                <a:ahLst/>
                <a:cxnLst/>
                <a:rect l="0" t="0" r="0" b="0"/>
                <a:pathLst>
                  <a:path w="120000" h="120000" extrusionOk="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4" name="Shape 724"/>
              <p:cNvSpPr/>
              <p:nvPr/>
            </p:nvSpPr>
            <p:spPr>
              <a:xfrm>
                <a:off x="5897" y="2953"/>
                <a:ext cx="54" cy="119"/>
              </a:xfrm>
              <a:custGeom>
                <a:avLst/>
                <a:gdLst/>
                <a:ahLst/>
                <a:cxnLst/>
                <a:rect l="0" t="0" r="0" b="0"/>
                <a:pathLst>
                  <a:path w="120000" h="120000" extrusionOk="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52500" y="91267"/>
                      <a:pt x="120000" y="113239"/>
                    </a:cubicBezTo>
                    <a:lnTo>
                      <a:pt x="10875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5" name="Shape 725"/>
              <p:cNvSpPr/>
              <p:nvPr/>
            </p:nvSpPr>
            <p:spPr>
              <a:xfrm>
                <a:off x="5938" y="2894"/>
                <a:ext cx="156" cy="162"/>
              </a:xfrm>
              <a:custGeom>
                <a:avLst/>
                <a:gdLst/>
                <a:ahLst/>
                <a:cxnLst/>
                <a:rect l="0" t="0" r="0" b="0"/>
                <a:pathLst>
                  <a:path w="120000" h="120000" extrusionOk="0">
                    <a:moveTo>
                      <a:pt x="100645" y="120000"/>
                    </a:moveTo>
                    <a:cubicBezTo>
                      <a:pt x="96774" y="115000"/>
                      <a:pt x="96774" y="115000"/>
                      <a:pt x="96774" y="115000"/>
                    </a:cubicBezTo>
                    <a:cubicBezTo>
                      <a:pt x="101935" y="108750"/>
                      <a:pt x="105806" y="101250"/>
                      <a:pt x="108387" y="93750"/>
                    </a:cubicBezTo>
                    <a:cubicBezTo>
                      <a:pt x="113548" y="77500"/>
                      <a:pt x="112258" y="60000"/>
                      <a:pt x="104516" y="45000"/>
                    </a:cubicBezTo>
                    <a:cubicBezTo>
                      <a:pt x="96774" y="30000"/>
                      <a:pt x="82580" y="18750"/>
                      <a:pt x="65806" y="13750"/>
                    </a:cubicBezTo>
                    <a:cubicBezTo>
                      <a:pt x="43870" y="7500"/>
                      <a:pt x="20645" y="11250"/>
                      <a:pt x="3870" y="25000"/>
                    </a:cubicBezTo>
                    <a:cubicBezTo>
                      <a:pt x="0" y="20000"/>
                      <a:pt x="0" y="20000"/>
                      <a:pt x="0" y="20000"/>
                    </a:cubicBezTo>
                    <a:cubicBezTo>
                      <a:pt x="19354" y="5000"/>
                      <a:pt x="43870" y="0"/>
                      <a:pt x="67096" y="7500"/>
                    </a:cubicBezTo>
                    <a:cubicBezTo>
                      <a:pt x="85161" y="13750"/>
                      <a:pt x="100645" y="25000"/>
                      <a:pt x="109677" y="41250"/>
                    </a:cubicBezTo>
                    <a:cubicBezTo>
                      <a:pt x="118709" y="58750"/>
                      <a:pt x="120000" y="77500"/>
                      <a:pt x="114838" y="95000"/>
                    </a:cubicBezTo>
                    <a:cubicBezTo>
                      <a:pt x="112258" y="103750"/>
                      <a:pt x="107096" y="112500"/>
                      <a:pt x="100645"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6" name="Shape 726"/>
              <p:cNvSpPr/>
              <p:nvPr/>
            </p:nvSpPr>
            <p:spPr>
              <a:xfrm>
                <a:off x="2502" y="1618"/>
                <a:ext cx="164" cy="164"/>
              </a:xfrm>
              <a:custGeom>
                <a:avLst/>
                <a:gdLst/>
                <a:ahLst/>
                <a:cxnLst/>
                <a:rect l="0" t="0" r="0" b="0"/>
                <a:pathLst>
                  <a:path w="120000" h="120000" extrusionOk="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7" name="Shape 727"/>
              <p:cNvSpPr/>
              <p:nvPr/>
            </p:nvSpPr>
            <p:spPr>
              <a:xfrm>
                <a:off x="1989" y="2084"/>
                <a:ext cx="14" cy="15"/>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8" name="Shape 728"/>
              <p:cNvSpPr/>
              <p:nvPr/>
            </p:nvSpPr>
            <p:spPr>
              <a:xfrm>
                <a:off x="1964" y="2056"/>
                <a:ext cx="14" cy="15"/>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9" name="Shape 729"/>
              <p:cNvSpPr/>
              <p:nvPr/>
            </p:nvSpPr>
            <p:spPr>
              <a:xfrm>
                <a:off x="1964" y="2029"/>
                <a:ext cx="14" cy="14"/>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0" name="Shape 730"/>
              <p:cNvSpPr/>
              <p:nvPr/>
            </p:nvSpPr>
            <p:spPr>
              <a:xfrm>
                <a:off x="1989" y="2056"/>
                <a:ext cx="14" cy="15"/>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1" name="Shape 731"/>
              <p:cNvSpPr/>
              <p:nvPr/>
            </p:nvSpPr>
            <p:spPr>
              <a:xfrm>
                <a:off x="2015" y="2056"/>
                <a:ext cx="13" cy="15"/>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2" name="Shape 732"/>
              <p:cNvSpPr/>
              <p:nvPr/>
            </p:nvSpPr>
            <p:spPr>
              <a:xfrm>
                <a:off x="2015" y="2029"/>
                <a:ext cx="13" cy="14"/>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3" name="Shape 733"/>
              <p:cNvSpPr/>
              <p:nvPr/>
            </p:nvSpPr>
            <p:spPr>
              <a:xfrm>
                <a:off x="2015" y="2084"/>
                <a:ext cx="13" cy="15"/>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4" name="Shape 734"/>
              <p:cNvSpPr/>
              <p:nvPr/>
            </p:nvSpPr>
            <p:spPr>
              <a:xfrm>
                <a:off x="1989" y="2029"/>
                <a:ext cx="14" cy="14"/>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5" name="Shape 735"/>
              <p:cNvSpPr/>
              <p:nvPr/>
            </p:nvSpPr>
            <p:spPr>
              <a:xfrm>
                <a:off x="1964" y="2084"/>
                <a:ext cx="14" cy="15"/>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6" name="Shape 736"/>
              <p:cNvSpPr/>
              <p:nvPr/>
            </p:nvSpPr>
            <p:spPr>
              <a:xfrm>
                <a:off x="1912" y="2084"/>
                <a:ext cx="14" cy="15"/>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7" name="Shape 737"/>
              <p:cNvSpPr/>
              <p:nvPr/>
            </p:nvSpPr>
            <p:spPr>
              <a:xfrm>
                <a:off x="1912" y="2056"/>
                <a:ext cx="14" cy="15"/>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8" name="Shape 738"/>
              <p:cNvSpPr/>
              <p:nvPr/>
            </p:nvSpPr>
            <p:spPr>
              <a:xfrm>
                <a:off x="1937" y="2029"/>
                <a:ext cx="14" cy="14"/>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9" name="Shape 739"/>
              <p:cNvSpPr/>
              <p:nvPr/>
            </p:nvSpPr>
            <p:spPr>
              <a:xfrm>
                <a:off x="1937" y="2084"/>
                <a:ext cx="14" cy="15"/>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0" name="Shape 740"/>
              <p:cNvSpPr/>
              <p:nvPr/>
            </p:nvSpPr>
            <p:spPr>
              <a:xfrm>
                <a:off x="1912" y="2029"/>
                <a:ext cx="14" cy="14"/>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1" name="Shape 741"/>
              <p:cNvSpPr/>
              <p:nvPr/>
            </p:nvSpPr>
            <p:spPr>
              <a:xfrm>
                <a:off x="1937" y="2056"/>
                <a:ext cx="14" cy="15"/>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2" name="Shape 742"/>
              <p:cNvSpPr/>
              <p:nvPr/>
            </p:nvSpPr>
            <p:spPr>
              <a:xfrm>
                <a:off x="1928" y="1961"/>
                <a:ext cx="14" cy="27"/>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3" name="Shape 743"/>
              <p:cNvSpPr/>
              <p:nvPr/>
            </p:nvSpPr>
            <p:spPr>
              <a:xfrm>
                <a:off x="2000" y="1961"/>
                <a:ext cx="15" cy="27"/>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4" name="Shape 744"/>
              <p:cNvSpPr/>
              <p:nvPr/>
            </p:nvSpPr>
            <p:spPr>
              <a:xfrm>
                <a:off x="1888" y="1976"/>
                <a:ext cx="166" cy="150"/>
              </a:xfrm>
              <a:custGeom>
                <a:avLst/>
                <a:gdLst/>
                <a:ahLst/>
                <a:cxnLst/>
                <a:rect l="0" t="0" r="0" b="0"/>
                <a:pathLst>
                  <a:path w="120000" h="120000" extrusionOk="0">
                    <a:moveTo>
                      <a:pt x="99036" y="0"/>
                    </a:moveTo>
                    <a:lnTo>
                      <a:pt x="99036" y="17483"/>
                    </a:lnTo>
                    <a:lnTo>
                      <a:pt x="72289" y="17483"/>
                    </a:lnTo>
                    <a:lnTo>
                      <a:pt x="72289" y="0"/>
                    </a:lnTo>
                    <a:lnTo>
                      <a:pt x="47710" y="0"/>
                    </a:lnTo>
                    <a:lnTo>
                      <a:pt x="47710" y="17483"/>
                    </a:lnTo>
                    <a:lnTo>
                      <a:pt x="19518" y="17483"/>
                    </a:lnTo>
                    <a:lnTo>
                      <a:pt x="19518" y="0"/>
                    </a:lnTo>
                    <a:lnTo>
                      <a:pt x="0" y="0"/>
                    </a:lnTo>
                    <a:lnTo>
                      <a:pt x="0" y="120000"/>
                    </a:lnTo>
                    <a:lnTo>
                      <a:pt x="119999" y="120000"/>
                    </a:lnTo>
                    <a:lnTo>
                      <a:pt x="119999" y="0"/>
                    </a:lnTo>
                    <a:lnTo>
                      <a:pt x="99036" y="0"/>
                    </a:lnTo>
                    <a:close/>
                    <a:moveTo>
                      <a:pt x="114939" y="114437"/>
                    </a:moveTo>
                    <a:lnTo>
                      <a:pt x="5060" y="114437"/>
                    </a:lnTo>
                    <a:lnTo>
                      <a:pt x="5060" y="27019"/>
                    </a:lnTo>
                    <a:lnTo>
                      <a:pt x="114939" y="27019"/>
                    </a:lnTo>
                    <a:lnTo>
                      <a:pt x="114939" y="11443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5" name="Shape 745"/>
              <p:cNvSpPr/>
              <p:nvPr/>
            </p:nvSpPr>
            <p:spPr>
              <a:xfrm>
                <a:off x="2207" y="1260"/>
                <a:ext cx="169" cy="169"/>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6" name="Shape 746"/>
              <p:cNvSpPr/>
              <p:nvPr/>
            </p:nvSpPr>
            <p:spPr>
              <a:xfrm>
                <a:off x="1957" y="952"/>
                <a:ext cx="148" cy="44"/>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7" name="Shape 747"/>
              <p:cNvSpPr/>
              <p:nvPr/>
            </p:nvSpPr>
            <p:spPr>
              <a:xfrm>
                <a:off x="1957" y="1010"/>
                <a:ext cx="148" cy="31"/>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8" name="Shape 748"/>
              <p:cNvSpPr/>
              <p:nvPr/>
            </p:nvSpPr>
            <p:spPr>
              <a:xfrm>
                <a:off x="1957" y="1056"/>
                <a:ext cx="148" cy="44"/>
              </a:xfrm>
              <a:custGeom>
                <a:avLst/>
                <a:gdLst/>
                <a:ahLst/>
                <a:cxnLst/>
                <a:rect l="0" t="0" r="0" b="0"/>
                <a:pathLst>
                  <a:path w="120000" h="120000" extrusionOk="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9" name="Shape 749"/>
              <p:cNvSpPr/>
              <p:nvPr/>
            </p:nvSpPr>
            <p:spPr>
              <a:xfrm>
                <a:off x="2370" y="728"/>
                <a:ext cx="169" cy="169"/>
              </a:xfrm>
              <a:custGeom>
                <a:avLst/>
                <a:gdLst/>
                <a:ahLst/>
                <a:cxnLst/>
                <a:rect l="0" t="0" r="0" b="0"/>
                <a:pathLst>
                  <a:path w="120000" h="120000" extrusionOk="0">
                    <a:moveTo>
                      <a:pt x="83076" y="53964"/>
                    </a:moveTo>
                    <a:lnTo>
                      <a:pt x="37633" y="53964"/>
                    </a:lnTo>
                    <a:lnTo>
                      <a:pt x="37633" y="48994"/>
                    </a:lnTo>
                    <a:lnTo>
                      <a:pt x="83076" y="48994"/>
                    </a:lnTo>
                    <a:lnTo>
                      <a:pt x="83076" y="53964"/>
                    </a:lnTo>
                    <a:close/>
                    <a:moveTo>
                      <a:pt x="83076" y="68165"/>
                    </a:moveTo>
                    <a:lnTo>
                      <a:pt x="37633" y="68165"/>
                    </a:lnTo>
                    <a:lnTo>
                      <a:pt x="37633" y="73846"/>
                    </a:lnTo>
                    <a:lnTo>
                      <a:pt x="83076" y="73846"/>
                    </a:lnTo>
                    <a:lnTo>
                      <a:pt x="83076" y="68165"/>
                    </a:lnTo>
                    <a:close/>
                    <a:moveTo>
                      <a:pt x="83076" y="27692"/>
                    </a:moveTo>
                    <a:lnTo>
                      <a:pt x="37633" y="27692"/>
                    </a:lnTo>
                    <a:lnTo>
                      <a:pt x="37633" y="33372"/>
                    </a:lnTo>
                    <a:lnTo>
                      <a:pt x="83076" y="33372"/>
                    </a:lnTo>
                    <a:lnTo>
                      <a:pt x="83076" y="27692"/>
                    </a:lnTo>
                    <a:close/>
                    <a:moveTo>
                      <a:pt x="83076" y="89467"/>
                    </a:moveTo>
                    <a:lnTo>
                      <a:pt x="37633" y="89467"/>
                    </a:lnTo>
                    <a:lnTo>
                      <a:pt x="37633" y="94437"/>
                    </a:lnTo>
                    <a:lnTo>
                      <a:pt x="83076" y="94437"/>
                    </a:lnTo>
                    <a:lnTo>
                      <a:pt x="83076" y="89467"/>
                    </a:lnTo>
                    <a:close/>
                    <a:moveTo>
                      <a:pt x="120000" y="120000"/>
                    </a:moveTo>
                    <a:lnTo>
                      <a:pt x="0" y="120000"/>
                    </a:lnTo>
                    <a:lnTo>
                      <a:pt x="0" y="0"/>
                    </a:lnTo>
                    <a:lnTo>
                      <a:pt x="120000" y="0"/>
                    </a:lnTo>
                    <a:lnTo>
                      <a:pt x="120000" y="120000"/>
                    </a:lnTo>
                    <a:close/>
                    <a:moveTo>
                      <a:pt x="115029" y="5680"/>
                    </a:moveTo>
                    <a:lnTo>
                      <a:pt x="6390" y="5680"/>
                    </a:lnTo>
                    <a:lnTo>
                      <a:pt x="6390" y="115029"/>
                    </a:lnTo>
                    <a:lnTo>
                      <a:pt x="115029" y="115029"/>
                    </a:lnTo>
                    <a:lnTo>
                      <a:pt x="115029" y="568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0" name="Shape 750"/>
              <p:cNvSpPr/>
              <p:nvPr/>
            </p:nvSpPr>
            <p:spPr>
              <a:xfrm>
                <a:off x="2989" y="713"/>
                <a:ext cx="112" cy="164"/>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1" name="Shape 751"/>
              <p:cNvSpPr/>
              <p:nvPr/>
            </p:nvSpPr>
            <p:spPr>
              <a:xfrm>
                <a:off x="790" y="3109"/>
                <a:ext cx="112" cy="164"/>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2" name="Shape 752"/>
              <p:cNvSpPr/>
              <p:nvPr/>
            </p:nvSpPr>
            <p:spPr>
              <a:xfrm>
                <a:off x="4299" y="776"/>
                <a:ext cx="149" cy="154"/>
              </a:xfrm>
              <a:custGeom>
                <a:avLst/>
                <a:gdLst/>
                <a:ahLst/>
                <a:cxnLst/>
                <a:rect l="0" t="0" r="0" b="0"/>
                <a:pathLst>
                  <a:path w="120000" h="120000" extrusionOk="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3" name="Shape 753"/>
              <p:cNvSpPr/>
              <p:nvPr/>
            </p:nvSpPr>
            <p:spPr>
              <a:xfrm>
                <a:off x="4350" y="855"/>
                <a:ext cx="14" cy="15"/>
              </a:xfrm>
              <a:prstGeom prst="ellipse">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4" name="Shape 754"/>
              <p:cNvSpPr/>
              <p:nvPr/>
            </p:nvSpPr>
            <p:spPr>
              <a:xfrm>
                <a:off x="4799" y="860"/>
                <a:ext cx="169" cy="72"/>
              </a:xfrm>
              <a:custGeom>
                <a:avLst/>
                <a:gdLst/>
                <a:ahLst/>
                <a:cxnLst/>
                <a:rect l="0" t="0" r="0" b="0"/>
                <a:pathLst>
                  <a:path w="120000" h="120000" extrusionOk="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5" name="Shape 755"/>
              <p:cNvSpPr/>
              <p:nvPr/>
            </p:nvSpPr>
            <p:spPr>
              <a:xfrm>
                <a:off x="4799" y="952"/>
                <a:ext cx="169" cy="11"/>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6" name="Shape 756"/>
              <p:cNvSpPr/>
              <p:nvPr/>
            </p:nvSpPr>
            <p:spPr>
              <a:xfrm>
                <a:off x="4799" y="985"/>
                <a:ext cx="169" cy="11"/>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7" name="Shape 757"/>
              <p:cNvSpPr/>
              <p:nvPr/>
            </p:nvSpPr>
            <p:spPr>
              <a:xfrm>
                <a:off x="4799" y="1018"/>
                <a:ext cx="169" cy="11"/>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8" name="Shape 758"/>
              <p:cNvSpPr/>
              <p:nvPr/>
            </p:nvSpPr>
            <p:spPr>
              <a:xfrm>
                <a:off x="5172" y="1550"/>
                <a:ext cx="236" cy="137"/>
              </a:xfrm>
              <a:custGeom>
                <a:avLst/>
                <a:gdLst/>
                <a:ahLst/>
                <a:cxnLst/>
                <a:rect l="0" t="0" r="0" b="0"/>
                <a:pathLst>
                  <a:path w="120000" h="120000" extrusionOk="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9" name="Shape 759"/>
              <p:cNvSpPr/>
              <p:nvPr/>
            </p:nvSpPr>
            <p:spPr>
              <a:xfrm>
                <a:off x="3511" y="867"/>
                <a:ext cx="235" cy="137"/>
              </a:xfrm>
              <a:custGeom>
                <a:avLst/>
                <a:gdLst/>
                <a:ahLst/>
                <a:cxnLst/>
                <a:rect l="0" t="0" r="0" b="0"/>
                <a:pathLst>
                  <a:path w="120000" h="120000" extrusionOk="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0" name="Shape 760"/>
              <p:cNvSpPr/>
              <p:nvPr/>
            </p:nvSpPr>
            <p:spPr>
              <a:xfrm>
                <a:off x="2780" y="1393"/>
                <a:ext cx="175" cy="166"/>
              </a:xfrm>
              <a:custGeom>
                <a:avLst/>
                <a:gdLst/>
                <a:ahLst/>
                <a:cxnLst/>
                <a:rect l="0" t="0" r="0" b="0"/>
                <a:pathLst>
                  <a:path w="120000" h="120000" extrusionOk="0">
                    <a:moveTo>
                      <a:pt x="104914" y="39036"/>
                    </a:moveTo>
                    <a:lnTo>
                      <a:pt x="104914" y="21686"/>
                    </a:lnTo>
                    <a:lnTo>
                      <a:pt x="84342" y="21686"/>
                    </a:lnTo>
                    <a:lnTo>
                      <a:pt x="60342" y="0"/>
                    </a:lnTo>
                    <a:lnTo>
                      <a:pt x="33600" y="21686"/>
                    </a:lnTo>
                    <a:lnTo>
                      <a:pt x="13714" y="21686"/>
                    </a:lnTo>
                    <a:lnTo>
                      <a:pt x="13714" y="37590"/>
                    </a:lnTo>
                    <a:lnTo>
                      <a:pt x="0" y="49879"/>
                    </a:lnTo>
                    <a:lnTo>
                      <a:pt x="0" y="119999"/>
                    </a:lnTo>
                    <a:lnTo>
                      <a:pt x="119999" y="119999"/>
                    </a:lnTo>
                    <a:lnTo>
                      <a:pt x="119999" y="49879"/>
                    </a:lnTo>
                    <a:lnTo>
                      <a:pt x="104914" y="39036"/>
                    </a:lnTo>
                    <a:close/>
                    <a:moveTo>
                      <a:pt x="114514" y="114939"/>
                    </a:moveTo>
                    <a:lnTo>
                      <a:pt x="4114" y="114939"/>
                    </a:lnTo>
                    <a:lnTo>
                      <a:pt x="4114" y="53493"/>
                    </a:lnTo>
                    <a:lnTo>
                      <a:pt x="19200" y="41204"/>
                    </a:lnTo>
                    <a:lnTo>
                      <a:pt x="19200" y="26746"/>
                    </a:lnTo>
                    <a:lnTo>
                      <a:pt x="35657" y="26746"/>
                    </a:lnTo>
                    <a:lnTo>
                      <a:pt x="60342" y="7228"/>
                    </a:lnTo>
                    <a:lnTo>
                      <a:pt x="82285" y="26746"/>
                    </a:lnTo>
                    <a:lnTo>
                      <a:pt x="100800" y="26746"/>
                    </a:lnTo>
                    <a:lnTo>
                      <a:pt x="100800" y="41204"/>
                    </a:lnTo>
                    <a:lnTo>
                      <a:pt x="114514" y="53493"/>
                    </a:lnTo>
                    <a:lnTo>
                      <a:pt x="114514" y="114939"/>
                    </a:lnTo>
                    <a:close/>
                    <a:moveTo>
                      <a:pt x="24000" y="65783"/>
                    </a:moveTo>
                    <a:lnTo>
                      <a:pt x="60342" y="91807"/>
                    </a:lnTo>
                    <a:lnTo>
                      <a:pt x="96000" y="67228"/>
                    </a:lnTo>
                    <a:lnTo>
                      <a:pt x="96000" y="33253"/>
                    </a:lnTo>
                    <a:lnTo>
                      <a:pt x="24000" y="33253"/>
                    </a:lnTo>
                    <a:lnTo>
                      <a:pt x="24000" y="65783"/>
                    </a:lnTo>
                    <a:close/>
                    <a:moveTo>
                      <a:pt x="37714" y="41204"/>
                    </a:moveTo>
                    <a:lnTo>
                      <a:pt x="82285" y="41204"/>
                    </a:lnTo>
                    <a:lnTo>
                      <a:pt x="82285" y="47710"/>
                    </a:lnTo>
                    <a:lnTo>
                      <a:pt x="37714" y="47710"/>
                    </a:lnTo>
                    <a:lnTo>
                      <a:pt x="37714" y="41204"/>
                    </a:lnTo>
                    <a:close/>
                    <a:moveTo>
                      <a:pt x="37714" y="57108"/>
                    </a:moveTo>
                    <a:lnTo>
                      <a:pt x="82285" y="57108"/>
                    </a:lnTo>
                    <a:lnTo>
                      <a:pt x="82285" y="63614"/>
                    </a:lnTo>
                    <a:lnTo>
                      <a:pt x="37714" y="63614"/>
                    </a:lnTo>
                    <a:lnTo>
                      <a:pt x="37714" y="5710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1" name="Shape 761"/>
              <p:cNvSpPr/>
              <p:nvPr/>
            </p:nvSpPr>
            <p:spPr>
              <a:xfrm>
                <a:off x="7252" y="307"/>
                <a:ext cx="175" cy="164"/>
              </a:xfrm>
              <a:custGeom>
                <a:avLst/>
                <a:gdLst/>
                <a:ahLst/>
                <a:cxnLst/>
                <a:rect l="0" t="0" r="0" b="0"/>
                <a:pathLst>
                  <a:path w="120000" h="120000" extrusionOk="0">
                    <a:moveTo>
                      <a:pt x="104914" y="38048"/>
                    </a:moveTo>
                    <a:lnTo>
                      <a:pt x="104914" y="20487"/>
                    </a:lnTo>
                    <a:lnTo>
                      <a:pt x="84342" y="20487"/>
                    </a:lnTo>
                    <a:lnTo>
                      <a:pt x="60342" y="0"/>
                    </a:lnTo>
                    <a:lnTo>
                      <a:pt x="33600" y="20487"/>
                    </a:lnTo>
                    <a:lnTo>
                      <a:pt x="13714" y="20487"/>
                    </a:lnTo>
                    <a:lnTo>
                      <a:pt x="13714" y="38048"/>
                    </a:lnTo>
                    <a:lnTo>
                      <a:pt x="0" y="50487"/>
                    </a:lnTo>
                    <a:lnTo>
                      <a:pt x="0" y="120000"/>
                    </a:lnTo>
                    <a:lnTo>
                      <a:pt x="119999" y="120000"/>
                    </a:lnTo>
                    <a:lnTo>
                      <a:pt x="119999" y="50487"/>
                    </a:lnTo>
                    <a:lnTo>
                      <a:pt x="104914" y="38048"/>
                    </a:lnTo>
                    <a:close/>
                    <a:moveTo>
                      <a:pt x="114514" y="114878"/>
                    </a:moveTo>
                    <a:lnTo>
                      <a:pt x="4800" y="114878"/>
                    </a:lnTo>
                    <a:lnTo>
                      <a:pt x="4800" y="52682"/>
                    </a:lnTo>
                    <a:lnTo>
                      <a:pt x="19200" y="40975"/>
                    </a:lnTo>
                    <a:lnTo>
                      <a:pt x="19200" y="27073"/>
                    </a:lnTo>
                    <a:lnTo>
                      <a:pt x="35657" y="27073"/>
                    </a:lnTo>
                    <a:lnTo>
                      <a:pt x="60342" y="5853"/>
                    </a:lnTo>
                    <a:lnTo>
                      <a:pt x="82285" y="27073"/>
                    </a:lnTo>
                    <a:lnTo>
                      <a:pt x="100800" y="27073"/>
                    </a:lnTo>
                    <a:lnTo>
                      <a:pt x="100800" y="41707"/>
                    </a:lnTo>
                    <a:lnTo>
                      <a:pt x="114514" y="52682"/>
                    </a:lnTo>
                    <a:lnTo>
                      <a:pt x="114514" y="114878"/>
                    </a:lnTo>
                    <a:close/>
                    <a:moveTo>
                      <a:pt x="24000" y="66585"/>
                    </a:moveTo>
                    <a:lnTo>
                      <a:pt x="60342" y="91463"/>
                    </a:lnTo>
                    <a:lnTo>
                      <a:pt x="96000" y="66585"/>
                    </a:lnTo>
                    <a:lnTo>
                      <a:pt x="96000" y="32926"/>
                    </a:lnTo>
                    <a:lnTo>
                      <a:pt x="24000" y="32926"/>
                    </a:lnTo>
                    <a:lnTo>
                      <a:pt x="24000" y="66585"/>
                    </a:lnTo>
                    <a:close/>
                    <a:moveTo>
                      <a:pt x="37714" y="40975"/>
                    </a:moveTo>
                    <a:lnTo>
                      <a:pt x="82285" y="40975"/>
                    </a:lnTo>
                    <a:lnTo>
                      <a:pt x="82285" y="46829"/>
                    </a:lnTo>
                    <a:lnTo>
                      <a:pt x="37714" y="46829"/>
                    </a:lnTo>
                    <a:lnTo>
                      <a:pt x="37714" y="40975"/>
                    </a:lnTo>
                    <a:close/>
                    <a:moveTo>
                      <a:pt x="37714" y="56341"/>
                    </a:moveTo>
                    <a:lnTo>
                      <a:pt x="82285" y="56341"/>
                    </a:lnTo>
                    <a:lnTo>
                      <a:pt x="82285" y="62926"/>
                    </a:lnTo>
                    <a:lnTo>
                      <a:pt x="37714" y="62926"/>
                    </a:lnTo>
                    <a:lnTo>
                      <a:pt x="37714" y="56341"/>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2" name="Shape 762"/>
              <p:cNvSpPr/>
              <p:nvPr/>
            </p:nvSpPr>
            <p:spPr>
              <a:xfrm>
                <a:off x="140" y="2962"/>
                <a:ext cx="176" cy="165"/>
              </a:xfrm>
              <a:custGeom>
                <a:avLst/>
                <a:gdLst/>
                <a:ahLst/>
                <a:cxnLst/>
                <a:rect l="0" t="0" r="0" b="0"/>
                <a:pathLst>
                  <a:path w="120000" h="120000" extrusionOk="0">
                    <a:moveTo>
                      <a:pt x="105681" y="39272"/>
                    </a:moveTo>
                    <a:lnTo>
                      <a:pt x="105681" y="21818"/>
                    </a:lnTo>
                    <a:lnTo>
                      <a:pt x="83863" y="21818"/>
                    </a:lnTo>
                    <a:lnTo>
                      <a:pt x="60000" y="0"/>
                    </a:lnTo>
                    <a:lnTo>
                      <a:pt x="34772" y="21818"/>
                    </a:lnTo>
                    <a:lnTo>
                      <a:pt x="15000" y="21818"/>
                    </a:lnTo>
                    <a:lnTo>
                      <a:pt x="15000" y="37818"/>
                    </a:lnTo>
                    <a:lnTo>
                      <a:pt x="0" y="50181"/>
                    </a:lnTo>
                    <a:lnTo>
                      <a:pt x="0" y="120000"/>
                    </a:lnTo>
                    <a:lnTo>
                      <a:pt x="120000" y="120000"/>
                    </a:lnTo>
                    <a:lnTo>
                      <a:pt x="120000" y="50181"/>
                    </a:lnTo>
                    <a:lnTo>
                      <a:pt x="105681" y="39272"/>
                    </a:lnTo>
                    <a:close/>
                    <a:moveTo>
                      <a:pt x="115227" y="115636"/>
                    </a:moveTo>
                    <a:lnTo>
                      <a:pt x="6136" y="115636"/>
                    </a:lnTo>
                    <a:lnTo>
                      <a:pt x="6136" y="53818"/>
                    </a:lnTo>
                    <a:lnTo>
                      <a:pt x="19772" y="41454"/>
                    </a:lnTo>
                    <a:lnTo>
                      <a:pt x="19772" y="26909"/>
                    </a:lnTo>
                    <a:lnTo>
                      <a:pt x="35454" y="26909"/>
                    </a:lnTo>
                    <a:lnTo>
                      <a:pt x="60000" y="7272"/>
                    </a:lnTo>
                    <a:lnTo>
                      <a:pt x="81818" y="26909"/>
                    </a:lnTo>
                    <a:lnTo>
                      <a:pt x="100227" y="26909"/>
                    </a:lnTo>
                    <a:lnTo>
                      <a:pt x="100227" y="41454"/>
                    </a:lnTo>
                    <a:lnTo>
                      <a:pt x="115227" y="53818"/>
                    </a:lnTo>
                    <a:lnTo>
                      <a:pt x="115227" y="115636"/>
                    </a:lnTo>
                    <a:close/>
                    <a:moveTo>
                      <a:pt x="24545" y="66181"/>
                    </a:moveTo>
                    <a:lnTo>
                      <a:pt x="60000" y="91636"/>
                    </a:lnTo>
                    <a:lnTo>
                      <a:pt x="95454" y="67636"/>
                    </a:lnTo>
                    <a:lnTo>
                      <a:pt x="95454" y="32727"/>
                    </a:lnTo>
                    <a:lnTo>
                      <a:pt x="24545" y="32727"/>
                    </a:lnTo>
                    <a:lnTo>
                      <a:pt x="24545" y="66181"/>
                    </a:lnTo>
                    <a:close/>
                    <a:moveTo>
                      <a:pt x="38181" y="41454"/>
                    </a:moveTo>
                    <a:lnTo>
                      <a:pt x="81818" y="41454"/>
                    </a:lnTo>
                    <a:lnTo>
                      <a:pt x="81818" y="48000"/>
                    </a:lnTo>
                    <a:lnTo>
                      <a:pt x="38181" y="48000"/>
                    </a:lnTo>
                    <a:lnTo>
                      <a:pt x="38181" y="41454"/>
                    </a:lnTo>
                    <a:close/>
                    <a:moveTo>
                      <a:pt x="38181" y="57454"/>
                    </a:moveTo>
                    <a:lnTo>
                      <a:pt x="81818" y="57454"/>
                    </a:lnTo>
                    <a:lnTo>
                      <a:pt x="81818" y="64000"/>
                    </a:lnTo>
                    <a:lnTo>
                      <a:pt x="38181" y="64000"/>
                    </a:lnTo>
                    <a:lnTo>
                      <a:pt x="38181" y="57454"/>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3" name="Shape 763"/>
              <p:cNvSpPr/>
              <p:nvPr/>
            </p:nvSpPr>
            <p:spPr>
              <a:xfrm>
                <a:off x="5000" y="1990"/>
                <a:ext cx="34" cy="7"/>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4" name="Shape 764"/>
              <p:cNvSpPr/>
              <p:nvPr/>
            </p:nvSpPr>
            <p:spPr>
              <a:xfrm>
                <a:off x="5000" y="1968"/>
                <a:ext cx="51" cy="5"/>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5" name="Shape 765"/>
              <p:cNvSpPr/>
              <p:nvPr/>
            </p:nvSpPr>
            <p:spPr>
              <a:xfrm>
                <a:off x="5000" y="1944"/>
                <a:ext cx="51" cy="7"/>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6" name="Shape 766"/>
              <p:cNvSpPr/>
              <p:nvPr/>
            </p:nvSpPr>
            <p:spPr>
              <a:xfrm>
                <a:off x="5000" y="1921"/>
                <a:ext cx="51" cy="4"/>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7" name="Shape 767"/>
              <p:cNvSpPr/>
              <p:nvPr/>
            </p:nvSpPr>
            <p:spPr>
              <a:xfrm>
                <a:off x="4913" y="1990"/>
                <a:ext cx="33" cy="7"/>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8" name="Shape 768"/>
              <p:cNvSpPr/>
              <p:nvPr/>
            </p:nvSpPr>
            <p:spPr>
              <a:xfrm>
                <a:off x="4913" y="1968"/>
                <a:ext cx="50" cy="5"/>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9" name="Shape 769"/>
              <p:cNvSpPr/>
              <p:nvPr/>
            </p:nvSpPr>
            <p:spPr>
              <a:xfrm>
                <a:off x="4913" y="1944"/>
                <a:ext cx="50" cy="7"/>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0" name="Shape 770"/>
              <p:cNvSpPr/>
              <p:nvPr/>
            </p:nvSpPr>
            <p:spPr>
              <a:xfrm>
                <a:off x="4913" y="1921"/>
                <a:ext cx="50" cy="4"/>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1" name="Shape 771"/>
              <p:cNvSpPr/>
              <p:nvPr/>
            </p:nvSpPr>
            <p:spPr>
              <a:xfrm>
                <a:off x="4891" y="1895"/>
                <a:ext cx="185" cy="140"/>
              </a:xfrm>
              <a:custGeom>
                <a:avLst/>
                <a:gdLst/>
                <a:ahLst/>
                <a:cxnLst/>
                <a:rect l="0" t="0" r="0" b="0"/>
                <a:pathLst>
                  <a:path w="120000" h="120000" extrusionOk="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2" name="Shape 772"/>
              <p:cNvSpPr/>
              <p:nvPr/>
            </p:nvSpPr>
            <p:spPr>
              <a:xfrm>
                <a:off x="4538" y="2370"/>
                <a:ext cx="56" cy="7"/>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3" name="Shape 773"/>
              <p:cNvSpPr/>
              <p:nvPr/>
            </p:nvSpPr>
            <p:spPr>
              <a:xfrm>
                <a:off x="4529" y="2345"/>
                <a:ext cx="77" cy="5"/>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4" name="Shape 774"/>
              <p:cNvSpPr/>
              <p:nvPr/>
            </p:nvSpPr>
            <p:spPr>
              <a:xfrm>
                <a:off x="4543" y="2319"/>
                <a:ext cx="25" cy="7"/>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5" name="Shape 775"/>
              <p:cNvSpPr/>
              <p:nvPr/>
            </p:nvSpPr>
            <p:spPr>
              <a:xfrm>
                <a:off x="4497" y="2281"/>
                <a:ext cx="174" cy="150"/>
              </a:xfrm>
              <a:custGeom>
                <a:avLst/>
                <a:gdLst/>
                <a:ahLst/>
                <a:cxnLst/>
                <a:rect l="0" t="0" r="0" b="0"/>
                <a:pathLst>
                  <a:path w="120000" h="120000" extrusionOk="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6" name="Shape 776"/>
              <p:cNvSpPr/>
              <p:nvPr/>
            </p:nvSpPr>
            <p:spPr>
              <a:xfrm>
                <a:off x="4145" y="2587"/>
                <a:ext cx="171" cy="134"/>
              </a:xfrm>
              <a:custGeom>
                <a:avLst/>
                <a:gdLst/>
                <a:ahLst/>
                <a:cxnLst/>
                <a:rect l="0" t="0" r="0" b="0"/>
                <a:pathLst>
                  <a:path w="120000" h="120000" extrusionOk="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7" name="Shape 777"/>
              <p:cNvSpPr/>
              <p:nvPr/>
            </p:nvSpPr>
            <p:spPr>
              <a:xfrm>
                <a:off x="4286" y="2676"/>
                <a:ext cx="14" cy="7"/>
              </a:xfrm>
              <a:custGeom>
                <a:avLst/>
                <a:gdLst/>
                <a:ahLst/>
                <a:cxnLst/>
                <a:rect l="0" t="0" r="0" b="0"/>
                <a:pathLst>
                  <a:path w="120000" h="120000" extrusionOk="0">
                    <a:moveTo>
                      <a:pt x="0" y="0"/>
                    </a:moveTo>
                    <a:lnTo>
                      <a:pt x="0" y="120000"/>
                    </a:lnTo>
                    <a:lnTo>
                      <a:pt x="0" y="120000"/>
                    </a:lnTo>
                    <a:lnTo>
                      <a:pt x="120000" y="120000"/>
                    </a:lnTo>
                    <a:lnTo>
                      <a:pt x="120000" y="0"/>
                    </a:lnTo>
                    <a:lnTo>
                      <a:pt x="0" y="0"/>
                    </a:lnTo>
                    <a:lnTo>
                      <a:pt x="0" y="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8" name="Shape 778"/>
              <p:cNvSpPr/>
              <p:nvPr/>
            </p:nvSpPr>
            <p:spPr>
              <a:xfrm>
                <a:off x="4268" y="2676"/>
                <a:ext cx="13" cy="7"/>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9" name="Shape 779"/>
              <p:cNvSpPr/>
              <p:nvPr/>
            </p:nvSpPr>
            <p:spPr>
              <a:xfrm>
                <a:off x="4243" y="2676"/>
                <a:ext cx="21" cy="7"/>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0" name="Shape 780"/>
              <p:cNvSpPr/>
              <p:nvPr/>
            </p:nvSpPr>
            <p:spPr>
              <a:xfrm>
                <a:off x="4175" y="2676"/>
                <a:ext cx="55" cy="7"/>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1" name="Shape 781"/>
              <p:cNvSpPr/>
              <p:nvPr/>
            </p:nvSpPr>
            <p:spPr>
              <a:xfrm>
                <a:off x="4175" y="2690"/>
                <a:ext cx="55" cy="9"/>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2" name="Shape 782"/>
              <p:cNvSpPr/>
              <p:nvPr/>
            </p:nvSpPr>
            <p:spPr>
              <a:xfrm>
                <a:off x="3182" y="2597"/>
                <a:ext cx="179" cy="176"/>
              </a:xfrm>
              <a:custGeom>
                <a:avLst/>
                <a:gdLst/>
                <a:ahLst/>
                <a:cxnLst/>
                <a:rect l="0" t="0" r="0" b="0"/>
                <a:pathLst>
                  <a:path w="120000" h="120000" extrusionOk="0">
                    <a:moveTo>
                      <a:pt x="77333" y="81818"/>
                    </a:moveTo>
                    <a:lnTo>
                      <a:pt x="78666" y="81818"/>
                    </a:lnTo>
                    <a:lnTo>
                      <a:pt x="78666" y="99545"/>
                    </a:lnTo>
                    <a:lnTo>
                      <a:pt x="78666" y="99545"/>
                    </a:lnTo>
                    <a:lnTo>
                      <a:pt x="33333" y="99545"/>
                    </a:lnTo>
                    <a:lnTo>
                      <a:pt x="13333" y="120000"/>
                    </a:lnTo>
                    <a:lnTo>
                      <a:pt x="13333" y="99545"/>
                    </a:lnTo>
                    <a:lnTo>
                      <a:pt x="0" y="99545"/>
                    </a:lnTo>
                    <a:lnTo>
                      <a:pt x="0" y="34772"/>
                    </a:lnTo>
                    <a:lnTo>
                      <a:pt x="0" y="34772"/>
                    </a:lnTo>
                    <a:lnTo>
                      <a:pt x="24666" y="34772"/>
                    </a:lnTo>
                    <a:lnTo>
                      <a:pt x="24666" y="68181"/>
                    </a:lnTo>
                    <a:lnTo>
                      <a:pt x="24666" y="77727"/>
                    </a:lnTo>
                    <a:lnTo>
                      <a:pt x="24666" y="81818"/>
                    </a:lnTo>
                    <a:lnTo>
                      <a:pt x="29333" y="81818"/>
                    </a:lnTo>
                    <a:lnTo>
                      <a:pt x="36666" y="81818"/>
                    </a:lnTo>
                    <a:lnTo>
                      <a:pt x="77333" y="81818"/>
                    </a:lnTo>
                    <a:close/>
                    <a:moveTo>
                      <a:pt x="120000" y="0"/>
                    </a:moveTo>
                    <a:lnTo>
                      <a:pt x="120000" y="75000"/>
                    </a:lnTo>
                    <a:lnTo>
                      <a:pt x="110000" y="75000"/>
                    </a:lnTo>
                    <a:lnTo>
                      <a:pt x="110000" y="101590"/>
                    </a:lnTo>
                    <a:lnTo>
                      <a:pt x="84000" y="75000"/>
                    </a:lnTo>
                    <a:lnTo>
                      <a:pt x="30000" y="75000"/>
                    </a:lnTo>
                    <a:lnTo>
                      <a:pt x="30000" y="0"/>
                    </a:lnTo>
                    <a:lnTo>
                      <a:pt x="120000" y="0"/>
                    </a:lnTo>
                    <a:close/>
                    <a:moveTo>
                      <a:pt x="114666" y="4772"/>
                    </a:moveTo>
                    <a:lnTo>
                      <a:pt x="36000" y="4772"/>
                    </a:lnTo>
                    <a:lnTo>
                      <a:pt x="36000" y="70227"/>
                    </a:lnTo>
                    <a:lnTo>
                      <a:pt x="86666" y="70227"/>
                    </a:lnTo>
                    <a:lnTo>
                      <a:pt x="104666" y="88636"/>
                    </a:lnTo>
                    <a:lnTo>
                      <a:pt x="104666" y="70227"/>
                    </a:lnTo>
                    <a:lnTo>
                      <a:pt x="114666" y="70227"/>
                    </a:lnTo>
                    <a:lnTo>
                      <a:pt x="114666" y="4772"/>
                    </a:lnTo>
                    <a:close/>
                    <a:moveTo>
                      <a:pt x="52666" y="54545"/>
                    </a:moveTo>
                    <a:lnTo>
                      <a:pt x="95333" y="54545"/>
                    </a:lnTo>
                    <a:lnTo>
                      <a:pt x="95333" y="49772"/>
                    </a:lnTo>
                    <a:lnTo>
                      <a:pt x="52666" y="49772"/>
                    </a:lnTo>
                    <a:lnTo>
                      <a:pt x="52666" y="54545"/>
                    </a:lnTo>
                    <a:close/>
                    <a:moveTo>
                      <a:pt x="105333" y="33409"/>
                    </a:moveTo>
                    <a:lnTo>
                      <a:pt x="47333" y="33409"/>
                    </a:lnTo>
                    <a:lnTo>
                      <a:pt x="47333" y="38181"/>
                    </a:lnTo>
                    <a:lnTo>
                      <a:pt x="105333" y="38181"/>
                    </a:lnTo>
                    <a:lnTo>
                      <a:pt x="105333" y="33409"/>
                    </a:lnTo>
                    <a:close/>
                    <a:moveTo>
                      <a:pt x="76666" y="18409"/>
                    </a:moveTo>
                    <a:lnTo>
                      <a:pt x="57333" y="18409"/>
                    </a:lnTo>
                    <a:lnTo>
                      <a:pt x="57333" y="21818"/>
                    </a:lnTo>
                    <a:lnTo>
                      <a:pt x="76666" y="21818"/>
                    </a:lnTo>
                    <a:lnTo>
                      <a:pt x="76666" y="1840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3" name="Shape 783"/>
              <p:cNvSpPr/>
              <p:nvPr/>
            </p:nvSpPr>
            <p:spPr>
              <a:xfrm>
                <a:off x="2682" y="2051"/>
                <a:ext cx="154" cy="154"/>
              </a:xfrm>
              <a:custGeom>
                <a:avLst/>
                <a:gdLst/>
                <a:ahLst/>
                <a:cxnLst/>
                <a:rect l="0" t="0" r="0" b="0"/>
                <a:pathLst>
                  <a:path w="120000" h="120000" extrusionOk="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4" name="Shape 784"/>
              <p:cNvSpPr/>
              <p:nvPr/>
            </p:nvSpPr>
            <p:spPr>
              <a:xfrm>
                <a:off x="2117" y="2364"/>
                <a:ext cx="174" cy="172"/>
              </a:xfrm>
              <a:custGeom>
                <a:avLst/>
                <a:gdLst/>
                <a:ahLst/>
                <a:cxnLst/>
                <a:rect l="0" t="0" r="0" b="0"/>
                <a:pathLst>
                  <a:path w="120000" h="120000" extrusionOk="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5" name="Shape 785"/>
              <p:cNvSpPr/>
              <p:nvPr/>
            </p:nvSpPr>
            <p:spPr>
              <a:xfrm>
                <a:off x="7643" y="1848"/>
                <a:ext cx="172" cy="175"/>
              </a:xfrm>
              <a:custGeom>
                <a:avLst/>
                <a:gdLst/>
                <a:ahLst/>
                <a:cxnLst/>
                <a:rect l="0" t="0" r="0" b="0"/>
                <a:pathLst>
                  <a:path w="120000" h="120000" extrusionOk="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6" name="Shape 786"/>
              <p:cNvSpPr/>
              <p:nvPr/>
            </p:nvSpPr>
            <p:spPr>
              <a:xfrm>
                <a:off x="2409" y="2284"/>
                <a:ext cx="169" cy="171"/>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7" name="Shape 787"/>
              <p:cNvSpPr/>
              <p:nvPr/>
            </p:nvSpPr>
            <p:spPr>
              <a:xfrm>
                <a:off x="6084" y="332"/>
                <a:ext cx="169" cy="169"/>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8" name="Shape 788"/>
              <p:cNvSpPr/>
              <p:nvPr/>
            </p:nvSpPr>
            <p:spPr>
              <a:xfrm>
                <a:off x="5220" y="2769"/>
                <a:ext cx="18" cy="18"/>
              </a:xfrm>
              <a:prstGeom prst="ellipse">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9" name="Shape 789"/>
              <p:cNvSpPr/>
              <p:nvPr/>
            </p:nvSpPr>
            <p:spPr>
              <a:xfrm>
                <a:off x="5265" y="2769"/>
                <a:ext cx="18" cy="18"/>
              </a:xfrm>
              <a:prstGeom prst="ellipse">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0" name="Shape 790"/>
              <p:cNvSpPr/>
              <p:nvPr/>
            </p:nvSpPr>
            <p:spPr>
              <a:xfrm>
                <a:off x="5159" y="2644"/>
                <a:ext cx="162" cy="116"/>
              </a:xfrm>
              <a:custGeom>
                <a:avLst/>
                <a:gdLst/>
                <a:ahLst/>
                <a:cxnLst/>
                <a:rect l="0" t="0" r="0" b="0"/>
                <a:pathLst>
                  <a:path w="120000" h="120000" extrusionOk="0">
                    <a:moveTo>
                      <a:pt x="120000" y="18461"/>
                    </a:moveTo>
                    <a:lnTo>
                      <a:pt x="23703" y="18461"/>
                    </a:lnTo>
                    <a:lnTo>
                      <a:pt x="20000" y="0"/>
                    </a:lnTo>
                    <a:lnTo>
                      <a:pt x="0" y="0"/>
                    </a:lnTo>
                    <a:lnTo>
                      <a:pt x="0" y="12307"/>
                    </a:lnTo>
                    <a:lnTo>
                      <a:pt x="13333" y="12307"/>
                    </a:lnTo>
                    <a:lnTo>
                      <a:pt x="34814" y="120000"/>
                    </a:lnTo>
                    <a:lnTo>
                      <a:pt x="102222" y="120000"/>
                    </a:lnTo>
                    <a:lnTo>
                      <a:pt x="104444" y="107692"/>
                    </a:lnTo>
                    <a:lnTo>
                      <a:pt x="40740" y="107692"/>
                    </a:lnTo>
                    <a:lnTo>
                      <a:pt x="38518" y="95384"/>
                    </a:lnTo>
                    <a:lnTo>
                      <a:pt x="107407" y="95384"/>
                    </a:lnTo>
                    <a:lnTo>
                      <a:pt x="120000" y="18461"/>
                    </a:lnTo>
                    <a:close/>
                    <a:moveTo>
                      <a:pt x="37037" y="88205"/>
                    </a:moveTo>
                    <a:lnTo>
                      <a:pt x="24444" y="27692"/>
                    </a:lnTo>
                    <a:lnTo>
                      <a:pt x="112592" y="27692"/>
                    </a:lnTo>
                    <a:lnTo>
                      <a:pt x="102222" y="88205"/>
                    </a:lnTo>
                    <a:lnTo>
                      <a:pt x="37037" y="88205"/>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1" name="Shape 791"/>
              <p:cNvSpPr/>
              <p:nvPr/>
            </p:nvSpPr>
            <p:spPr>
              <a:xfrm>
                <a:off x="5218" y="2707"/>
                <a:ext cx="66" cy="9"/>
              </a:xfrm>
              <a:custGeom>
                <a:avLst/>
                <a:gdLst/>
                <a:ahLst/>
                <a:cxnLst/>
                <a:rect l="0" t="0" r="0" b="0"/>
                <a:pathLst>
                  <a:path w="120000" h="120000" extrusionOk="0">
                    <a:moveTo>
                      <a:pt x="3636" y="120000"/>
                    </a:moveTo>
                    <a:lnTo>
                      <a:pt x="118181" y="120000"/>
                    </a:lnTo>
                    <a:lnTo>
                      <a:pt x="120000" y="0"/>
                    </a:lnTo>
                    <a:lnTo>
                      <a:pt x="0" y="0"/>
                    </a:lnTo>
                    <a:lnTo>
                      <a:pt x="3636"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2" name="Shape 792"/>
              <p:cNvSpPr/>
              <p:nvPr/>
            </p:nvSpPr>
            <p:spPr>
              <a:xfrm>
                <a:off x="5213" y="2682"/>
                <a:ext cx="78" cy="7"/>
              </a:xfrm>
              <a:custGeom>
                <a:avLst/>
                <a:gdLst/>
                <a:ahLst/>
                <a:cxnLst/>
                <a:rect l="0" t="0" r="0" b="0"/>
                <a:pathLst>
                  <a:path w="120000" h="120000" extrusionOk="0">
                    <a:moveTo>
                      <a:pt x="1518" y="119999"/>
                    </a:moveTo>
                    <a:lnTo>
                      <a:pt x="116962" y="119999"/>
                    </a:lnTo>
                    <a:lnTo>
                      <a:pt x="120000" y="0"/>
                    </a:lnTo>
                    <a:lnTo>
                      <a:pt x="0" y="0"/>
                    </a:lnTo>
                    <a:lnTo>
                      <a:pt x="1518" y="11999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3" name="Shape 793"/>
              <p:cNvSpPr/>
              <p:nvPr/>
            </p:nvSpPr>
            <p:spPr>
              <a:xfrm>
                <a:off x="-442" y="776"/>
                <a:ext cx="227" cy="105"/>
              </a:xfrm>
              <a:custGeom>
                <a:avLst/>
                <a:gdLst/>
                <a:ahLst/>
                <a:cxnLst/>
                <a:rect l="0" t="0" r="0" b="0"/>
                <a:pathLst>
                  <a:path w="120000" h="120000" extrusionOk="0">
                    <a:moveTo>
                      <a:pt x="108947" y="52571"/>
                    </a:moveTo>
                    <a:lnTo>
                      <a:pt x="119999" y="42285"/>
                    </a:lnTo>
                    <a:lnTo>
                      <a:pt x="60526" y="0"/>
                    </a:lnTo>
                    <a:lnTo>
                      <a:pt x="0" y="42285"/>
                    </a:lnTo>
                    <a:lnTo>
                      <a:pt x="60526" y="86857"/>
                    </a:lnTo>
                    <a:lnTo>
                      <a:pt x="105263" y="53714"/>
                    </a:lnTo>
                    <a:lnTo>
                      <a:pt x="105263" y="100571"/>
                    </a:lnTo>
                    <a:lnTo>
                      <a:pt x="102631" y="100571"/>
                    </a:lnTo>
                    <a:lnTo>
                      <a:pt x="102631" y="120000"/>
                    </a:lnTo>
                    <a:lnTo>
                      <a:pt x="114210" y="120000"/>
                    </a:lnTo>
                    <a:lnTo>
                      <a:pt x="114210" y="100571"/>
                    </a:lnTo>
                    <a:lnTo>
                      <a:pt x="108947" y="100571"/>
                    </a:lnTo>
                    <a:lnTo>
                      <a:pt x="108947" y="52571"/>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4" name="Shape 794"/>
              <p:cNvSpPr/>
              <p:nvPr/>
            </p:nvSpPr>
            <p:spPr>
              <a:xfrm>
                <a:off x="-398" y="843"/>
                <a:ext cx="139" cy="75"/>
              </a:xfrm>
              <a:custGeom>
                <a:avLst/>
                <a:gdLst/>
                <a:ahLst/>
                <a:cxnLst/>
                <a:rect l="0" t="0" r="0" b="0"/>
                <a:pathLst>
                  <a:path w="120000" h="120000" extrusionOk="0">
                    <a:moveTo>
                      <a:pt x="0" y="0"/>
                    </a:moveTo>
                    <a:lnTo>
                      <a:pt x="0" y="93157"/>
                    </a:lnTo>
                    <a:lnTo>
                      <a:pt x="23309" y="93157"/>
                    </a:lnTo>
                    <a:lnTo>
                      <a:pt x="23309" y="120000"/>
                    </a:lnTo>
                    <a:lnTo>
                      <a:pt x="102733" y="120000"/>
                    </a:lnTo>
                    <a:lnTo>
                      <a:pt x="102733" y="93157"/>
                    </a:lnTo>
                    <a:lnTo>
                      <a:pt x="120000" y="93157"/>
                    </a:lnTo>
                    <a:lnTo>
                      <a:pt x="120000" y="0"/>
                    </a:lnTo>
                    <a:lnTo>
                      <a:pt x="61294" y="36315"/>
                    </a:lnTo>
                    <a:lnTo>
                      <a:pt x="0" y="0"/>
                    </a:lnTo>
                    <a:close/>
                    <a:moveTo>
                      <a:pt x="112230" y="78947"/>
                    </a:moveTo>
                    <a:lnTo>
                      <a:pt x="94964" y="78947"/>
                    </a:lnTo>
                    <a:lnTo>
                      <a:pt x="94964" y="108947"/>
                    </a:lnTo>
                    <a:lnTo>
                      <a:pt x="29352" y="108947"/>
                    </a:lnTo>
                    <a:lnTo>
                      <a:pt x="29352" y="78947"/>
                    </a:lnTo>
                    <a:lnTo>
                      <a:pt x="6043" y="78947"/>
                    </a:lnTo>
                    <a:lnTo>
                      <a:pt x="6043" y="15789"/>
                    </a:lnTo>
                    <a:lnTo>
                      <a:pt x="61294" y="50526"/>
                    </a:lnTo>
                    <a:lnTo>
                      <a:pt x="112230" y="17368"/>
                    </a:lnTo>
                    <a:lnTo>
                      <a:pt x="112230" y="7894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5" name="Shape 795"/>
              <p:cNvSpPr/>
              <p:nvPr/>
            </p:nvSpPr>
            <p:spPr>
              <a:xfrm>
                <a:off x="6415" y="2607"/>
                <a:ext cx="176" cy="176"/>
              </a:xfrm>
              <a:custGeom>
                <a:avLst/>
                <a:gdLst/>
                <a:ahLst/>
                <a:cxnLst/>
                <a:rect l="0" t="0" r="0" b="0"/>
                <a:pathLst>
                  <a:path w="120000" h="120000" extrusionOk="0">
                    <a:moveTo>
                      <a:pt x="0" y="0"/>
                    </a:moveTo>
                    <a:lnTo>
                      <a:pt x="0" y="120000"/>
                    </a:lnTo>
                    <a:lnTo>
                      <a:pt x="120000" y="120000"/>
                    </a:lnTo>
                    <a:lnTo>
                      <a:pt x="120000" y="0"/>
                    </a:lnTo>
                    <a:lnTo>
                      <a:pt x="0" y="0"/>
                    </a:lnTo>
                    <a:close/>
                    <a:moveTo>
                      <a:pt x="115227" y="114545"/>
                    </a:moveTo>
                    <a:lnTo>
                      <a:pt x="6136" y="114545"/>
                    </a:lnTo>
                    <a:lnTo>
                      <a:pt x="6136" y="6136"/>
                    </a:lnTo>
                    <a:lnTo>
                      <a:pt x="115227" y="6136"/>
                    </a:lnTo>
                    <a:lnTo>
                      <a:pt x="115227" y="114545"/>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6" name="Shape 796"/>
              <p:cNvSpPr/>
              <p:nvPr/>
            </p:nvSpPr>
            <p:spPr>
              <a:xfrm>
                <a:off x="6447" y="2656"/>
                <a:ext cx="112" cy="104"/>
              </a:xfrm>
              <a:custGeom>
                <a:avLst/>
                <a:gdLst/>
                <a:ahLst/>
                <a:cxnLst/>
                <a:rect l="0" t="0" r="0" b="0"/>
                <a:pathLst>
                  <a:path w="120000" h="120000" extrusionOk="0">
                    <a:moveTo>
                      <a:pt x="9642" y="78461"/>
                    </a:moveTo>
                    <a:lnTo>
                      <a:pt x="28928" y="78461"/>
                    </a:lnTo>
                    <a:lnTo>
                      <a:pt x="28928" y="120000"/>
                    </a:lnTo>
                    <a:lnTo>
                      <a:pt x="28928" y="120000"/>
                    </a:lnTo>
                    <a:lnTo>
                      <a:pt x="36428" y="120000"/>
                    </a:lnTo>
                    <a:lnTo>
                      <a:pt x="36428" y="120000"/>
                    </a:lnTo>
                    <a:lnTo>
                      <a:pt x="36428" y="50769"/>
                    </a:lnTo>
                    <a:lnTo>
                      <a:pt x="56785" y="50769"/>
                    </a:lnTo>
                    <a:lnTo>
                      <a:pt x="56785" y="120000"/>
                    </a:lnTo>
                    <a:lnTo>
                      <a:pt x="56785" y="120000"/>
                    </a:lnTo>
                    <a:lnTo>
                      <a:pt x="65357" y="120000"/>
                    </a:lnTo>
                    <a:lnTo>
                      <a:pt x="65357" y="120000"/>
                    </a:lnTo>
                    <a:lnTo>
                      <a:pt x="65357" y="35769"/>
                    </a:lnTo>
                    <a:lnTo>
                      <a:pt x="83571" y="35769"/>
                    </a:lnTo>
                    <a:lnTo>
                      <a:pt x="83571" y="120000"/>
                    </a:lnTo>
                    <a:lnTo>
                      <a:pt x="85714" y="120000"/>
                    </a:lnTo>
                    <a:lnTo>
                      <a:pt x="92142" y="120000"/>
                    </a:lnTo>
                    <a:lnTo>
                      <a:pt x="92142" y="120000"/>
                    </a:lnTo>
                    <a:lnTo>
                      <a:pt x="92142" y="8076"/>
                    </a:lnTo>
                    <a:lnTo>
                      <a:pt x="112499" y="8076"/>
                    </a:lnTo>
                    <a:lnTo>
                      <a:pt x="112499" y="120000"/>
                    </a:lnTo>
                    <a:lnTo>
                      <a:pt x="119999" y="120000"/>
                    </a:lnTo>
                    <a:lnTo>
                      <a:pt x="119999" y="0"/>
                    </a:lnTo>
                    <a:lnTo>
                      <a:pt x="85714" y="0"/>
                    </a:lnTo>
                    <a:lnTo>
                      <a:pt x="85714" y="27692"/>
                    </a:lnTo>
                    <a:lnTo>
                      <a:pt x="56785" y="27692"/>
                    </a:lnTo>
                    <a:lnTo>
                      <a:pt x="56785" y="41538"/>
                    </a:lnTo>
                    <a:lnTo>
                      <a:pt x="28928" y="41538"/>
                    </a:lnTo>
                    <a:lnTo>
                      <a:pt x="28928" y="69230"/>
                    </a:lnTo>
                    <a:lnTo>
                      <a:pt x="0" y="69230"/>
                    </a:lnTo>
                    <a:lnTo>
                      <a:pt x="0" y="120000"/>
                    </a:lnTo>
                    <a:lnTo>
                      <a:pt x="9642" y="120000"/>
                    </a:lnTo>
                    <a:lnTo>
                      <a:pt x="9642" y="78461"/>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7" name="Shape 797"/>
              <p:cNvSpPr/>
              <p:nvPr/>
            </p:nvSpPr>
            <p:spPr>
              <a:xfrm>
                <a:off x="6125" y="1186"/>
                <a:ext cx="151" cy="174"/>
              </a:xfrm>
              <a:custGeom>
                <a:avLst/>
                <a:gdLst/>
                <a:ahLst/>
                <a:cxnLst/>
                <a:rect l="0" t="0" r="0" b="0"/>
                <a:pathLst>
                  <a:path w="120000" h="120000" extrusionOk="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8" name="Shape 798"/>
              <p:cNvSpPr/>
              <p:nvPr/>
            </p:nvSpPr>
            <p:spPr>
              <a:xfrm>
                <a:off x="5763" y="1506"/>
                <a:ext cx="194" cy="171"/>
              </a:xfrm>
              <a:custGeom>
                <a:avLst/>
                <a:gdLst/>
                <a:ahLst/>
                <a:cxnLst/>
                <a:rect l="0" t="0" r="0" b="0"/>
                <a:pathLst>
                  <a:path w="120000" h="120000" extrusionOk="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9" name="Shape 799"/>
              <p:cNvSpPr/>
              <p:nvPr/>
            </p:nvSpPr>
            <p:spPr>
              <a:xfrm>
                <a:off x="5854" y="1625"/>
                <a:ext cx="11" cy="9"/>
              </a:xfrm>
              <a:prstGeom prst="ellipse">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0" name="Shape 800"/>
              <p:cNvSpPr/>
              <p:nvPr/>
            </p:nvSpPr>
            <p:spPr>
              <a:xfrm>
                <a:off x="3925" y="428"/>
                <a:ext cx="194" cy="169"/>
              </a:xfrm>
              <a:custGeom>
                <a:avLst/>
                <a:gdLst/>
                <a:ahLst/>
                <a:cxnLst/>
                <a:rect l="0" t="0" r="0" b="0"/>
                <a:pathLst>
                  <a:path w="120000" h="120000" extrusionOk="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1" name="Shape 801"/>
              <p:cNvSpPr/>
              <p:nvPr/>
            </p:nvSpPr>
            <p:spPr>
              <a:xfrm>
                <a:off x="4016" y="548"/>
                <a:ext cx="9" cy="9"/>
              </a:xfrm>
              <a:prstGeom prst="ellipse">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2" name="Shape 802"/>
              <p:cNvSpPr/>
              <p:nvPr/>
            </p:nvSpPr>
            <p:spPr>
              <a:xfrm>
                <a:off x="6043" y="2269"/>
                <a:ext cx="145" cy="44"/>
              </a:xfrm>
              <a:custGeom>
                <a:avLst/>
                <a:gdLst/>
                <a:ahLst/>
                <a:cxnLst/>
                <a:rect l="0" t="0" r="0" b="0"/>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3" name="Shape 803"/>
              <p:cNvSpPr/>
              <p:nvPr/>
            </p:nvSpPr>
            <p:spPr>
              <a:xfrm>
                <a:off x="6043" y="2328"/>
                <a:ext cx="145" cy="31"/>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4" name="Shape 804"/>
              <p:cNvSpPr/>
              <p:nvPr/>
            </p:nvSpPr>
            <p:spPr>
              <a:xfrm>
                <a:off x="6043" y="2372"/>
                <a:ext cx="145" cy="44"/>
              </a:xfrm>
              <a:custGeom>
                <a:avLst/>
                <a:gdLst/>
                <a:ahLst/>
                <a:cxnLst/>
                <a:rect l="0" t="0" r="0" b="0"/>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5" name="Shape 805"/>
              <p:cNvSpPr/>
              <p:nvPr/>
            </p:nvSpPr>
            <p:spPr>
              <a:xfrm>
                <a:off x="5368" y="511"/>
                <a:ext cx="156" cy="154"/>
              </a:xfrm>
              <a:custGeom>
                <a:avLst/>
                <a:gdLst/>
                <a:ahLst/>
                <a:cxnLst/>
                <a:rect l="0" t="0" r="0" b="0"/>
                <a:pathLst>
                  <a:path w="120000" h="120000" extrusionOk="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6" name="Shape 806"/>
              <p:cNvSpPr/>
              <p:nvPr/>
            </p:nvSpPr>
            <p:spPr>
              <a:xfrm>
                <a:off x="5859" y="1995"/>
                <a:ext cx="113" cy="164"/>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7" name="Shape 807"/>
              <p:cNvSpPr/>
              <p:nvPr/>
            </p:nvSpPr>
            <p:spPr>
              <a:xfrm>
                <a:off x="6061" y="1882"/>
                <a:ext cx="112" cy="164"/>
              </a:xfrm>
              <a:custGeom>
                <a:avLst/>
                <a:gdLst/>
                <a:ahLst/>
                <a:cxnLst/>
                <a:rect l="0" t="0" r="0" b="0"/>
                <a:pathLst>
                  <a:path w="120000" h="120000" extrusionOk="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8" name="Shape 808"/>
              <p:cNvSpPr/>
              <p:nvPr/>
            </p:nvSpPr>
            <p:spPr>
              <a:xfrm>
                <a:off x="6268" y="1995"/>
                <a:ext cx="112" cy="164"/>
              </a:xfrm>
              <a:custGeom>
                <a:avLst/>
                <a:gdLst/>
                <a:ahLst/>
                <a:cxnLst/>
                <a:rect l="0" t="0" r="0" b="0"/>
                <a:pathLst>
                  <a:path w="120000" h="120000" extrusionOk="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9" name="Shape 809"/>
              <p:cNvSpPr/>
              <p:nvPr/>
            </p:nvSpPr>
            <p:spPr>
              <a:xfrm>
                <a:off x="1206" y="486"/>
                <a:ext cx="156" cy="95"/>
              </a:xfrm>
              <a:custGeom>
                <a:avLst/>
                <a:gdLst/>
                <a:ahLst/>
                <a:cxnLst/>
                <a:rect l="0" t="0" r="0" b="0"/>
                <a:pathLst>
                  <a:path w="120000" h="120000" extrusionOk="0">
                    <a:moveTo>
                      <a:pt x="120000" y="120000"/>
                    </a:moveTo>
                    <a:lnTo>
                      <a:pt x="0" y="120000"/>
                    </a:lnTo>
                    <a:lnTo>
                      <a:pt x="0" y="0"/>
                    </a:lnTo>
                    <a:lnTo>
                      <a:pt x="120000" y="0"/>
                    </a:lnTo>
                    <a:lnTo>
                      <a:pt x="120000" y="120000"/>
                    </a:lnTo>
                    <a:close/>
                    <a:moveTo>
                      <a:pt x="6114" y="110000"/>
                    </a:moveTo>
                    <a:lnTo>
                      <a:pt x="112356" y="110000"/>
                    </a:lnTo>
                    <a:lnTo>
                      <a:pt x="112356" y="10000"/>
                    </a:lnTo>
                    <a:lnTo>
                      <a:pt x="6114" y="10000"/>
                    </a:lnTo>
                    <a:lnTo>
                      <a:pt x="6114" y="11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0" name="Shape 810"/>
              <p:cNvSpPr/>
              <p:nvPr/>
            </p:nvSpPr>
            <p:spPr>
              <a:xfrm>
                <a:off x="1225" y="505"/>
                <a:ext cx="151" cy="90"/>
              </a:xfrm>
              <a:custGeom>
                <a:avLst/>
                <a:gdLst/>
                <a:ahLst/>
                <a:cxnLst/>
                <a:rect l="0" t="0" r="0" b="0"/>
                <a:pathLst>
                  <a:path w="120000" h="120000" extrusionOk="0">
                    <a:moveTo>
                      <a:pt x="120000" y="120000"/>
                    </a:moveTo>
                    <a:lnTo>
                      <a:pt x="0" y="120000"/>
                    </a:lnTo>
                    <a:lnTo>
                      <a:pt x="0" y="108131"/>
                    </a:lnTo>
                    <a:lnTo>
                      <a:pt x="113684" y="108131"/>
                    </a:lnTo>
                    <a:lnTo>
                      <a:pt x="113684" y="0"/>
                    </a:lnTo>
                    <a:lnTo>
                      <a:pt x="120000" y="0"/>
                    </a:ln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1" name="Shape 811"/>
              <p:cNvSpPr/>
              <p:nvPr/>
            </p:nvSpPr>
            <p:spPr>
              <a:xfrm>
                <a:off x="1239" y="519"/>
                <a:ext cx="151" cy="92"/>
              </a:xfrm>
              <a:custGeom>
                <a:avLst/>
                <a:gdLst/>
                <a:ahLst/>
                <a:cxnLst/>
                <a:rect l="0" t="0" r="0" b="0"/>
                <a:pathLst>
                  <a:path w="120000" h="120000" extrusionOk="0">
                    <a:moveTo>
                      <a:pt x="120000" y="120000"/>
                    </a:moveTo>
                    <a:lnTo>
                      <a:pt x="0" y="120000"/>
                    </a:lnTo>
                    <a:lnTo>
                      <a:pt x="0" y="109677"/>
                    </a:lnTo>
                    <a:lnTo>
                      <a:pt x="112894" y="109677"/>
                    </a:lnTo>
                    <a:lnTo>
                      <a:pt x="112894" y="0"/>
                    </a:lnTo>
                    <a:lnTo>
                      <a:pt x="120000" y="0"/>
                    </a:ln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2" name="Shape 812"/>
              <p:cNvSpPr/>
              <p:nvPr/>
            </p:nvSpPr>
            <p:spPr>
              <a:xfrm>
                <a:off x="1272" y="509"/>
                <a:ext cx="28" cy="54"/>
              </a:xfrm>
              <a:custGeom>
                <a:avLst/>
                <a:gdLst/>
                <a:ahLst/>
                <a:cxnLst/>
                <a:rect l="0" t="0" r="0" b="0"/>
                <a:pathLst>
                  <a:path w="120000" h="120000" extrusionOk="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3" name="Shape 813"/>
              <p:cNvSpPr/>
              <p:nvPr/>
            </p:nvSpPr>
            <p:spPr>
              <a:xfrm>
                <a:off x="773" y="1001"/>
                <a:ext cx="169" cy="169"/>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4" name="Shape 814"/>
              <p:cNvSpPr/>
              <p:nvPr/>
            </p:nvSpPr>
            <p:spPr>
              <a:xfrm>
                <a:off x="1265" y="2063"/>
                <a:ext cx="170" cy="171"/>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5" name="Shape 815"/>
              <p:cNvSpPr/>
              <p:nvPr/>
            </p:nvSpPr>
            <p:spPr>
              <a:xfrm>
                <a:off x="148" y="2489"/>
                <a:ext cx="170" cy="171"/>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6" name="Shape 816"/>
              <p:cNvSpPr/>
              <p:nvPr/>
            </p:nvSpPr>
            <p:spPr>
              <a:xfrm>
                <a:off x="217" y="423"/>
                <a:ext cx="146" cy="44"/>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7" name="Shape 817"/>
              <p:cNvSpPr/>
              <p:nvPr/>
            </p:nvSpPr>
            <p:spPr>
              <a:xfrm>
                <a:off x="217" y="482"/>
                <a:ext cx="146" cy="31"/>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8" name="Shape 818"/>
              <p:cNvSpPr/>
              <p:nvPr/>
            </p:nvSpPr>
            <p:spPr>
              <a:xfrm>
                <a:off x="217" y="526"/>
                <a:ext cx="146" cy="45"/>
              </a:xfrm>
              <a:custGeom>
                <a:avLst/>
                <a:gdLst/>
                <a:ahLst/>
                <a:cxnLst/>
                <a:rect l="0" t="0" r="0" b="0"/>
                <a:pathLst>
                  <a:path w="120000" h="120000" extrusionOk="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9" name="Shape 819"/>
              <p:cNvSpPr/>
              <p:nvPr/>
            </p:nvSpPr>
            <p:spPr>
              <a:xfrm>
                <a:off x="498" y="1311"/>
                <a:ext cx="146" cy="44"/>
              </a:xfrm>
              <a:custGeom>
                <a:avLst/>
                <a:gdLst/>
                <a:ahLst/>
                <a:cxnLst/>
                <a:rect l="0" t="0" r="0" b="0"/>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0" name="Shape 820"/>
              <p:cNvSpPr/>
              <p:nvPr/>
            </p:nvSpPr>
            <p:spPr>
              <a:xfrm>
                <a:off x="498" y="1368"/>
                <a:ext cx="146" cy="34"/>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1" name="Shape 821"/>
              <p:cNvSpPr/>
              <p:nvPr/>
            </p:nvSpPr>
            <p:spPr>
              <a:xfrm>
                <a:off x="498" y="1417"/>
                <a:ext cx="146" cy="44"/>
              </a:xfrm>
              <a:custGeom>
                <a:avLst/>
                <a:gdLst/>
                <a:ahLst/>
                <a:cxnLst/>
                <a:rect l="0" t="0" r="0" b="0"/>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2" name="Shape 822"/>
              <p:cNvSpPr/>
              <p:nvPr/>
            </p:nvSpPr>
            <p:spPr>
              <a:xfrm>
                <a:off x="542" y="1778"/>
                <a:ext cx="164" cy="164"/>
              </a:xfrm>
              <a:custGeom>
                <a:avLst/>
                <a:gdLst/>
                <a:ahLst/>
                <a:cxnLst/>
                <a:rect l="0" t="0" r="0" b="0"/>
                <a:pathLst>
                  <a:path w="120000" h="120000" extrusionOk="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3" name="Shape 823"/>
              <p:cNvSpPr/>
              <p:nvPr/>
            </p:nvSpPr>
            <p:spPr>
              <a:xfrm>
                <a:off x="-82" y="1569"/>
                <a:ext cx="112" cy="164"/>
              </a:xfrm>
              <a:custGeom>
                <a:avLst/>
                <a:gdLst/>
                <a:ahLst/>
                <a:cxnLst/>
                <a:rect l="0" t="0" r="0" b="0"/>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4" name="Shape 824"/>
              <p:cNvSpPr/>
              <p:nvPr/>
            </p:nvSpPr>
            <p:spPr>
              <a:xfrm>
                <a:off x="241" y="2655"/>
                <a:ext cx="318" cy="265"/>
              </a:xfrm>
              <a:custGeom>
                <a:avLst/>
                <a:gdLst/>
                <a:ahLst/>
                <a:cxnLst/>
                <a:rect l="0" t="0" r="0" b="0"/>
                <a:pathLst>
                  <a:path w="120000" h="120000" extrusionOk="0">
                    <a:moveTo>
                      <a:pt x="118119" y="120000"/>
                    </a:moveTo>
                    <a:lnTo>
                      <a:pt x="0" y="2716"/>
                    </a:lnTo>
                    <a:lnTo>
                      <a:pt x="1880" y="0"/>
                    </a:lnTo>
                    <a:lnTo>
                      <a:pt x="120000" y="116830"/>
                    </a:lnTo>
                    <a:lnTo>
                      <a:pt x="118119"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5" name="Shape 825"/>
              <p:cNvSpPr/>
              <p:nvPr/>
            </p:nvSpPr>
            <p:spPr>
              <a:xfrm>
                <a:off x="1414" y="1609"/>
                <a:ext cx="236" cy="137"/>
              </a:xfrm>
              <a:custGeom>
                <a:avLst/>
                <a:gdLst/>
                <a:ahLst/>
                <a:cxnLst/>
                <a:rect l="0" t="0" r="0" b="0"/>
                <a:pathLst>
                  <a:path w="120000" h="120000" extrusionOk="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6" name="Shape 826"/>
              <p:cNvSpPr/>
              <p:nvPr/>
            </p:nvSpPr>
            <p:spPr>
              <a:xfrm>
                <a:off x="1662" y="671"/>
                <a:ext cx="237" cy="137"/>
              </a:xfrm>
              <a:custGeom>
                <a:avLst/>
                <a:gdLst/>
                <a:ahLst/>
                <a:cxnLst/>
                <a:rect l="0" t="0" r="0" b="0"/>
                <a:pathLst>
                  <a:path w="120000" h="120000" extrusionOk="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7" name="Shape 827"/>
              <p:cNvSpPr/>
              <p:nvPr/>
            </p:nvSpPr>
            <p:spPr>
              <a:xfrm>
                <a:off x="107" y="1675"/>
                <a:ext cx="171" cy="169"/>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8" name="Shape 828"/>
              <p:cNvSpPr/>
              <p:nvPr/>
            </p:nvSpPr>
            <p:spPr>
              <a:xfrm>
                <a:off x="-288" y="1694"/>
                <a:ext cx="112" cy="164"/>
              </a:xfrm>
              <a:custGeom>
                <a:avLst/>
                <a:gdLst/>
                <a:ahLst/>
                <a:cxnLst/>
                <a:rect l="0" t="0" r="0" b="0"/>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9" name="Shape 829"/>
              <p:cNvSpPr/>
              <p:nvPr/>
            </p:nvSpPr>
            <p:spPr>
              <a:xfrm>
                <a:off x="557" y="1864"/>
                <a:ext cx="373" cy="1057"/>
              </a:xfrm>
              <a:custGeom>
                <a:avLst/>
                <a:gdLst/>
                <a:ahLst/>
                <a:cxnLst/>
                <a:rect l="0" t="0" r="0" b="0"/>
                <a:pathLst>
                  <a:path w="120000" h="120000" extrusionOk="0">
                    <a:moveTo>
                      <a:pt x="2566" y="120000"/>
                    </a:moveTo>
                    <a:lnTo>
                      <a:pt x="0" y="119546"/>
                    </a:lnTo>
                    <a:lnTo>
                      <a:pt x="117433" y="0"/>
                    </a:lnTo>
                    <a:lnTo>
                      <a:pt x="120000" y="340"/>
                    </a:lnTo>
                    <a:lnTo>
                      <a:pt x="2566"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830" name="Shape 830"/>
            <p:cNvGrpSpPr/>
            <p:nvPr/>
          </p:nvGrpSpPr>
          <p:grpSpPr>
            <a:xfrm>
              <a:off x="-719" y="-11"/>
              <a:ext cx="8919" cy="3285"/>
              <a:chOff x="-719" y="-11"/>
              <a:chExt cx="8919" cy="3285"/>
            </a:xfrm>
          </p:grpSpPr>
          <p:sp>
            <p:nvSpPr>
              <p:cNvPr id="831" name="Shape 831"/>
              <p:cNvSpPr/>
              <p:nvPr/>
            </p:nvSpPr>
            <p:spPr>
              <a:xfrm>
                <a:off x="3386" y="1317"/>
                <a:ext cx="917" cy="903"/>
              </a:xfrm>
              <a:custGeom>
                <a:avLst/>
                <a:gdLst/>
                <a:ahLst/>
                <a:cxnLst/>
                <a:rect l="0" t="0" r="0" b="0"/>
                <a:pathLst>
                  <a:path w="120000" h="120000" extrusionOk="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2" name="Shape 832"/>
              <p:cNvSpPr/>
              <p:nvPr/>
            </p:nvSpPr>
            <p:spPr>
              <a:xfrm>
                <a:off x="6915" y="2044"/>
                <a:ext cx="146" cy="44"/>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3" name="Shape 833"/>
              <p:cNvSpPr/>
              <p:nvPr/>
            </p:nvSpPr>
            <p:spPr>
              <a:xfrm>
                <a:off x="6915" y="2103"/>
                <a:ext cx="146" cy="31"/>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4" name="Shape 834"/>
              <p:cNvSpPr/>
              <p:nvPr/>
            </p:nvSpPr>
            <p:spPr>
              <a:xfrm>
                <a:off x="6915" y="2148"/>
                <a:ext cx="146" cy="44"/>
              </a:xfrm>
              <a:custGeom>
                <a:avLst/>
                <a:gdLst/>
                <a:ahLst/>
                <a:cxnLst/>
                <a:rect l="0" t="0" r="0" b="0"/>
                <a:pathLst>
                  <a:path w="120000" h="120000" extrusionOk="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5" name="Shape 835"/>
              <p:cNvSpPr/>
              <p:nvPr/>
            </p:nvSpPr>
            <p:spPr>
              <a:xfrm>
                <a:off x="7001" y="2512"/>
                <a:ext cx="112" cy="164"/>
              </a:xfrm>
              <a:custGeom>
                <a:avLst/>
                <a:gdLst/>
                <a:ahLst/>
                <a:cxnLst/>
                <a:rect l="0" t="0" r="0" b="0"/>
                <a:pathLst>
                  <a:path w="120000" h="120000" extrusionOk="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6" name="Shape 836"/>
              <p:cNvSpPr/>
              <p:nvPr/>
            </p:nvSpPr>
            <p:spPr>
              <a:xfrm>
                <a:off x="6886" y="1348"/>
                <a:ext cx="171" cy="169"/>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7" name="Shape 837"/>
              <p:cNvSpPr/>
              <p:nvPr/>
            </p:nvSpPr>
            <p:spPr>
              <a:xfrm>
                <a:off x="3675" y="2493"/>
                <a:ext cx="169" cy="171"/>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8" name="Shape 838"/>
              <p:cNvSpPr/>
              <p:nvPr/>
            </p:nvSpPr>
            <p:spPr>
              <a:xfrm>
                <a:off x="6397" y="952"/>
                <a:ext cx="145" cy="45"/>
              </a:xfrm>
              <a:custGeom>
                <a:avLst/>
                <a:gdLst/>
                <a:ahLst/>
                <a:cxnLst/>
                <a:rect l="0" t="0" r="0" b="0"/>
                <a:pathLst>
                  <a:path w="120000" h="120000" extrusionOk="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9" name="Shape 839"/>
              <p:cNvSpPr/>
              <p:nvPr/>
            </p:nvSpPr>
            <p:spPr>
              <a:xfrm>
                <a:off x="6397" y="1013"/>
                <a:ext cx="145" cy="31"/>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0" name="Shape 840"/>
              <p:cNvSpPr/>
              <p:nvPr/>
            </p:nvSpPr>
            <p:spPr>
              <a:xfrm>
                <a:off x="6397" y="1057"/>
                <a:ext cx="145" cy="45"/>
              </a:xfrm>
              <a:custGeom>
                <a:avLst/>
                <a:gdLst/>
                <a:ahLst/>
                <a:cxnLst/>
                <a:rect l="0" t="0" r="0" b="0"/>
                <a:pathLst>
                  <a:path w="120000" h="120000" extrusionOk="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1" name="Shape 841"/>
              <p:cNvSpPr/>
              <p:nvPr/>
            </p:nvSpPr>
            <p:spPr>
              <a:xfrm>
                <a:off x="7606" y="2860"/>
                <a:ext cx="171" cy="169"/>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2" name="Shape 842"/>
              <p:cNvSpPr/>
              <p:nvPr/>
            </p:nvSpPr>
            <p:spPr>
              <a:xfrm>
                <a:off x="7604" y="1468"/>
                <a:ext cx="112" cy="164"/>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3" name="Shape 843"/>
              <p:cNvSpPr/>
              <p:nvPr/>
            </p:nvSpPr>
            <p:spPr>
              <a:xfrm>
                <a:off x="7155" y="2744"/>
                <a:ext cx="169" cy="169"/>
              </a:xfrm>
              <a:custGeom>
                <a:avLst/>
                <a:gdLst/>
                <a:ahLst/>
                <a:cxnLst/>
                <a:rect l="0" t="0" r="0" b="0"/>
                <a:pathLst>
                  <a:path w="120000" h="120000" extrusionOk="0">
                    <a:moveTo>
                      <a:pt x="81656" y="53964"/>
                    </a:moveTo>
                    <a:lnTo>
                      <a:pt x="37633" y="53964"/>
                    </a:lnTo>
                    <a:lnTo>
                      <a:pt x="37633" y="47573"/>
                    </a:lnTo>
                    <a:lnTo>
                      <a:pt x="81656" y="47573"/>
                    </a:lnTo>
                    <a:lnTo>
                      <a:pt x="81656" y="53964"/>
                    </a:lnTo>
                    <a:close/>
                    <a:moveTo>
                      <a:pt x="81656" y="68165"/>
                    </a:moveTo>
                    <a:lnTo>
                      <a:pt x="37633" y="68165"/>
                    </a:lnTo>
                    <a:lnTo>
                      <a:pt x="37633" y="73846"/>
                    </a:lnTo>
                    <a:lnTo>
                      <a:pt x="81656" y="73846"/>
                    </a:lnTo>
                    <a:lnTo>
                      <a:pt x="81656" y="68165"/>
                    </a:lnTo>
                    <a:close/>
                    <a:moveTo>
                      <a:pt x="81656" y="27692"/>
                    </a:moveTo>
                    <a:lnTo>
                      <a:pt x="37633" y="27692"/>
                    </a:lnTo>
                    <a:lnTo>
                      <a:pt x="37633" y="33372"/>
                    </a:lnTo>
                    <a:lnTo>
                      <a:pt x="81656" y="33372"/>
                    </a:lnTo>
                    <a:lnTo>
                      <a:pt x="81656" y="27692"/>
                    </a:lnTo>
                    <a:close/>
                    <a:moveTo>
                      <a:pt x="81656" y="89467"/>
                    </a:moveTo>
                    <a:lnTo>
                      <a:pt x="37633" y="89467"/>
                    </a:lnTo>
                    <a:lnTo>
                      <a:pt x="37633" y="94437"/>
                    </a:lnTo>
                    <a:lnTo>
                      <a:pt x="81656" y="94437"/>
                    </a:lnTo>
                    <a:lnTo>
                      <a:pt x="81656" y="89467"/>
                    </a:lnTo>
                    <a:close/>
                    <a:moveTo>
                      <a:pt x="120000" y="120000"/>
                    </a:moveTo>
                    <a:lnTo>
                      <a:pt x="0" y="120000"/>
                    </a:lnTo>
                    <a:lnTo>
                      <a:pt x="0" y="0"/>
                    </a:lnTo>
                    <a:lnTo>
                      <a:pt x="120000" y="0"/>
                    </a:lnTo>
                    <a:lnTo>
                      <a:pt x="120000" y="120000"/>
                    </a:lnTo>
                    <a:close/>
                    <a:moveTo>
                      <a:pt x="114319" y="5680"/>
                    </a:moveTo>
                    <a:lnTo>
                      <a:pt x="4970" y="5680"/>
                    </a:lnTo>
                    <a:lnTo>
                      <a:pt x="4970" y="115029"/>
                    </a:lnTo>
                    <a:lnTo>
                      <a:pt x="114319" y="115029"/>
                    </a:lnTo>
                    <a:lnTo>
                      <a:pt x="114319" y="568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4" name="Shape 844"/>
              <p:cNvSpPr/>
              <p:nvPr/>
            </p:nvSpPr>
            <p:spPr>
              <a:xfrm>
                <a:off x="7400" y="776"/>
                <a:ext cx="170" cy="72"/>
              </a:xfrm>
              <a:custGeom>
                <a:avLst/>
                <a:gdLst/>
                <a:ahLst/>
                <a:cxnLst/>
                <a:rect l="0" t="0" r="0" b="0"/>
                <a:pathLst>
                  <a:path w="120000" h="120000" extrusionOk="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5" name="Shape 845"/>
              <p:cNvSpPr/>
              <p:nvPr/>
            </p:nvSpPr>
            <p:spPr>
              <a:xfrm>
                <a:off x="7400" y="871"/>
                <a:ext cx="170" cy="11"/>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6" name="Shape 846"/>
              <p:cNvSpPr/>
              <p:nvPr/>
            </p:nvSpPr>
            <p:spPr>
              <a:xfrm>
                <a:off x="7400" y="902"/>
                <a:ext cx="170" cy="11"/>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7" name="Shape 847"/>
              <p:cNvSpPr/>
              <p:nvPr/>
            </p:nvSpPr>
            <p:spPr>
              <a:xfrm>
                <a:off x="7400" y="935"/>
                <a:ext cx="170" cy="11"/>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8" name="Shape 848"/>
              <p:cNvSpPr/>
              <p:nvPr/>
            </p:nvSpPr>
            <p:spPr>
              <a:xfrm>
                <a:off x="3463" y="1393"/>
                <a:ext cx="763" cy="760"/>
              </a:xfrm>
              <a:custGeom>
                <a:avLst/>
                <a:gdLst/>
                <a:ahLst/>
                <a:cxnLst/>
                <a:rect l="0" t="0" r="0" b="0"/>
                <a:pathLst>
                  <a:path w="120000" h="120000" extrusionOk="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9" name="Shape 849"/>
              <p:cNvSpPr/>
              <p:nvPr/>
            </p:nvSpPr>
            <p:spPr>
              <a:xfrm>
                <a:off x="3559" y="1530"/>
                <a:ext cx="570" cy="505"/>
              </a:xfrm>
              <a:custGeom>
                <a:avLst/>
                <a:gdLst/>
                <a:ahLst/>
                <a:cxnLst/>
                <a:rect l="0" t="0" r="0" b="0"/>
                <a:pathLst>
                  <a:path w="120000" h="120000" extrusionOk="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0" name="Shape 850"/>
              <p:cNvSpPr/>
              <p:nvPr/>
            </p:nvSpPr>
            <p:spPr>
              <a:xfrm>
                <a:off x="878" y="1834"/>
                <a:ext cx="124" cy="97"/>
              </a:xfrm>
              <a:custGeom>
                <a:avLst/>
                <a:gdLst/>
                <a:ahLst/>
                <a:cxnLst/>
                <a:rect l="0" t="0" r="0" b="0"/>
                <a:pathLst>
                  <a:path w="120000" h="120000" extrusionOk="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1" name="Shape 851"/>
              <p:cNvSpPr/>
              <p:nvPr/>
            </p:nvSpPr>
            <p:spPr>
              <a:xfrm>
                <a:off x="861" y="1794"/>
                <a:ext cx="54" cy="88"/>
              </a:xfrm>
              <a:custGeom>
                <a:avLst/>
                <a:gdLst/>
                <a:ahLst/>
                <a:cxnLst/>
                <a:rect l="0" t="0" r="0" b="0"/>
                <a:pathLst>
                  <a:path w="120000" h="120000" extrusionOk="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2" name="Shape 852"/>
              <p:cNvSpPr/>
              <p:nvPr/>
            </p:nvSpPr>
            <p:spPr>
              <a:xfrm>
                <a:off x="830" y="1819"/>
                <a:ext cx="54" cy="119"/>
              </a:xfrm>
              <a:custGeom>
                <a:avLst/>
                <a:gdLst/>
                <a:ahLst/>
                <a:cxnLst/>
                <a:rect l="0" t="0" r="0" b="0"/>
                <a:pathLst>
                  <a:path w="120000" h="120000" extrusionOk="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3" name="Shape 853"/>
              <p:cNvSpPr/>
              <p:nvPr/>
            </p:nvSpPr>
            <p:spPr>
              <a:xfrm>
                <a:off x="872" y="1761"/>
                <a:ext cx="158" cy="160"/>
              </a:xfrm>
              <a:custGeom>
                <a:avLst/>
                <a:gdLst/>
                <a:ahLst/>
                <a:cxnLst/>
                <a:rect l="0" t="0" r="0" b="0"/>
                <a:pathLst>
                  <a:path w="120000" h="120000" extrusionOk="0">
                    <a:moveTo>
                      <a:pt x="99574" y="120000"/>
                    </a:moveTo>
                    <a:cubicBezTo>
                      <a:pt x="95744" y="116210"/>
                      <a:pt x="95744" y="116210"/>
                      <a:pt x="95744" y="116210"/>
                    </a:cubicBezTo>
                    <a:cubicBezTo>
                      <a:pt x="100851" y="108631"/>
                      <a:pt x="105957" y="101052"/>
                      <a:pt x="108510" y="93473"/>
                    </a:cubicBezTo>
                    <a:cubicBezTo>
                      <a:pt x="113617" y="77052"/>
                      <a:pt x="111063" y="59368"/>
                      <a:pt x="103404" y="44210"/>
                    </a:cubicBezTo>
                    <a:cubicBezTo>
                      <a:pt x="95744" y="29052"/>
                      <a:pt x="81702" y="17684"/>
                      <a:pt x="65106" y="12631"/>
                    </a:cubicBezTo>
                    <a:cubicBezTo>
                      <a:pt x="43404" y="6315"/>
                      <a:pt x="20425" y="10105"/>
                      <a:pt x="3829" y="24000"/>
                    </a:cubicBezTo>
                    <a:cubicBezTo>
                      <a:pt x="0" y="20210"/>
                      <a:pt x="0" y="20210"/>
                      <a:pt x="0" y="20210"/>
                    </a:cubicBezTo>
                    <a:cubicBezTo>
                      <a:pt x="19148" y="3789"/>
                      <a:pt x="43404" y="0"/>
                      <a:pt x="66382" y="6315"/>
                    </a:cubicBezTo>
                    <a:cubicBezTo>
                      <a:pt x="85531" y="12631"/>
                      <a:pt x="99574" y="24000"/>
                      <a:pt x="108510" y="41684"/>
                    </a:cubicBezTo>
                    <a:cubicBezTo>
                      <a:pt x="117446" y="58105"/>
                      <a:pt x="120000" y="77052"/>
                      <a:pt x="113617" y="94736"/>
                    </a:cubicBezTo>
                    <a:cubicBezTo>
                      <a:pt x="111063" y="103578"/>
                      <a:pt x="105957" y="112421"/>
                      <a:pt x="99574"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4" name="Shape 854"/>
              <p:cNvSpPr/>
              <p:nvPr/>
            </p:nvSpPr>
            <p:spPr>
              <a:xfrm>
                <a:off x="1327" y="776"/>
                <a:ext cx="343" cy="75"/>
              </a:xfrm>
              <a:custGeom>
                <a:avLst/>
                <a:gdLst/>
                <a:ahLst/>
                <a:cxnLst/>
                <a:rect l="0" t="0" r="0" b="0"/>
                <a:pathLst>
                  <a:path w="120000" h="120000" extrusionOk="0">
                    <a:moveTo>
                      <a:pt x="0" y="120000"/>
                    </a:moveTo>
                    <a:lnTo>
                      <a:pt x="0" y="107368"/>
                    </a:lnTo>
                    <a:lnTo>
                      <a:pt x="119300" y="0"/>
                    </a:lnTo>
                    <a:lnTo>
                      <a:pt x="120000" y="12631"/>
                    </a:lnTo>
                    <a:lnTo>
                      <a:pt x="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5" name="Shape 855"/>
              <p:cNvSpPr/>
              <p:nvPr/>
            </p:nvSpPr>
            <p:spPr>
              <a:xfrm>
                <a:off x="1277" y="842"/>
                <a:ext cx="133" cy="83"/>
              </a:xfrm>
              <a:custGeom>
                <a:avLst/>
                <a:gdLst/>
                <a:ahLst/>
                <a:cxnLst/>
                <a:rect l="0" t="0" r="0" b="0"/>
                <a:pathLst>
                  <a:path w="120000" h="120000" extrusionOk="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6" name="Shape 856"/>
              <p:cNvSpPr/>
              <p:nvPr/>
            </p:nvSpPr>
            <p:spPr>
              <a:xfrm>
                <a:off x="1268" y="784"/>
                <a:ext cx="68" cy="75"/>
              </a:xfrm>
              <a:custGeom>
                <a:avLst/>
                <a:gdLst/>
                <a:ahLst/>
                <a:cxnLst/>
                <a:rect l="0" t="0" r="0" b="0"/>
                <a:pathLst>
                  <a:path w="120000" h="120000" extrusionOk="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7" name="Shape 857"/>
              <p:cNvSpPr/>
              <p:nvPr/>
            </p:nvSpPr>
            <p:spPr>
              <a:xfrm>
                <a:off x="1236" y="796"/>
                <a:ext cx="41" cy="123"/>
              </a:xfrm>
              <a:custGeom>
                <a:avLst/>
                <a:gdLst/>
                <a:ahLst/>
                <a:cxnLst/>
                <a:rect l="0" t="0" r="0" b="0"/>
                <a:pathLst>
                  <a:path w="120000" h="120000" extrusionOk="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8" name="Shape 858"/>
              <p:cNvSpPr/>
              <p:nvPr/>
            </p:nvSpPr>
            <p:spPr>
              <a:xfrm>
                <a:off x="1296" y="755"/>
                <a:ext cx="142" cy="172"/>
              </a:xfrm>
              <a:custGeom>
                <a:avLst/>
                <a:gdLst/>
                <a:ahLst/>
                <a:cxnLst/>
                <a:rect l="0" t="0" r="0" b="0"/>
                <a:pathLst>
                  <a:path w="120000" h="120000" extrusionOk="0">
                    <a:moveTo>
                      <a:pt x="85714" y="120000"/>
                    </a:moveTo>
                    <a:cubicBezTo>
                      <a:pt x="81428" y="115294"/>
                      <a:pt x="81428" y="115294"/>
                      <a:pt x="81428" y="115294"/>
                    </a:cubicBezTo>
                    <a:cubicBezTo>
                      <a:pt x="90000" y="110588"/>
                      <a:pt x="95714" y="104705"/>
                      <a:pt x="101428" y="97647"/>
                    </a:cubicBezTo>
                    <a:cubicBezTo>
                      <a:pt x="110000" y="83529"/>
                      <a:pt x="112857" y="67058"/>
                      <a:pt x="107142" y="51764"/>
                    </a:cubicBezTo>
                    <a:cubicBezTo>
                      <a:pt x="101428" y="36470"/>
                      <a:pt x="90000" y="23529"/>
                      <a:pt x="72857" y="15294"/>
                    </a:cubicBezTo>
                    <a:cubicBezTo>
                      <a:pt x="50000" y="5882"/>
                      <a:pt x="24285" y="5882"/>
                      <a:pt x="2857" y="15294"/>
                    </a:cubicBezTo>
                    <a:cubicBezTo>
                      <a:pt x="0" y="10588"/>
                      <a:pt x="0" y="10588"/>
                      <a:pt x="0" y="10588"/>
                    </a:cubicBezTo>
                    <a:cubicBezTo>
                      <a:pt x="22857" y="0"/>
                      <a:pt x="51428" y="0"/>
                      <a:pt x="75714" y="10588"/>
                    </a:cubicBezTo>
                    <a:cubicBezTo>
                      <a:pt x="94285" y="18823"/>
                      <a:pt x="107142" y="32941"/>
                      <a:pt x="114285" y="50588"/>
                    </a:cubicBezTo>
                    <a:cubicBezTo>
                      <a:pt x="120000" y="67058"/>
                      <a:pt x="117142" y="84705"/>
                      <a:pt x="107142" y="100000"/>
                    </a:cubicBezTo>
                    <a:cubicBezTo>
                      <a:pt x="101428" y="108235"/>
                      <a:pt x="94285" y="114117"/>
                      <a:pt x="85714"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9" name="Shape 859"/>
              <p:cNvSpPr/>
              <p:nvPr/>
            </p:nvSpPr>
            <p:spPr>
              <a:xfrm>
                <a:off x="567" y="2909"/>
                <a:ext cx="231" cy="284"/>
              </a:xfrm>
              <a:custGeom>
                <a:avLst/>
                <a:gdLst/>
                <a:ahLst/>
                <a:cxnLst/>
                <a:rect l="0" t="0" r="0" b="0"/>
                <a:pathLst>
                  <a:path w="120000" h="120000" extrusionOk="0">
                    <a:moveTo>
                      <a:pt x="117413" y="120000"/>
                    </a:moveTo>
                    <a:lnTo>
                      <a:pt x="0" y="2112"/>
                    </a:lnTo>
                    <a:lnTo>
                      <a:pt x="3620" y="0"/>
                    </a:lnTo>
                    <a:lnTo>
                      <a:pt x="120000" y="117887"/>
                    </a:lnTo>
                    <a:lnTo>
                      <a:pt x="117413"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0" name="Shape 860"/>
              <p:cNvSpPr/>
              <p:nvPr/>
            </p:nvSpPr>
            <p:spPr>
              <a:xfrm>
                <a:off x="307" y="2912"/>
                <a:ext cx="256" cy="169"/>
              </a:xfrm>
              <a:custGeom>
                <a:avLst/>
                <a:gdLst/>
                <a:ahLst/>
                <a:cxnLst/>
                <a:rect l="0" t="0" r="0" b="0"/>
                <a:pathLst>
                  <a:path w="120000" h="120000" extrusionOk="0">
                    <a:moveTo>
                      <a:pt x="2334" y="120000"/>
                    </a:moveTo>
                    <a:lnTo>
                      <a:pt x="0" y="115029"/>
                    </a:lnTo>
                    <a:lnTo>
                      <a:pt x="117665" y="0"/>
                    </a:lnTo>
                    <a:lnTo>
                      <a:pt x="120000" y="4260"/>
                    </a:lnTo>
                    <a:lnTo>
                      <a:pt x="2334"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1" name="Shape 861"/>
              <p:cNvSpPr/>
              <p:nvPr/>
            </p:nvSpPr>
            <p:spPr>
              <a:xfrm>
                <a:off x="496" y="2886"/>
                <a:ext cx="115" cy="104"/>
              </a:xfrm>
              <a:custGeom>
                <a:avLst/>
                <a:gdLst/>
                <a:ahLst/>
                <a:cxnLst/>
                <a:rect l="0" t="0" r="0" b="0"/>
                <a:pathLst>
                  <a:path w="120000" h="120000" extrusionOk="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2" name="Shape 862"/>
              <p:cNvSpPr/>
              <p:nvPr/>
            </p:nvSpPr>
            <p:spPr>
              <a:xfrm>
                <a:off x="523" y="2850"/>
                <a:ext cx="100" cy="36"/>
              </a:xfrm>
              <a:custGeom>
                <a:avLst/>
                <a:gdLst/>
                <a:ahLst/>
                <a:cxnLst/>
                <a:rect l="0" t="0" r="0" b="0"/>
                <a:pathLst>
                  <a:path w="120000" h="120000" extrusionOk="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3" name="Shape 863"/>
              <p:cNvSpPr/>
              <p:nvPr/>
            </p:nvSpPr>
            <p:spPr>
              <a:xfrm>
                <a:off x="475" y="2826"/>
                <a:ext cx="103" cy="72"/>
              </a:xfrm>
              <a:custGeom>
                <a:avLst/>
                <a:gdLst/>
                <a:ahLst/>
                <a:cxnLst/>
                <a:rect l="0" t="0" r="0" b="0"/>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4" name="Shape 864"/>
              <p:cNvSpPr/>
              <p:nvPr/>
            </p:nvSpPr>
            <p:spPr>
              <a:xfrm>
                <a:off x="532" y="2839"/>
                <a:ext cx="127" cy="176"/>
              </a:xfrm>
              <a:custGeom>
                <a:avLst/>
                <a:gdLst/>
                <a:ahLst/>
                <a:cxnLst/>
                <a:rect l="0" t="0" r="0" b="0"/>
                <a:pathLst>
                  <a:path w="120000" h="120000" extrusionOk="0">
                    <a:moveTo>
                      <a:pt x="31578" y="120000"/>
                    </a:moveTo>
                    <a:cubicBezTo>
                      <a:pt x="20526" y="120000"/>
                      <a:pt x="9473" y="117692"/>
                      <a:pt x="0" y="115384"/>
                    </a:cubicBezTo>
                    <a:cubicBezTo>
                      <a:pt x="1578" y="109615"/>
                      <a:pt x="1578" y="109615"/>
                      <a:pt x="1578" y="109615"/>
                    </a:cubicBezTo>
                    <a:cubicBezTo>
                      <a:pt x="12631" y="113076"/>
                      <a:pt x="22105" y="114230"/>
                      <a:pt x="33157" y="114230"/>
                    </a:cubicBezTo>
                    <a:cubicBezTo>
                      <a:pt x="55263" y="113076"/>
                      <a:pt x="75789" y="107307"/>
                      <a:pt x="90000" y="95769"/>
                    </a:cubicBezTo>
                    <a:cubicBezTo>
                      <a:pt x="104210" y="84230"/>
                      <a:pt x="112105" y="69230"/>
                      <a:pt x="112105" y="53076"/>
                    </a:cubicBezTo>
                    <a:cubicBezTo>
                      <a:pt x="110526" y="33461"/>
                      <a:pt x="96315" y="15000"/>
                      <a:pt x="74210" y="4615"/>
                    </a:cubicBezTo>
                    <a:cubicBezTo>
                      <a:pt x="77368" y="0"/>
                      <a:pt x="77368" y="0"/>
                      <a:pt x="77368" y="0"/>
                    </a:cubicBezTo>
                    <a:cubicBezTo>
                      <a:pt x="102631" y="11538"/>
                      <a:pt x="118421" y="31153"/>
                      <a:pt x="120000" y="53076"/>
                    </a:cubicBezTo>
                    <a:cubicBezTo>
                      <a:pt x="120000" y="70384"/>
                      <a:pt x="112105" y="86538"/>
                      <a:pt x="96315" y="99230"/>
                    </a:cubicBezTo>
                    <a:cubicBezTo>
                      <a:pt x="78947" y="111923"/>
                      <a:pt x="56842" y="118846"/>
                      <a:pt x="34736" y="120000"/>
                    </a:cubicBezTo>
                    <a:cubicBezTo>
                      <a:pt x="33157" y="120000"/>
                      <a:pt x="31578" y="120000"/>
                      <a:pt x="31578"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5" name="Shape 865"/>
              <p:cNvSpPr/>
              <p:nvPr/>
            </p:nvSpPr>
            <p:spPr>
              <a:xfrm>
                <a:off x="7806" y="1930"/>
                <a:ext cx="299" cy="239"/>
              </a:xfrm>
              <a:custGeom>
                <a:avLst/>
                <a:gdLst/>
                <a:ahLst/>
                <a:cxnLst/>
                <a:rect l="0" t="0" r="0" b="0"/>
                <a:pathLst>
                  <a:path w="120000" h="120000" extrusionOk="0">
                    <a:moveTo>
                      <a:pt x="118000" y="120000"/>
                    </a:moveTo>
                    <a:lnTo>
                      <a:pt x="0" y="3000"/>
                    </a:lnTo>
                    <a:lnTo>
                      <a:pt x="2000" y="0"/>
                    </a:lnTo>
                    <a:lnTo>
                      <a:pt x="120000" y="117500"/>
                    </a:lnTo>
                    <a:lnTo>
                      <a:pt x="118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6" name="Shape 866"/>
              <p:cNvSpPr/>
              <p:nvPr/>
            </p:nvSpPr>
            <p:spPr>
              <a:xfrm>
                <a:off x="8041" y="2146"/>
                <a:ext cx="124" cy="95"/>
              </a:xfrm>
              <a:custGeom>
                <a:avLst/>
                <a:gdLst/>
                <a:ahLst/>
                <a:cxnLst/>
                <a:rect l="0" t="0" r="0" b="0"/>
                <a:pathLst>
                  <a:path w="120000" h="120000" extrusionOk="0">
                    <a:moveTo>
                      <a:pt x="50270" y="119999"/>
                    </a:moveTo>
                    <a:cubicBezTo>
                      <a:pt x="43783" y="119999"/>
                      <a:pt x="37297" y="117894"/>
                      <a:pt x="30810" y="115789"/>
                    </a:cubicBezTo>
                    <a:cubicBezTo>
                      <a:pt x="19459" y="111578"/>
                      <a:pt x="8108" y="101052"/>
                      <a:pt x="0" y="88421"/>
                    </a:cubicBezTo>
                    <a:cubicBezTo>
                      <a:pt x="3243" y="86315"/>
                      <a:pt x="3243" y="86315"/>
                      <a:pt x="3243" y="86315"/>
                    </a:cubicBezTo>
                    <a:cubicBezTo>
                      <a:pt x="11351" y="96842"/>
                      <a:pt x="21081" y="105263"/>
                      <a:pt x="32432" y="109473"/>
                    </a:cubicBezTo>
                    <a:cubicBezTo>
                      <a:pt x="48648" y="115789"/>
                      <a:pt x="64864" y="113684"/>
                      <a:pt x="79459" y="105263"/>
                    </a:cubicBezTo>
                    <a:cubicBezTo>
                      <a:pt x="94054" y="94736"/>
                      <a:pt x="105405" y="77894"/>
                      <a:pt x="110270" y="56842"/>
                    </a:cubicBezTo>
                    <a:cubicBezTo>
                      <a:pt x="115135" y="40000"/>
                      <a:pt x="113513" y="18947"/>
                      <a:pt x="108648" y="2105"/>
                    </a:cubicBezTo>
                    <a:cubicBezTo>
                      <a:pt x="111891" y="0"/>
                      <a:pt x="111891" y="0"/>
                      <a:pt x="111891" y="0"/>
                    </a:cubicBezTo>
                    <a:cubicBezTo>
                      <a:pt x="118378" y="18947"/>
                      <a:pt x="120000" y="40000"/>
                      <a:pt x="115135" y="58947"/>
                    </a:cubicBezTo>
                    <a:cubicBezTo>
                      <a:pt x="108648" y="80000"/>
                      <a:pt x="97297" y="98947"/>
                      <a:pt x="82702" y="109473"/>
                    </a:cubicBezTo>
                    <a:cubicBezTo>
                      <a:pt x="72972" y="115789"/>
                      <a:pt x="61621" y="119999"/>
                      <a:pt x="50270" y="119999"/>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7" name="Shape 867"/>
              <p:cNvSpPr/>
              <p:nvPr/>
            </p:nvSpPr>
            <p:spPr>
              <a:xfrm>
                <a:off x="8023" y="2105"/>
                <a:ext cx="56" cy="88"/>
              </a:xfrm>
              <a:custGeom>
                <a:avLst/>
                <a:gdLst/>
                <a:ahLst/>
                <a:cxnLst/>
                <a:rect l="0" t="0" r="0" b="0"/>
                <a:pathLst>
                  <a:path w="120000" h="120000" extrusionOk="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8" name="Shape 868"/>
              <p:cNvSpPr/>
              <p:nvPr/>
            </p:nvSpPr>
            <p:spPr>
              <a:xfrm>
                <a:off x="7991" y="2131"/>
                <a:ext cx="54" cy="119"/>
              </a:xfrm>
              <a:custGeom>
                <a:avLst/>
                <a:gdLst/>
                <a:ahLst/>
                <a:cxnLst/>
                <a:rect l="0" t="0" r="0" b="0"/>
                <a:pathLst>
                  <a:path w="120000" h="120000" extrusionOk="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9" name="Shape 869"/>
              <p:cNvSpPr/>
              <p:nvPr/>
            </p:nvSpPr>
            <p:spPr>
              <a:xfrm>
                <a:off x="8034" y="2072"/>
                <a:ext cx="165" cy="159"/>
              </a:xfrm>
              <a:custGeom>
                <a:avLst/>
                <a:gdLst/>
                <a:ahLst/>
                <a:cxnLst/>
                <a:rect l="0" t="0" r="0" b="0"/>
                <a:pathLst>
                  <a:path w="120000" h="120000" extrusionOk="0">
                    <a:moveTo>
                      <a:pt x="95510" y="120000"/>
                    </a:moveTo>
                    <a:cubicBezTo>
                      <a:pt x="91836" y="116210"/>
                      <a:pt x="91836" y="116210"/>
                      <a:pt x="91836" y="116210"/>
                    </a:cubicBezTo>
                    <a:cubicBezTo>
                      <a:pt x="96734" y="109894"/>
                      <a:pt x="100408" y="102315"/>
                      <a:pt x="102857" y="93473"/>
                    </a:cubicBezTo>
                    <a:cubicBezTo>
                      <a:pt x="113877" y="60631"/>
                      <a:pt x="95510" y="24000"/>
                      <a:pt x="62448" y="13894"/>
                    </a:cubicBezTo>
                    <a:cubicBezTo>
                      <a:pt x="41632" y="6315"/>
                      <a:pt x="19591" y="11368"/>
                      <a:pt x="3673" y="25263"/>
                    </a:cubicBezTo>
                    <a:cubicBezTo>
                      <a:pt x="0" y="20210"/>
                      <a:pt x="0" y="20210"/>
                      <a:pt x="0" y="20210"/>
                    </a:cubicBezTo>
                    <a:cubicBezTo>
                      <a:pt x="17142" y="5052"/>
                      <a:pt x="41632" y="0"/>
                      <a:pt x="63673" y="7578"/>
                    </a:cubicBezTo>
                    <a:cubicBezTo>
                      <a:pt x="99183" y="18947"/>
                      <a:pt x="119999" y="58105"/>
                      <a:pt x="108979" y="96000"/>
                    </a:cubicBezTo>
                    <a:cubicBezTo>
                      <a:pt x="106530" y="104842"/>
                      <a:pt x="101632" y="113684"/>
                      <a:pt x="95510"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0" name="Shape 870"/>
              <p:cNvSpPr/>
              <p:nvPr/>
            </p:nvSpPr>
            <p:spPr>
              <a:xfrm>
                <a:off x="3886" y="590"/>
                <a:ext cx="133" cy="735"/>
              </a:xfrm>
              <a:custGeom>
                <a:avLst/>
                <a:gdLst/>
                <a:ahLst/>
                <a:cxnLst/>
                <a:rect l="0" t="0" r="0" b="0"/>
                <a:pathLst>
                  <a:path w="120000" h="120000" extrusionOk="0">
                    <a:moveTo>
                      <a:pt x="7218" y="120000"/>
                    </a:moveTo>
                    <a:lnTo>
                      <a:pt x="0" y="120000"/>
                    </a:lnTo>
                    <a:lnTo>
                      <a:pt x="114586" y="0"/>
                    </a:lnTo>
                    <a:lnTo>
                      <a:pt x="120000" y="326"/>
                    </a:lnTo>
                    <a:lnTo>
                      <a:pt x="7218"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1" name="Shape 871"/>
              <p:cNvSpPr/>
              <p:nvPr/>
            </p:nvSpPr>
            <p:spPr>
              <a:xfrm>
                <a:off x="3629" y="998"/>
                <a:ext cx="116" cy="342"/>
              </a:xfrm>
              <a:custGeom>
                <a:avLst/>
                <a:gdLst/>
                <a:ahLst/>
                <a:cxnLst/>
                <a:rect l="0" t="0" r="0" b="0"/>
                <a:pathLst>
                  <a:path w="120000" h="120000" extrusionOk="0">
                    <a:moveTo>
                      <a:pt x="110769" y="120000"/>
                    </a:moveTo>
                    <a:lnTo>
                      <a:pt x="0" y="1052"/>
                    </a:lnTo>
                    <a:lnTo>
                      <a:pt x="9230" y="0"/>
                    </a:lnTo>
                    <a:lnTo>
                      <a:pt x="120000" y="118596"/>
                    </a:lnTo>
                    <a:lnTo>
                      <a:pt x="110769"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2" name="Shape 872"/>
              <p:cNvSpPr/>
              <p:nvPr/>
            </p:nvSpPr>
            <p:spPr>
              <a:xfrm>
                <a:off x="3752" y="2279"/>
                <a:ext cx="25" cy="217"/>
              </a:xfrm>
              <a:custGeom>
                <a:avLst/>
                <a:gdLst/>
                <a:ahLst/>
                <a:cxnLst/>
                <a:rect l="0" t="0" r="0" b="0"/>
                <a:pathLst>
                  <a:path w="120000" h="120000" extrusionOk="0">
                    <a:moveTo>
                      <a:pt x="38400" y="120000"/>
                    </a:moveTo>
                    <a:lnTo>
                      <a:pt x="0" y="120000"/>
                    </a:lnTo>
                    <a:lnTo>
                      <a:pt x="86400" y="0"/>
                    </a:lnTo>
                    <a:lnTo>
                      <a:pt x="120000" y="0"/>
                    </a:lnTo>
                    <a:lnTo>
                      <a:pt x="384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3" name="Shape 873"/>
              <p:cNvSpPr/>
              <p:nvPr/>
            </p:nvSpPr>
            <p:spPr>
              <a:xfrm>
                <a:off x="6247" y="428"/>
                <a:ext cx="442" cy="185"/>
              </a:xfrm>
              <a:custGeom>
                <a:avLst/>
                <a:gdLst/>
                <a:ahLst/>
                <a:cxnLst/>
                <a:rect l="0" t="0" r="0" b="0"/>
                <a:pathLst>
                  <a:path w="120000" h="120000" extrusionOk="0">
                    <a:moveTo>
                      <a:pt x="119185" y="120000"/>
                    </a:moveTo>
                    <a:lnTo>
                      <a:pt x="0" y="4516"/>
                    </a:lnTo>
                    <a:lnTo>
                      <a:pt x="814" y="0"/>
                    </a:lnTo>
                    <a:lnTo>
                      <a:pt x="120000" y="116129"/>
                    </a:lnTo>
                    <a:lnTo>
                      <a:pt x="119185"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4" name="Shape 874"/>
              <p:cNvSpPr/>
              <p:nvPr/>
            </p:nvSpPr>
            <p:spPr>
              <a:xfrm>
                <a:off x="6694" y="419"/>
                <a:ext cx="566" cy="203"/>
              </a:xfrm>
              <a:custGeom>
                <a:avLst/>
                <a:gdLst/>
                <a:ahLst/>
                <a:cxnLst/>
                <a:rect l="0" t="0" r="0" b="0"/>
                <a:pathLst>
                  <a:path w="120000" h="120000" extrusionOk="0">
                    <a:moveTo>
                      <a:pt x="634" y="120000"/>
                    </a:moveTo>
                    <a:lnTo>
                      <a:pt x="0" y="115862"/>
                    </a:lnTo>
                    <a:lnTo>
                      <a:pt x="119365" y="0"/>
                    </a:lnTo>
                    <a:lnTo>
                      <a:pt x="120000" y="4137"/>
                    </a:lnTo>
                    <a:lnTo>
                      <a:pt x="634"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5" name="Shape 875"/>
              <p:cNvSpPr/>
              <p:nvPr/>
            </p:nvSpPr>
            <p:spPr>
              <a:xfrm>
                <a:off x="6619" y="582"/>
                <a:ext cx="116" cy="106"/>
              </a:xfrm>
              <a:custGeom>
                <a:avLst/>
                <a:gdLst/>
                <a:ahLst/>
                <a:cxnLst/>
                <a:rect l="0" t="0" r="0" b="0"/>
                <a:pathLst>
                  <a:path w="120000" h="120000" extrusionOk="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6" name="Shape 876"/>
              <p:cNvSpPr/>
              <p:nvPr/>
            </p:nvSpPr>
            <p:spPr>
              <a:xfrm>
                <a:off x="6648" y="548"/>
                <a:ext cx="100" cy="34"/>
              </a:xfrm>
              <a:custGeom>
                <a:avLst/>
                <a:gdLst/>
                <a:ahLst/>
                <a:cxnLst/>
                <a:rect l="0" t="0" r="0" b="0"/>
                <a:pathLst>
                  <a:path w="120000" h="120000" extrusionOk="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7" name="Shape 877"/>
              <p:cNvSpPr/>
              <p:nvPr/>
            </p:nvSpPr>
            <p:spPr>
              <a:xfrm>
                <a:off x="6598" y="521"/>
                <a:ext cx="103" cy="72"/>
              </a:xfrm>
              <a:custGeom>
                <a:avLst/>
                <a:gdLst/>
                <a:ahLst/>
                <a:cxnLst/>
                <a:rect l="0" t="0" r="0" b="0"/>
                <a:pathLst>
                  <a:path w="120000" h="120000" extrusionOk="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8" name="Shape 878"/>
              <p:cNvSpPr/>
              <p:nvPr/>
            </p:nvSpPr>
            <p:spPr>
              <a:xfrm>
                <a:off x="6655" y="538"/>
                <a:ext cx="130" cy="174"/>
              </a:xfrm>
              <a:custGeom>
                <a:avLst/>
                <a:gdLst/>
                <a:ahLst/>
                <a:cxnLst/>
                <a:rect l="0" t="0" r="0" b="0"/>
                <a:pathLst>
                  <a:path w="120000" h="120000" extrusionOk="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71067"/>
                      <a:pt x="112207" y="87378"/>
                      <a:pt x="95064" y="100194"/>
                    </a:cubicBezTo>
                    <a:cubicBezTo>
                      <a:pt x="79480" y="113009"/>
                      <a:pt x="57662" y="120000"/>
                      <a:pt x="34285" y="120000"/>
                    </a:cubicBezTo>
                    <a:cubicBezTo>
                      <a:pt x="34285" y="120000"/>
                      <a:pt x="32727" y="120000"/>
                      <a:pt x="32727"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9" name="Shape 879"/>
              <p:cNvSpPr/>
              <p:nvPr/>
            </p:nvSpPr>
            <p:spPr>
              <a:xfrm>
                <a:off x="-136" y="187"/>
                <a:ext cx="148" cy="154"/>
              </a:xfrm>
              <a:custGeom>
                <a:avLst/>
                <a:gdLst/>
                <a:ahLst/>
                <a:cxnLst/>
                <a:rect l="0" t="0" r="0" b="0"/>
                <a:pathLst>
                  <a:path w="120000" h="120000" extrusionOk="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0" name="Shape 880"/>
              <p:cNvSpPr/>
              <p:nvPr/>
            </p:nvSpPr>
            <p:spPr>
              <a:xfrm>
                <a:off x="-85" y="267"/>
                <a:ext cx="14" cy="14"/>
              </a:xfrm>
              <a:prstGeom prst="ellipse">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1" name="Shape 881"/>
              <p:cNvSpPr/>
              <p:nvPr/>
            </p:nvSpPr>
            <p:spPr>
              <a:xfrm>
                <a:off x="3845" y="1177"/>
                <a:ext cx="509" cy="318"/>
              </a:xfrm>
              <a:custGeom>
                <a:avLst/>
                <a:gdLst/>
                <a:ahLst/>
                <a:cxnLst/>
                <a:rect l="0" t="0" r="0" b="0"/>
                <a:pathLst>
                  <a:path w="120000" h="120000" extrusionOk="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2" name="Shape 882"/>
              <p:cNvSpPr/>
              <p:nvPr/>
            </p:nvSpPr>
            <p:spPr>
              <a:xfrm>
                <a:off x="3356" y="1285"/>
                <a:ext cx="975" cy="974"/>
              </a:xfrm>
              <a:custGeom>
                <a:avLst/>
                <a:gdLst/>
                <a:ahLst/>
                <a:cxnLst/>
                <a:rect l="0" t="0" r="0" b="0"/>
                <a:pathLst>
                  <a:path w="120000" h="120000" extrusionOk="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027"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031"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560"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193"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49791"/>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375"/>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615"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3" name="Shape 883"/>
              <p:cNvSpPr/>
              <p:nvPr/>
            </p:nvSpPr>
            <p:spPr>
              <a:xfrm>
                <a:off x="3311" y="1200"/>
                <a:ext cx="1033" cy="1137"/>
              </a:xfrm>
              <a:custGeom>
                <a:avLst/>
                <a:gdLst/>
                <a:ahLst/>
                <a:cxnLst/>
                <a:rect l="0" t="0" r="0" b="0"/>
                <a:pathLst>
                  <a:path w="120000" h="120000" extrusionOk="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4" name="Shape 884"/>
              <p:cNvSpPr/>
              <p:nvPr/>
            </p:nvSpPr>
            <p:spPr>
              <a:xfrm>
                <a:off x="3433" y="1363"/>
                <a:ext cx="824" cy="820"/>
              </a:xfrm>
              <a:custGeom>
                <a:avLst/>
                <a:gdLst/>
                <a:ahLst/>
                <a:cxnLst/>
                <a:rect l="0" t="0" r="0" b="0"/>
                <a:pathLst>
                  <a:path w="120000" h="120000" extrusionOk="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5" name="Shape 885"/>
              <p:cNvSpPr/>
              <p:nvPr/>
            </p:nvSpPr>
            <p:spPr>
              <a:xfrm>
                <a:off x="4279" y="1843"/>
                <a:ext cx="99" cy="27"/>
              </a:xfrm>
              <a:custGeom>
                <a:avLst/>
                <a:gdLst/>
                <a:ahLst/>
                <a:cxnLst/>
                <a:rect l="0" t="0" r="0" b="0"/>
                <a:pathLst>
                  <a:path w="120000" h="120000" extrusionOk="0">
                    <a:moveTo>
                      <a:pt x="120000" y="90000"/>
                    </a:moveTo>
                    <a:cubicBezTo>
                      <a:pt x="2033" y="0"/>
                      <a:pt x="2033" y="0"/>
                      <a:pt x="2033" y="0"/>
                    </a:cubicBezTo>
                    <a:cubicBezTo>
                      <a:pt x="0" y="37500"/>
                      <a:pt x="0" y="37500"/>
                      <a:pt x="0" y="37500"/>
                    </a:cubicBezTo>
                    <a:cubicBezTo>
                      <a:pt x="117966" y="120000"/>
                      <a:pt x="117966" y="120000"/>
                      <a:pt x="117966" y="120000"/>
                    </a:cubicBezTo>
                    <a:cubicBezTo>
                      <a:pt x="117966" y="112500"/>
                      <a:pt x="117966" y="97500"/>
                      <a:pt x="120000" y="9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6" name="Shape 886"/>
              <p:cNvSpPr/>
              <p:nvPr/>
            </p:nvSpPr>
            <p:spPr>
              <a:xfrm>
                <a:off x="4431" y="1872"/>
                <a:ext cx="467" cy="100"/>
              </a:xfrm>
              <a:custGeom>
                <a:avLst/>
                <a:gdLst/>
                <a:ahLst/>
                <a:cxnLst/>
                <a:rect l="0" t="0" r="0" b="0"/>
                <a:pathLst>
                  <a:path w="120000" h="120000" extrusionOk="0">
                    <a:moveTo>
                      <a:pt x="0" y="0"/>
                    </a:moveTo>
                    <a:cubicBezTo>
                      <a:pt x="0" y="4067"/>
                      <a:pt x="0" y="6101"/>
                      <a:pt x="0" y="10169"/>
                    </a:cubicBezTo>
                    <a:cubicBezTo>
                      <a:pt x="119565" y="120000"/>
                      <a:pt x="119565" y="120000"/>
                      <a:pt x="119565" y="120000"/>
                    </a:cubicBezTo>
                    <a:cubicBezTo>
                      <a:pt x="120000" y="111864"/>
                      <a:pt x="120000" y="111864"/>
                      <a:pt x="120000" y="111864"/>
                    </a:cubicBezTo>
                    <a:lnTo>
                      <a:pt x="0" y="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7" name="Shape 887"/>
              <p:cNvSpPr/>
              <p:nvPr/>
            </p:nvSpPr>
            <p:spPr>
              <a:xfrm>
                <a:off x="3888" y="1770"/>
                <a:ext cx="554" cy="597"/>
              </a:xfrm>
              <a:custGeom>
                <a:avLst/>
                <a:gdLst/>
                <a:ahLst/>
                <a:cxnLst/>
                <a:rect l="0" t="0" r="0" b="0"/>
                <a:pathLst>
                  <a:path w="120000" h="120000" extrusionOk="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8" name="Shape 888"/>
              <p:cNvSpPr/>
              <p:nvPr/>
            </p:nvSpPr>
            <p:spPr>
              <a:xfrm>
                <a:off x="4215" y="2017"/>
                <a:ext cx="309" cy="293"/>
              </a:xfrm>
              <a:custGeom>
                <a:avLst/>
                <a:gdLst/>
                <a:ahLst/>
                <a:cxnLst/>
                <a:rect l="0" t="0" r="0" b="0"/>
                <a:pathLst>
                  <a:path w="120000" h="120000" extrusionOk="0">
                    <a:moveTo>
                      <a:pt x="117677" y="120000"/>
                    </a:moveTo>
                    <a:lnTo>
                      <a:pt x="0" y="2040"/>
                    </a:lnTo>
                    <a:lnTo>
                      <a:pt x="1935" y="0"/>
                    </a:lnTo>
                    <a:lnTo>
                      <a:pt x="120000" y="117959"/>
                    </a:lnTo>
                    <a:lnTo>
                      <a:pt x="117677"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9" name="Shape 889"/>
              <p:cNvSpPr/>
              <p:nvPr/>
            </p:nvSpPr>
            <p:spPr>
              <a:xfrm>
                <a:off x="4299" y="1654"/>
                <a:ext cx="876" cy="101"/>
              </a:xfrm>
              <a:custGeom>
                <a:avLst/>
                <a:gdLst/>
                <a:ahLst/>
                <a:cxnLst/>
                <a:rect l="0" t="0" r="0" b="0"/>
                <a:pathLst>
                  <a:path w="120000" h="120000" extrusionOk="0">
                    <a:moveTo>
                      <a:pt x="0" y="120000"/>
                    </a:moveTo>
                    <a:lnTo>
                      <a:pt x="0" y="110495"/>
                    </a:lnTo>
                    <a:lnTo>
                      <a:pt x="120000" y="0"/>
                    </a:lnTo>
                    <a:lnTo>
                      <a:pt x="120000" y="8316"/>
                    </a:lnTo>
                    <a:lnTo>
                      <a:pt x="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0" name="Shape 890"/>
              <p:cNvSpPr/>
              <p:nvPr/>
            </p:nvSpPr>
            <p:spPr>
              <a:xfrm>
                <a:off x="4322" y="1501"/>
                <a:ext cx="99" cy="126"/>
              </a:xfrm>
              <a:custGeom>
                <a:avLst/>
                <a:gdLst/>
                <a:ahLst/>
                <a:cxnLst/>
                <a:rect l="0" t="0" r="0" b="0"/>
                <a:pathLst>
                  <a:path w="120000" h="120000" extrusionOk="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1" name="Shape 891"/>
              <p:cNvSpPr/>
              <p:nvPr/>
            </p:nvSpPr>
            <p:spPr>
              <a:xfrm>
                <a:off x="4208" y="1018"/>
                <a:ext cx="680" cy="489"/>
              </a:xfrm>
              <a:custGeom>
                <a:avLst/>
                <a:gdLst/>
                <a:ahLst/>
                <a:cxnLst/>
                <a:rect l="0" t="0" r="0" b="0"/>
                <a:pathLst>
                  <a:path w="120000" h="120000" extrusionOk="0">
                    <a:moveTo>
                      <a:pt x="529" y="120000"/>
                    </a:moveTo>
                    <a:lnTo>
                      <a:pt x="0" y="118282"/>
                    </a:lnTo>
                    <a:lnTo>
                      <a:pt x="119117" y="0"/>
                    </a:lnTo>
                    <a:lnTo>
                      <a:pt x="120000" y="1717"/>
                    </a:lnTo>
                    <a:lnTo>
                      <a:pt x="529"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2" name="Shape 892"/>
              <p:cNvSpPr/>
              <p:nvPr/>
            </p:nvSpPr>
            <p:spPr>
              <a:xfrm>
                <a:off x="3245" y="1770"/>
                <a:ext cx="343" cy="526"/>
              </a:xfrm>
              <a:custGeom>
                <a:avLst/>
                <a:gdLst/>
                <a:ahLst/>
                <a:cxnLst/>
                <a:rect l="0" t="0" r="0" b="0"/>
                <a:pathLst>
                  <a:path w="120000" h="120000" extrusionOk="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3" name="Shape 893"/>
              <p:cNvSpPr/>
              <p:nvPr/>
            </p:nvSpPr>
            <p:spPr>
              <a:xfrm>
                <a:off x="3293" y="2114"/>
                <a:ext cx="335" cy="489"/>
              </a:xfrm>
              <a:custGeom>
                <a:avLst/>
                <a:gdLst/>
                <a:ahLst/>
                <a:cxnLst/>
                <a:rect l="0" t="0" r="0" b="0"/>
                <a:pathLst>
                  <a:path w="120000" h="120000" extrusionOk="0">
                    <a:moveTo>
                      <a:pt x="2507" y="120000"/>
                    </a:moveTo>
                    <a:lnTo>
                      <a:pt x="0" y="118775"/>
                    </a:lnTo>
                    <a:lnTo>
                      <a:pt x="117492" y="0"/>
                    </a:lnTo>
                    <a:lnTo>
                      <a:pt x="120000" y="734"/>
                    </a:lnTo>
                    <a:lnTo>
                      <a:pt x="2507"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4" name="Shape 894"/>
              <p:cNvSpPr/>
              <p:nvPr/>
            </p:nvSpPr>
            <p:spPr>
              <a:xfrm>
                <a:off x="2950" y="1506"/>
                <a:ext cx="461" cy="148"/>
              </a:xfrm>
              <a:custGeom>
                <a:avLst/>
                <a:gdLst/>
                <a:ahLst/>
                <a:cxnLst/>
                <a:rect l="0" t="0" r="0" b="0"/>
                <a:pathLst>
                  <a:path w="120000" h="120000" extrusionOk="0">
                    <a:moveTo>
                      <a:pt x="119740" y="120000"/>
                    </a:moveTo>
                    <a:lnTo>
                      <a:pt x="0" y="5637"/>
                    </a:lnTo>
                    <a:lnTo>
                      <a:pt x="259" y="0"/>
                    </a:lnTo>
                    <a:lnTo>
                      <a:pt x="119999" y="114362"/>
                    </a:lnTo>
                    <a:lnTo>
                      <a:pt x="11974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5" name="Shape 895"/>
              <p:cNvSpPr/>
              <p:nvPr/>
            </p:nvSpPr>
            <p:spPr>
              <a:xfrm>
                <a:off x="2048" y="1878"/>
                <a:ext cx="1299" cy="177"/>
              </a:xfrm>
              <a:custGeom>
                <a:avLst/>
                <a:gdLst/>
                <a:ahLst/>
                <a:cxnLst/>
                <a:rect l="0" t="0" r="0" b="0"/>
                <a:pathLst>
                  <a:path w="120000" h="120000" extrusionOk="0">
                    <a:moveTo>
                      <a:pt x="184" y="120000"/>
                    </a:moveTo>
                    <a:lnTo>
                      <a:pt x="0" y="113932"/>
                    </a:lnTo>
                    <a:lnTo>
                      <a:pt x="119815" y="0"/>
                    </a:lnTo>
                    <a:lnTo>
                      <a:pt x="120000" y="6067"/>
                    </a:lnTo>
                    <a:lnTo>
                      <a:pt x="184"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6" name="Shape 896"/>
              <p:cNvSpPr/>
              <p:nvPr/>
            </p:nvSpPr>
            <p:spPr>
              <a:xfrm>
                <a:off x="4252" y="1957"/>
                <a:ext cx="903" cy="400"/>
              </a:xfrm>
              <a:custGeom>
                <a:avLst/>
                <a:gdLst/>
                <a:ahLst/>
                <a:cxnLst/>
                <a:rect l="0" t="0" r="0" b="0"/>
                <a:pathLst>
                  <a:path w="120000" h="120000" extrusionOk="0">
                    <a:moveTo>
                      <a:pt x="119734" y="120000"/>
                    </a:moveTo>
                    <a:lnTo>
                      <a:pt x="0" y="1800"/>
                    </a:lnTo>
                    <a:lnTo>
                      <a:pt x="530" y="0"/>
                    </a:lnTo>
                    <a:lnTo>
                      <a:pt x="120000" y="117600"/>
                    </a:lnTo>
                    <a:lnTo>
                      <a:pt x="119734"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7" name="Shape 897"/>
              <p:cNvSpPr/>
              <p:nvPr/>
            </p:nvSpPr>
            <p:spPr>
              <a:xfrm>
                <a:off x="5156" y="2339"/>
                <a:ext cx="906" cy="18"/>
              </a:xfrm>
              <a:custGeom>
                <a:avLst/>
                <a:gdLst/>
                <a:ahLst/>
                <a:cxnLst/>
                <a:rect l="0" t="0" r="0" b="0"/>
                <a:pathLst>
                  <a:path w="120000" h="120000" extrusionOk="0">
                    <a:moveTo>
                      <a:pt x="0" y="120000"/>
                    </a:moveTo>
                    <a:lnTo>
                      <a:pt x="0" y="66666"/>
                    </a:lnTo>
                    <a:lnTo>
                      <a:pt x="119999" y="0"/>
                    </a:lnTo>
                    <a:lnTo>
                      <a:pt x="119999" y="53333"/>
                    </a:lnTo>
                    <a:lnTo>
                      <a:pt x="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8" name="Shape 898"/>
              <p:cNvSpPr/>
              <p:nvPr/>
            </p:nvSpPr>
            <p:spPr>
              <a:xfrm>
                <a:off x="5945" y="2087"/>
                <a:ext cx="151" cy="216"/>
              </a:xfrm>
              <a:custGeom>
                <a:avLst/>
                <a:gdLst/>
                <a:ahLst/>
                <a:cxnLst/>
                <a:rect l="0" t="0" r="0" b="0"/>
                <a:pathLst>
                  <a:path w="120000" h="120000" extrusionOk="0">
                    <a:moveTo>
                      <a:pt x="114473" y="120000"/>
                    </a:moveTo>
                    <a:lnTo>
                      <a:pt x="0" y="2777"/>
                    </a:lnTo>
                    <a:lnTo>
                      <a:pt x="4736" y="0"/>
                    </a:lnTo>
                    <a:lnTo>
                      <a:pt x="120000" y="117222"/>
                    </a:lnTo>
                    <a:lnTo>
                      <a:pt x="114473"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9" name="Shape 899"/>
              <p:cNvSpPr/>
              <p:nvPr/>
            </p:nvSpPr>
            <p:spPr>
              <a:xfrm>
                <a:off x="6143" y="2087"/>
                <a:ext cx="151" cy="216"/>
              </a:xfrm>
              <a:custGeom>
                <a:avLst/>
                <a:gdLst/>
                <a:ahLst/>
                <a:cxnLst/>
                <a:rect l="0" t="0" r="0" b="0"/>
                <a:pathLst>
                  <a:path w="120000" h="120000" extrusionOk="0">
                    <a:moveTo>
                      <a:pt x="5526" y="120000"/>
                    </a:moveTo>
                    <a:lnTo>
                      <a:pt x="0" y="117222"/>
                    </a:lnTo>
                    <a:lnTo>
                      <a:pt x="114473" y="0"/>
                    </a:lnTo>
                    <a:lnTo>
                      <a:pt x="120000" y="2777"/>
                    </a:lnTo>
                    <a:lnTo>
                      <a:pt x="5526"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0" name="Shape 900"/>
              <p:cNvSpPr/>
              <p:nvPr/>
            </p:nvSpPr>
            <p:spPr>
              <a:xfrm>
                <a:off x="6115" y="2039"/>
                <a:ext cx="9" cy="255"/>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1" name="Shape 901"/>
              <p:cNvSpPr/>
              <p:nvPr/>
            </p:nvSpPr>
            <p:spPr>
              <a:xfrm>
                <a:off x="5154" y="2350"/>
                <a:ext cx="99" cy="315"/>
              </a:xfrm>
              <a:custGeom>
                <a:avLst/>
                <a:gdLst/>
                <a:ahLst/>
                <a:cxnLst/>
                <a:rect l="0" t="0" r="0" b="0"/>
                <a:pathLst>
                  <a:path w="120000" h="120000" extrusionOk="0">
                    <a:moveTo>
                      <a:pt x="110303" y="120000"/>
                    </a:moveTo>
                    <a:lnTo>
                      <a:pt x="0" y="379"/>
                    </a:lnTo>
                    <a:lnTo>
                      <a:pt x="7272" y="0"/>
                    </a:lnTo>
                    <a:lnTo>
                      <a:pt x="119999" y="118481"/>
                    </a:lnTo>
                    <a:lnTo>
                      <a:pt x="110303"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2" name="Shape 902"/>
              <p:cNvSpPr/>
              <p:nvPr/>
            </p:nvSpPr>
            <p:spPr>
              <a:xfrm>
                <a:off x="5441" y="1165"/>
                <a:ext cx="410" cy="349"/>
              </a:xfrm>
              <a:custGeom>
                <a:avLst/>
                <a:gdLst/>
                <a:ahLst/>
                <a:cxnLst/>
                <a:rect l="0" t="0" r="0" b="0"/>
                <a:pathLst>
                  <a:path w="120000" h="120000" extrusionOk="0">
                    <a:moveTo>
                      <a:pt x="117956" y="120000"/>
                    </a:moveTo>
                    <a:lnTo>
                      <a:pt x="0" y="2406"/>
                    </a:lnTo>
                    <a:lnTo>
                      <a:pt x="1459" y="0"/>
                    </a:lnTo>
                    <a:lnTo>
                      <a:pt x="120000" y="117593"/>
                    </a:lnTo>
                    <a:lnTo>
                      <a:pt x="117956"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3" name="Shape 903"/>
              <p:cNvSpPr/>
              <p:nvPr/>
            </p:nvSpPr>
            <p:spPr>
              <a:xfrm>
                <a:off x="5440" y="644"/>
                <a:ext cx="7" cy="522"/>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4" name="Shape 904"/>
              <p:cNvSpPr/>
              <p:nvPr/>
            </p:nvSpPr>
            <p:spPr>
              <a:xfrm>
                <a:off x="5443" y="613"/>
                <a:ext cx="1247" cy="558"/>
              </a:xfrm>
              <a:custGeom>
                <a:avLst/>
                <a:gdLst/>
                <a:ahLst/>
                <a:cxnLst/>
                <a:rect l="0" t="0" r="0" b="0"/>
                <a:pathLst>
                  <a:path w="120000" h="120000" extrusionOk="0">
                    <a:moveTo>
                      <a:pt x="192" y="120000"/>
                    </a:moveTo>
                    <a:lnTo>
                      <a:pt x="0" y="118064"/>
                    </a:lnTo>
                    <a:lnTo>
                      <a:pt x="119711" y="0"/>
                    </a:lnTo>
                    <a:lnTo>
                      <a:pt x="120000" y="1290"/>
                    </a:lnTo>
                    <a:lnTo>
                      <a:pt x="192"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5" name="Shape 905"/>
              <p:cNvSpPr/>
              <p:nvPr/>
            </p:nvSpPr>
            <p:spPr>
              <a:xfrm>
                <a:off x="5441" y="1160"/>
                <a:ext cx="698" cy="123"/>
              </a:xfrm>
              <a:custGeom>
                <a:avLst/>
                <a:gdLst/>
                <a:ahLst/>
                <a:cxnLst/>
                <a:rect l="0" t="0" r="0" b="0"/>
                <a:pathLst>
                  <a:path w="120000" h="120000" extrusionOk="0">
                    <a:moveTo>
                      <a:pt x="119828" y="120000"/>
                    </a:moveTo>
                    <a:lnTo>
                      <a:pt x="0" y="8709"/>
                    </a:lnTo>
                    <a:lnTo>
                      <a:pt x="343" y="0"/>
                    </a:lnTo>
                    <a:lnTo>
                      <a:pt x="119999" y="111290"/>
                    </a:lnTo>
                    <a:lnTo>
                      <a:pt x="119828"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6" name="Shape 906"/>
              <p:cNvSpPr/>
              <p:nvPr/>
            </p:nvSpPr>
            <p:spPr>
              <a:xfrm>
                <a:off x="6461" y="621"/>
                <a:ext cx="237" cy="359"/>
              </a:xfrm>
              <a:custGeom>
                <a:avLst/>
                <a:gdLst/>
                <a:ahLst/>
                <a:cxnLst/>
                <a:rect l="0" t="0" r="0" b="0"/>
                <a:pathLst>
                  <a:path w="120000" h="120000" extrusionOk="0">
                    <a:moveTo>
                      <a:pt x="3025" y="120000"/>
                    </a:moveTo>
                    <a:lnTo>
                      <a:pt x="0" y="118333"/>
                    </a:lnTo>
                    <a:lnTo>
                      <a:pt x="116470" y="0"/>
                    </a:lnTo>
                    <a:lnTo>
                      <a:pt x="120000" y="1333"/>
                    </a:lnTo>
                    <a:lnTo>
                      <a:pt x="3025"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7" name="Shape 907"/>
              <p:cNvSpPr/>
              <p:nvPr/>
            </p:nvSpPr>
            <p:spPr>
              <a:xfrm>
                <a:off x="6680" y="619"/>
                <a:ext cx="850" cy="568"/>
              </a:xfrm>
              <a:custGeom>
                <a:avLst/>
                <a:gdLst/>
                <a:ahLst/>
                <a:cxnLst/>
                <a:rect l="0" t="0" r="0" b="0"/>
                <a:pathLst>
                  <a:path w="120000" h="120000" extrusionOk="0">
                    <a:moveTo>
                      <a:pt x="119294" y="120000"/>
                    </a:moveTo>
                    <a:lnTo>
                      <a:pt x="0" y="1478"/>
                    </a:lnTo>
                    <a:lnTo>
                      <a:pt x="705" y="0"/>
                    </a:lnTo>
                    <a:lnTo>
                      <a:pt x="120000" y="118732"/>
                    </a:lnTo>
                    <a:lnTo>
                      <a:pt x="119294"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8" name="Shape 908"/>
              <p:cNvSpPr/>
              <p:nvPr/>
            </p:nvSpPr>
            <p:spPr>
              <a:xfrm>
                <a:off x="5372" y="1132"/>
                <a:ext cx="116" cy="104"/>
              </a:xfrm>
              <a:custGeom>
                <a:avLst/>
                <a:gdLst/>
                <a:ahLst/>
                <a:cxnLst/>
                <a:rect l="0" t="0" r="0" b="0"/>
                <a:pathLst>
                  <a:path w="120000" h="120000" extrusionOk="0">
                    <a:moveTo>
                      <a:pt x="73043" y="120000"/>
                    </a:moveTo>
                    <a:cubicBezTo>
                      <a:pt x="53913" y="120000"/>
                      <a:pt x="36521" y="112258"/>
                      <a:pt x="22608" y="98709"/>
                    </a:cubicBezTo>
                    <a:cubicBezTo>
                      <a:pt x="8695" y="83225"/>
                      <a:pt x="1739" y="63870"/>
                      <a:pt x="0" y="42580"/>
                    </a:cubicBezTo>
                    <a:cubicBezTo>
                      <a:pt x="0" y="27096"/>
                      <a:pt x="3478" y="13548"/>
                      <a:pt x="10434" y="0"/>
                    </a:cubicBezTo>
                    <a:cubicBezTo>
                      <a:pt x="15652" y="1935"/>
                      <a:pt x="15652" y="1935"/>
                      <a:pt x="15652" y="1935"/>
                    </a:cubicBezTo>
                    <a:cubicBezTo>
                      <a:pt x="8695" y="15483"/>
                      <a:pt x="5217" y="29032"/>
                      <a:pt x="5217" y="42580"/>
                    </a:cubicBezTo>
                    <a:cubicBezTo>
                      <a:pt x="6956" y="61935"/>
                      <a:pt x="13913" y="81290"/>
                      <a:pt x="26086" y="94838"/>
                    </a:cubicBezTo>
                    <a:cubicBezTo>
                      <a:pt x="40000" y="108387"/>
                      <a:pt x="55652"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9" name="Shape 909"/>
              <p:cNvSpPr/>
              <p:nvPr/>
            </p:nvSpPr>
            <p:spPr>
              <a:xfrm>
                <a:off x="5402" y="1097"/>
                <a:ext cx="98" cy="36"/>
              </a:xfrm>
              <a:custGeom>
                <a:avLst/>
                <a:gdLst/>
                <a:ahLst/>
                <a:cxnLst/>
                <a:rect l="0" t="0" r="0" b="0"/>
                <a:pathLst>
                  <a:path w="120000" h="120000" extrusionOk="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0" name="Shape 910"/>
              <p:cNvSpPr/>
              <p:nvPr/>
            </p:nvSpPr>
            <p:spPr>
              <a:xfrm>
                <a:off x="5352" y="1072"/>
                <a:ext cx="103" cy="72"/>
              </a:xfrm>
              <a:custGeom>
                <a:avLst/>
                <a:gdLst/>
                <a:ahLst/>
                <a:cxnLst/>
                <a:rect l="0" t="0" r="0" b="0"/>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1" name="Shape 911"/>
              <p:cNvSpPr/>
              <p:nvPr/>
            </p:nvSpPr>
            <p:spPr>
              <a:xfrm>
                <a:off x="5409" y="1086"/>
                <a:ext cx="129" cy="176"/>
              </a:xfrm>
              <a:custGeom>
                <a:avLst/>
                <a:gdLst/>
                <a:ahLst/>
                <a:cxnLst/>
                <a:rect l="0" t="0" r="0" b="0"/>
                <a:pathLst>
                  <a:path w="120000" h="120000" extrusionOk="0">
                    <a:moveTo>
                      <a:pt x="31578" y="120000"/>
                    </a:moveTo>
                    <a:cubicBezTo>
                      <a:pt x="20526" y="120000"/>
                      <a:pt x="9473" y="118846"/>
                      <a:pt x="0" y="115384"/>
                    </a:cubicBezTo>
                    <a:cubicBezTo>
                      <a:pt x="1578" y="110769"/>
                      <a:pt x="1578" y="110769"/>
                      <a:pt x="1578" y="110769"/>
                    </a:cubicBezTo>
                    <a:cubicBezTo>
                      <a:pt x="12631" y="113076"/>
                      <a:pt x="23684" y="114230"/>
                      <a:pt x="33157" y="114230"/>
                    </a:cubicBezTo>
                    <a:cubicBezTo>
                      <a:pt x="55263" y="114230"/>
                      <a:pt x="75789" y="107307"/>
                      <a:pt x="90000" y="95769"/>
                    </a:cubicBezTo>
                    <a:cubicBezTo>
                      <a:pt x="105789" y="84230"/>
                      <a:pt x="112105" y="69230"/>
                      <a:pt x="112105" y="54230"/>
                    </a:cubicBezTo>
                    <a:cubicBezTo>
                      <a:pt x="112105" y="33461"/>
                      <a:pt x="96315" y="15000"/>
                      <a:pt x="74210" y="4615"/>
                    </a:cubicBezTo>
                    <a:cubicBezTo>
                      <a:pt x="77368" y="0"/>
                      <a:pt x="77368" y="0"/>
                      <a:pt x="77368" y="0"/>
                    </a:cubicBezTo>
                    <a:cubicBezTo>
                      <a:pt x="102631" y="11538"/>
                      <a:pt x="118421" y="31153"/>
                      <a:pt x="120000" y="53076"/>
                    </a:cubicBezTo>
                    <a:cubicBezTo>
                      <a:pt x="120000" y="70384"/>
                      <a:pt x="112105" y="87692"/>
                      <a:pt x="96315" y="99230"/>
                    </a:cubicBezTo>
                    <a:cubicBezTo>
                      <a:pt x="78947" y="111923"/>
                      <a:pt x="58421" y="118846"/>
                      <a:pt x="34736" y="120000"/>
                    </a:cubicBezTo>
                    <a:cubicBezTo>
                      <a:pt x="33157" y="120000"/>
                      <a:pt x="31578" y="120000"/>
                      <a:pt x="31578"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2" name="Shape 912"/>
              <p:cNvSpPr/>
              <p:nvPr/>
            </p:nvSpPr>
            <p:spPr>
              <a:xfrm>
                <a:off x="2489" y="2021"/>
                <a:ext cx="1035" cy="621"/>
              </a:xfrm>
              <a:custGeom>
                <a:avLst/>
                <a:gdLst/>
                <a:ahLst/>
                <a:cxnLst/>
                <a:rect l="0" t="0" r="0" b="0"/>
                <a:pathLst>
                  <a:path w="120000" h="120000" extrusionOk="0">
                    <a:moveTo>
                      <a:pt x="463" y="120000"/>
                    </a:moveTo>
                    <a:lnTo>
                      <a:pt x="0" y="118649"/>
                    </a:lnTo>
                    <a:lnTo>
                      <a:pt x="119652" y="0"/>
                    </a:lnTo>
                    <a:lnTo>
                      <a:pt x="120000" y="1350"/>
                    </a:lnTo>
                    <a:lnTo>
                      <a:pt x="463"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3" name="Shape 913"/>
              <p:cNvSpPr/>
              <p:nvPr/>
            </p:nvSpPr>
            <p:spPr>
              <a:xfrm>
                <a:off x="7048" y="1186"/>
                <a:ext cx="469" cy="260"/>
              </a:xfrm>
              <a:custGeom>
                <a:avLst/>
                <a:gdLst/>
                <a:ahLst/>
                <a:cxnLst/>
                <a:rect l="0" t="0" r="0" b="0"/>
                <a:pathLst>
                  <a:path w="120000" h="120000" extrusionOk="0">
                    <a:moveTo>
                      <a:pt x="1021" y="120000"/>
                    </a:moveTo>
                    <a:lnTo>
                      <a:pt x="0" y="116769"/>
                    </a:lnTo>
                    <a:lnTo>
                      <a:pt x="119234" y="0"/>
                    </a:lnTo>
                    <a:lnTo>
                      <a:pt x="120000" y="3230"/>
                    </a:lnTo>
                    <a:lnTo>
                      <a:pt x="1021"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4" name="Shape 914"/>
              <p:cNvSpPr/>
              <p:nvPr/>
            </p:nvSpPr>
            <p:spPr>
              <a:xfrm>
                <a:off x="7341" y="1186"/>
                <a:ext cx="178" cy="1408"/>
              </a:xfrm>
              <a:custGeom>
                <a:avLst/>
                <a:gdLst/>
                <a:ahLst/>
                <a:cxnLst/>
                <a:rect l="0" t="0" r="0" b="0"/>
                <a:pathLst>
                  <a:path w="120000" h="120000" extrusionOk="0">
                    <a:moveTo>
                      <a:pt x="6033" y="120000"/>
                    </a:moveTo>
                    <a:lnTo>
                      <a:pt x="0" y="119829"/>
                    </a:lnTo>
                    <a:lnTo>
                      <a:pt x="114636" y="0"/>
                    </a:lnTo>
                    <a:lnTo>
                      <a:pt x="120000" y="0"/>
                    </a:lnTo>
                    <a:lnTo>
                      <a:pt x="6033"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5" name="Shape 915"/>
              <p:cNvSpPr/>
              <p:nvPr/>
            </p:nvSpPr>
            <p:spPr>
              <a:xfrm>
                <a:off x="7487" y="938"/>
                <a:ext cx="33" cy="248"/>
              </a:xfrm>
              <a:custGeom>
                <a:avLst/>
                <a:gdLst/>
                <a:ahLst/>
                <a:cxnLst/>
                <a:rect l="0" t="0" r="0" b="0"/>
                <a:pathLst>
                  <a:path w="120000" h="120000" extrusionOk="0">
                    <a:moveTo>
                      <a:pt x="94545" y="120000"/>
                    </a:moveTo>
                    <a:lnTo>
                      <a:pt x="0" y="0"/>
                    </a:lnTo>
                    <a:lnTo>
                      <a:pt x="32727" y="0"/>
                    </a:lnTo>
                    <a:lnTo>
                      <a:pt x="120000" y="119036"/>
                    </a:lnTo>
                    <a:lnTo>
                      <a:pt x="94545"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6" name="Shape 916"/>
              <p:cNvSpPr/>
              <p:nvPr/>
            </p:nvSpPr>
            <p:spPr>
              <a:xfrm>
                <a:off x="7512" y="1172"/>
                <a:ext cx="146" cy="299"/>
              </a:xfrm>
              <a:custGeom>
                <a:avLst/>
                <a:gdLst/>
                <a:ahLst/>
                <a:cxnLst/>
                <a:rect l="0" t="0" r="0" b="0"/>
                <a:pathLst>
                  <a:path w="120000" h="120000" extrusionOk="0">
                    <a:moveTo>
                      <a:pt x="114285" y="120000"/>
                    </a:moveTo>
                    <a:lnTo>
                      <a:pt x="0" y="1200"/>
                    </a:lnTo>
                    <a:lnTo>
                      <a:pt x="5714" y="0"/>
                    </a:lnTo>
                    <a:lnTo>
                      <a:pt x="120000" y="118800"/>
                    </a:lnTo>
                    <a:lnTo>
                      <a:pt x="114285"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7" name="Shape 917"/>
              <p:cNvSpPr/>
              <p:nvPr/>
            </p:nvSpPr>
            <p:spPr>
              <a:xfrm>
                <a:off x="6986" y="2160"/>
                <a:ext cx="364" cy="426"/>
              </a:xfrm>
              <a:custGeom>
                <a:avLst/>
                <a:gdLst/>
                <a:ahLst/>
                <a:cxnLst/>
                <a:rect l="0" t="0" r="0" b="0"/>
                <a:pathLst>
                  <a:path w="120000" h="120000" extrusionOk="0">
                    <a:moveTo>
                      <a:pt x="118356" y="119999"/>
                    </a:moveTo>
                    <a:lnTo>
                      <a:pt x="0" y="1690"/>
                    </a:lnTo>
                    <a:lnTo>
                      <a:pt x="2301" y="0"/>
                    </a:lnTo>
                    <a:lnTo>
                      <a:pt x="119999" y="118591"/>
                    </a:lnTo>
                    <a:lnTo>
                      <a:pt x="118356" y="119999"/>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8" name="Shape 918"/>
              <p:cNvSpPr/>
              <p:nvPr/>
            </p:nvSpPr>
            <p:spPr>
              <a:xfrm>
                <a:off x="7104" y="2587"/>
                <a:ext cx="242" cy="9"/>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9" name="Shape 919"/>
              <p:cNvSpPr/>
              <p:nvPr/>
            </p:nvSpPr>
            <p:spPr>
              <a:xfrm>
                <a:off x="7245" y="2586"/>
                <a:ext cx="110" cy="166"/>
              </a:xfrm>
              <a:custGeom>
                <a:avLst/>
                <a:gdLst/>
                <a:ahLst/>
                <a:cxnLst/>
                <a:rect l="0" t="0" r="0" b="0"/>
                <a:pathLst>
                  <a:path w="120000" h="120000" extrusionOk="0">
                    <a:moveTo>
                      <a:pt x="7636" y="119999"/>
                    </a:moveTo>
                    <a:lnTo>
                      <a:pt x="0" y="116385"/>
                    </a:lnTo>
                    <a:lnTo>
                      <a:pt x="112363" y="0"/>
                    </a:lnTo>
                    <a:lnTo>
                      <a:pt x="120000" y="2891"/>
                    </a:lnTo>
                    <a:lnTo>
                      <a:pt x="7636" y="119999"/>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0" name="Shape 920"/>
              <p:cNvSpPr/>
              <p:nvPr/>
            </p:nvSpPr>
            <p:spPr>
              <a:xfrm>
                <a:off x="7341" y="2593"/>
                <a:ext cx="343" cy="276"/>
              </a:xfrm>
              <a:custGeom>
                <a:avLst/>
                <a:gdLst/>
                <a:ahLst/>
                <a:cxnLst/>
                <a:rect l="0" t="0" r="0" b="0"/>
                <a:pathLst>
                  <a:path w="120000" h="120000" extrusionOk="0">
                    <a:moveTo>
                      <a:pt x="118250" y="120000"/>
                    </a:moveTo>
                    <a:lnTo>
                      <a:pt x="0" y="3043"/>
                    </a:lnTo>
                    <a:lnTo>
                      <a:pt x="1749" y="0"/>
                    </a:lnTo>
                    <a:lnTo>
                      <a:pt x="120000" y="116956"/>
                    </a:lnTo>
                    <a:lnTo>
                      <a:pt x="11825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1" name="Shape 921"/>
              <p:cNvSpPr/>
              <p:nvPr/>
            </p:nvSpPr>
            <p:spPr>
              <a:xfrm>
                <a:off x="5152" y="2347"/>
                <a:ext cx="849" cy="648"/>
              </a:xfrm>
              <a:custGeom>
                <a:avLst/>
                <a:gdLst/>
                <a:ahLst/>
                <a:cxnLst/>
                <a:rect l="0" t="0" r="0" b="0"/>
                <a:pathLst>
                  <a:path w="120000" h="120000" extrusionOk="0">
                    <a:moveTo>
                      <a:pt x="119293" y="120000"/>
                    </a:moveTo>
                    <a:lnTo>
                      <a:pt x="0" y="924"/>
                    </a:lnTo>
                    <a:lnTo>
                      <a:pt x="706" y="0"/>
                    </a:lnTo>
                    <a:lnTo>
                      <a:pt x="120000" y="118705"/>
                    </a:lnTo>
                    <a:lnTo>
                      <a:pt x="119293"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2" name="Shape 922"/>
              <p:cNvSpPr/>
              <p:nvPr/>
            </p:nvSpPr>
            <p:spPr>
              <a:xfrm>
                <a:off x="5086" y="2284"/>
                <a:ext cx="61" cy="138"/>
              </a:xfrm>
              <a:custGeom>
                <a:avLst/>
                <a:gdLst/>
                <a:ahLst/>
                <a:cxnLst/>
                <a:rect l="0" t="0" r="0" b="0"/>
                <a:pathLst>
                  <a:path w="120000" h="120000" extrusionOk="0">
                    <a:moveTo>
                      <a:pt x="120000" y="120000"/>
                    </a:moveTo>
                    <a:cubicBezTo>
                      <a:pt x="87567" y="117073"/>
                      <a:pt x="58378" y="111219"/>
                      <a:pt x="38918" y="100975"/>
                    </a:cubicBezTo>
                    <a:cubicBezTo>
                      <a:pt x="12972" y="89268"/>
                      <a:pt x="0" y="73170"/>
                      <a:pt x="3243" y="57073"/>
                    </a:cubicBezTo>
                    <a:cubicBezTo>
                      <a:pt x="3243" y="40975"/>
                      <a:pt x="19459" y="26341"/>
                      <a:pt x="45405" y="16097"/>
                    </a:cubicBezTo>
                    <a:cubicBezTo>
                      <a:pt x="64864" y="7317"/>
                      <a:pt x="87567" y="2926"/>
                      <a:pt x="110270" y="0"/>
                    </a:cubicBezTo>
                    <a:cubicBezTo>
                      <a:pt x="113513" y="4390"/>
                      <a:pt x="113513" y="4390"/>
                      <a:pt x="113513" y="4390"/>
                    </a:cubicBezTo>
                    <a:cubicBezTo>
                      <a:pt x="90810" y="5853"/>
                      <a:pt x="68108" y="11707"/>
                      <a:pt x="51891" y="19024"/>
                    </a:cubicBezTo>
                    <a:cubicBezTo>
                      <a:pt x="25945" y="29268"/>
                      <a:pt x="12972" y="42439"/>
                      <a:pt x="12972" y="57073"/>
                    </a:cubicBezTo>
                    <a:cubicBezTo>
                      <a:pt x="9729" y="73170"/>
                      <a:pt x="22702" y="86341"/>
                      <a:pt x="45405" y="98048"/>
                    </a:cubicBezTo>
                    <a:cubicBezTo>
                      <a:pt x="64864" y="106829"/>
                      <a:pt x="90810" y="114146"/>
                      <a:pt x="120000" y="115609"/>
                    </a:cubicBezTo>
                    <a:lnTo>
                      <a:pt x="12000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3" name="Shape 923"/>
              <p:cNvSpPr/>
              <p:nvPr/>
            </p:nvSpPr>
            <p:spPr>
              <a:xfrm>
                <a:off x="5172" y="2284"/>
                <a:ext cx="58" cy="86"/>
              </a:xfrm>
              <a:custGeom>
                <a:avLst/>
                <a:gdLst/>
                <a:ahLst/>
                <a:cxnLst/>
                <a:rect l="0" t="0" r="0" b="0"/>
                <a:pathLst>
                  <a:path w="120000" h="120000" extrusionOk="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4" name="Shape 924"/>
              <p:cNvSpPr/>
              <p:nvPr/>
            </p:nvSpPr>
            <p:spPr>
              <a:xfrm>
                <a:off x="5115" y="2250"/>
                <a:ext cx="119" cy="54"/>
              </a:xfrm>
              <a:custGeom>
                <a:avLst/>
                <a:gdLst/>
                <a:ahLst/>
                <a:cxnLst/>
                <a:rect l="0" t="0" r="0" b="0"/>
                <a:pathLst>
                  <a:path w="120000" h="120000" extrusionOk="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5" name="Shape 925"/>
              <p:cNvSpPr/>
              <p:nvPr/>
            </p:nvSpPr>
            <p:spPr>
              <a:xfrm>
                <a:off x="5068" y="2336"/>
                <a:ext cx="187" cy="112"/>
              </a:xfrm>
              <a:custGeom>
                <a:avLst/>
                <a:gdLst/>
                <a:ahLst/>
                <a:cxnLst/>
                <a:rect l="0" t="0" r="0" b="0"/>
                <a:pathLst>
                  <a:path w="120000" h="120000" extrusionOk="0">
                    <a:moveTo>
                      <a:pt x="56216" y="118208"/>
                    </a:moveTo>
                    <a:cubicBezTo>
                      <a:pt x="40000" y="118208"/>
                      <a:pt x="23783" y="107462"/>
                      <a:pt x="11891" y="85970"/>
                    </a:cubicBezTo>
                    <a:cubicBezTo>
                      <a:pt x="6486" y="77014"/>
                      <a:pt x="2162" y="64477"/>
                      <a:pt x="0" y="51940"/>
                    </a:cubicBezTo>
                    <a:cubicBezTo>
                      <a:pt x="4324" y="50149"/>
                      <a:pt x="4324" y="50149"/>
                      <a:pt x="4324" y="50149"/>
                    </a:cubicBezTo>
                    <a:cubicBezTo>
                      <a:pt x="7567" y="60895"/>
                      <a:pt x="10810" y="71641"/>
                      <a:pt x="16216" y="80597"/>
                    </a:cubicBezTo>
                    <a:cubicBezTo>
                      <a:pt x="36756" y="116417"/>
                      <a:pt x="72432" y="120000"/>
                      <a:pt x="94054" y="84179"/>
                    </a:cubicBezTo>
                    <a:cubicBezTo>
                      <a:pt x="108108" y="64477"/>
                      <a:pt x="114594" y="32238"/>
                      <a:pt x="111351" y="1791"/>
                    </a:cubicBezTo>
                    <a:cubicBezTo>
                      <a:pt x="115675" y="0"/>
                      <a:pt x="115675" y="0"/>
                      <a:pt x="115675" y="0"/>
                    </a:cubicBezTo>
                    <a:cubicBezTo>
                      <a:pt x="120000" y="34029"/>
                      <a:pt x="112432" y="68059"/>
                      <a:pt x="97297" y="91343"/>
                    </a:cubicBezTo>
                    <a:cubicBezTo>
                      <a:pt x="86486" y="109253"/>
                      <a:pt x="71351" y="118208"/>
                      <a:pt x="56216" y="118208"/>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6" name="Shape 926"/>
              <p:cNvSpPr/>
              <p:nvPr/>
            </p:nvSpPr>
            <p:spPr>
              <a:xfrm>
                <a:off x="5995" y="2712"/>
                <a:ext cx="424" cy="284"/>
              </a:xfrm>
              <a:custGeom>
                <a:avLst/>
                <a:gdLst/>
                <a:ahLst/>
                <a:cxnLst/>
                <a:rect l="0" t="0" r="0" b="0"/>
                <a:pathLst>
                  <a:path w="120000" h="120000" extrusionOk="0">
                    <a:moveTo>
                      <a:pt x="1132" y="120000"/>
                    </a:moveTo>
                    <a:lnTo>
                      <a:pt x="0" y="117042"/>
                    </a:lnTo>
                    <a:lnTo>
                      <a:pt x="119150" y="0"/>
                    </a:lnTo>
                    <a:lnTo>
                      <a:pt x="120000" y="2957"/>
                    </a:lnTo>
                    <a:lnTo>
                      <a:pt x="1132"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7" name="Shape 927"/>
              <p:cNvSpPr/>
              <p:nvPr/>
            </p:nvSpPr>
            <p:spPr>
              <a:xfrm>
                <a:off x="7351" y="2173"/>
                <a:ext cx="739" cy="416"/>
              </a:xfrm>
              <a:custGeom>
                <a:avLst/>
                <a:gdLst/>
                <a:ahLst/>
                <a:cxnLst/>
                <a:rect l="0" t="0" r="0" b="0"/>
                <a:pathLst>
                  <a:path w="120000" h="120000" extrusionOk="0">
                    <a:moveTo>
                      <a:pt x="487" y="119999"/>
                    </a:moveTo>
                    <a:lnTo>
                      <a:pt x="0" y="118273"/>
                    </a:lnTo>
                    <a:lnTo>
                      <a:pt x="119512" y="0"/>
                    </a:lnTo>
                    <a:lnTo>
                      <a:pt x="120000" y="2014"/>
                    </a:lnTo>
                    <a:lnTo>
                      <a:pt x="487" y="119999"/>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8" name="Shape 928"/>
              <p:cNvSpPr/>
              <p:nvPr/>
            </p:nvSpPr>
            <p:spPr>
              <a:xfrm>
                <a:off x="7294" y="2565"/>
                <a:ext cx="124" cy="100"/>
              </a:xfrm>
              <a:custGeom>
                <a:avLst/>
                <a:gdLst/>
                <a:ahLst/>
                <a:cxnLst/>
                <a:rect l="0" t="0" r="0" b="0"/>
                <a:pathLst>
                  <a:path w="120000" h="120000" extrusionOk="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9" name="Shape 929"/>
              <p:cNvSpPr/>
              <p:nvPr/>
            </p:nvSpPr>
            <p:spPr>
              <a:xfrm>
                <a:off x="7277" y="2526"/>
                <a:ext cx="54" cy="87"/>
              </a:xfrm>
              <a:custGeom>
                <a:avLst/>
                <a:gdLst/>
                <a:ahLst/>
                <a:cxnLst/>
                <a:rect l="0" t="0" r="0" b="0"/>
                <a:pathLst>
                  <a:path w="120000" h="120000" extrusionOk="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0" name="Shape 930"/>
              <p:cNvSpPr/>
              <p:nvPr/>
            </p:nvSpPr>
            <p:spPr>
              <a:xfrm>
                <a:off x="7245" y="2551"/>
                <a:ext cx="54" cy="119"/>
              </a:xfrm>
              <a:custGeom>
                <a:avLst/>
                <a:gdLst/>
                <a:ahLst/>
                <a:cxnLst/>
                <a:rect l="0" t="0" r="0" b="0"/>
                <a:pathLst>
                  <a:path w="120000" h="120000" extrusionOk="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1" name="Shape 931"/>
              <p:cNvSpPr/>
              <p:nvPr/>
            </p:nvSpPr>
            <p:spPr>
              <a:xfrm>
                <a:off x="7287" y="2493"/>
                <a:ext cx="158" cy="160"/>
              </a:xfrm>
              <a:custGeom>
                <a:avLst/>
                <a:gdLst/>
                <a:ahLst/>
                <a:cxnLst/>
                <a:rect l="0" t="0" r="0" b="0"/>
                <a:pathLst>
                  <a:path w="120000" h="120000" extrusionOk="0">
                    <a:moveTo>
                      <a:pt x="100851" y="120000"/>
                    </a:moveTo>
                    <a:cubicBezTo>
                      <a:pt x="95744" y="116210"/>
                      <a:pt x="95744" y="116210"/>
                      <a:pt x="95744" y="116210"/>
                    </a:cubicBezTo>
                    <a:cubicBezTo>
                      <a:pt x="100851" y="109894"/>
                      <a:pt x="105957" y="102315"/>
                      <a:pt x="108510" y="93473"/>
                    </a:cubicBezTo>
                    <a:cubicBezTo>
                      <a:pt x="113617" y="77052"/>
                      <a:pt x="112340" y="59368"/>
                      <a:pt x="103404" y="44210"/>
                    </a:cubicBezTo>
                    <a:cubicBezTo>
                      <a:pt x="95744" y="29052"/>
                      <a:pt x="81702" y="17684"/>
                      <a:pt x="65106" y="12631"/>
                    </a:cubicBezTo>
                    <a:cubicBezTo>
                      <a:pt x="44680" y="6315"/>
                      <a:pt x="21702" y="10105"/>
                      <a:pt x="3829" y="25263"/>
                    </a:cubicBezTo>
                    <a:cubicBezTo>
                      <a:pt x="0" y="20210"/>
                      <a:pt x="0" y="20210"/>
                      <a:pt x="0" y="20210"/>
                    </a:cubicBezTo>
                    <a:cubicBezTo>
                      <a:pt x="19148" y="5052"/>
                      <a:pt x="43404" y="0"/>
                      <a:pt x="67659" y="6315"/>
                    </a:cubicBezTo>
                    <a:cubicBezTo>
                      <a:pt x="85531" y="12631"/>
                      <a:pt x="100851" y="25263"/>
                      <a:pt x="109787" y="41684"/>
                    </a:cubicBezTo>
                    <a:cubicBezTo>
                      <a:pt x="117446" y="58105"/>
                      <a:pt x="120000" y="77052"/>
                      <a:pt x="113617" y="94736"/>
                    </a:cubicBezTo>
                    <a:cubicBezTo>
                      <a:pt x="111063" y="104842"/>
                      <a:pt x="107234" y="112421"/>
                      <a:pt x="100851"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2" name="Shape 932"/>
              <p:cNvSpPr/>
              <p:nvPr/>
            </p:nvSpPr>
            <p:spPr>
              <a:xfrm>
                <a:off x="7455" y="1177"/>
                <a:ext cx="134" cy="82"/>
              </a:xfrm>
              <a:custGeom>
                <a:avLst/>
                <a:gdLst/>
                <a:ahLst/>
                <a:cxnLst/>
                <a:rect l="0" t="0" r="0" b="0"/>
                <a:pathLst>
                  <a:path w="120000" h="120000" extrusionOk="0">
                    <a:moveTo>
                      <a:pt x="54683" y="119999"/>
                    </a:moveTo>
                    <a:cubicBezTo>
                      <a:pt x="44050" y="119999"/>
                      <a:pt x="33417" y="115102"/>
                      <a:pt x="24303" y="105306"/>
                    </a:cubicBezTo>
                    <a:cubicBezTo>
                      <a:pt x="13670" y="97959"/>
                      <a:pt x="6075" y="83265"/>
                      <a:pt x="0" y="66122"/>
                    </a:cubicBezTo>
                    <a:cubicBezTo>
                      <a:pt x="4556" y="63673"/>
                      <a:pt x="4556" y="63673"/>
                      <a:pt x="4556" y="63673"/>
                    </a:cubicBezTo>
                    <a:cubicBezTo>
                      <a:pt x="9113" y="78367"/>
                      <a:pt x="16708" y="90612"/>
                      <a:pt x="27341" y="100408"/>
                    </a:cubicBezTo>
                    <a:cubicBezTo>
                      <a:pt x="41012" y="112653"/>
                      <a:pt x="56202" y="115102"/>
                      <a:pt x="71392" y="107755"/>
                    </a:cubicBezTo>
                    <a:cubicBezTo>
                      <a:pt x="86582" y="100408"/>
                      <a:pt x="98734" y="85714"/>
                      <a:pt x="106329" y="63673"/>
                    </a:cubicBezTo>
                    <a:cubicBezTo>
                      <a:pt x="112405" y="44081"/>
                      <a:pt x="115443" y="22040"/>
                      <a:pt x="112405" y="0"/>
                    </a:cubicBezTo>
                    <a:cubicBezTo>
                      <a:pt x="116962" y="0"/>
                      <a:pt x="116962" y="0"/>
                      <a:pt x="116962" y="0"/>
                    </a:cubicBezTo>
                    <a:cubicBezTo>
                      <a:pt x="120000" y="22040"/>
                      <a:pt x="116962" y="46530"/>
                      <a:pt x="109367" y="66122"/>
                    </a:cubicBezTo>
                    <a:cubicBezTo>
                      <a:pt x="101772" y="90612"/>
                      <a:pt x="88101" y="107755"/>
                      <a:pt x="72911" y="115102"/>
                    </a:cubicBezTo>
                    <a:cubicBezTo>
                      <a:pt x="66835" y="117551"/>
                      <a:pt x="60759" y="119999"/>
                      <a:pt x="54683" y="119999"/>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3" name="Shape 933"/>
              <p:cNvSpPr/>
              <p:nvPr/>
            </p:nvSpPr>
            <p:spPr>
              <a:xfrm>
                <a:off x="7444" y="1118"/>
                <a:ext cx="68" cy="75"/>
              </a:xfrm>
              <a:custGeom>
                <a:avLst/>
                <a:gdLst/>
                <a:ahLst/>
                <a:cxnLst/>
                <a:rect l="0" t="0" r="0" b="0"/>
                <a:pathLst>
                  <a:path w="120000" h="120000" extrusionOk="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77333"/>
                      <a:pt x="9000" y="98666"/>
                      <a:pt x="12000" y="120000"/>
                    </a:cubicBezTo>
                    <a:lnTo>
                      <a:pt x="300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4" name="Shape 934"/>
              <p:cNvSpPr/>
              <p:nvPr/>
            </p:nvSpPr>
            <p:spPr>
              <a:xfrm>
                <a:off x="7415" y="1131"/>
                <a:ext cx="39" cy="122"/>
              </a:xfrm>
              <a:custGeom>
                <a:avLst/>
                <a:gdLst/>
                <a:ahLst/>
                <a:cxnLst/>
                <a:rect l="0" t="0" r="0" b="0"/>
                <a:pathLst>
                  <a:path w="120000" h="120000" extrusionOk="0">
                    <a:moveTo>
                      <a:pt x="100000" y="119999"/>
                    </a:moveTo>
                    <a:cubicBezTo>
                      <a:pt x="15000" y="92054"/>
                      <a:pt x="0" y="46027"/>
                      <a:pt x="55000" y="11506"/>
                    </a:cubicBezTo>
                    <a:cubicBezTo>
                      <a:pt x="65000" y="8219"/>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5" name="Shape 935"/>
              <p:cNvSpPr/>
              <p:nvPr/>
            </p:nvSpPr>
            <p:spPr>
              <a:xfrm>
                <a:off x="7472" y="1089"/>
                <a:ext cx="151" cy="173"/>
              </a:xfrm>
              <a:custGeom>
                <a:avLst/>
                <a:gdLst/>
                <a:ahLst/>
                <a:cxnLst/>
                <a:rect l="0" t="0" r="0" b="0"/>
                <a:pathLst>
                  <a:path w="120000" h="120000" extrusionOk="0">
                    <a:moveTo>
                      <a:pt x="81333" y="120000"/>
                    </a:moveTo>
                    <a:cubicBezTo>
                      <a:pt x="77333" y="115294"/>
                      <a:pt x="77333" y="115294"/>
                      <a:pt x="77333" y="115294"/>
                    </a:cubicBezTo>
                    <a:cubicBezTo>
                      <a:pt x="84000" y="110588"/>
                      <a:pt x="90666" y="104705"/>
                      <a:pt x="94666" y="97647"/>
                    </a:cubicBezTo>
                    <a:cubicBezTo>
                      <a:pt x="113333" y="68235"/>
                      <a:pt x="101333" y="31764"/>
                      <a:pt x="68000" y="15294"/>
                    </a:cubicBezTo>
                    <a:cubicBezTo>
                      <a:pt x="48000" y="5882"/>
                      <a:pt x="24000" y="5882"/>
                      <a:pt x="2666" y="15294"/>
                    </a:cubicBezTo>
                    <a:cubicBezTo>
                      <a:pt x="0" y="10588"/>
                      <a:pt x="0" y="10588"/>
                      <a:pt x="0" y="10588"/>
                    </a:cubicBezTo>
                    <a:cubicBezTo>
                      <a:pt x="22666" y="0"/>
                      <a:pt x="49333" y="0"/>
                      <a:pt x="70666" y="10588"/>
                    </a:cubicBezTo>
                    <a:cubicBezTo>
                      <a:pt x="106666" y="28235"/>
                      <a:pt x="120000" y="68235"/>
                      <a:pt x="100000" y="100000"/>
                    </a:cubicBezTo>
                    <a:cubicBezTo>
                      <a:pt x="96000" y="108235"/>
                      <a:pt x="89333" y="114117"/>
                      <a:pt x="81333"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6" name="Shape 936"/>
              <p:cNvSpPr/>
              <p:nvPr/>
            </p:nvSpPr>
            <p:spPr>
              <a:xfrm>
                <a:off x="3044" y="871"/>
                <a:ext cx="548" cy="589"/>
              </a:xfrm>
              <a:custGeom>
                <a:avLst/>
                <a:gdLst/>
                <a:ahLst/>
                <a:cxnLst/>
                <a:rect l="0" t="0" r="0" b="0"/>
                <a:pathLst>
                  <a:path w="120000" h="120000" extrusionOk="0">
                    <a:moveTo>
                      <a:pt x="118469" y="120000"/>
                    </a:moveTo>
                    <a:lnTo>
                      <a:pt x="0" y="1016"/>
                    </a:lnTo>
                    <a:lnTo>
                      <a:pt x="1530" y="0"/>
                    </a:lnTo>
                    <a:lnTo>
                      <a:pt x="120000" y="118983"/>
                    </a:lnTo>
                    <a:lnTo>
                      <a:pt x="118469"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7" name="Shape 937"/>
              <p:cNvSpPr/>
              <p:nvPr/>
            </p:nvSpPr>
            <p:spPr>
              <a:xfrm>
                <a:off x="2544" y="1052"/>
                <a:ext cx="911" cy="507"/>
              </a:xfrm>
              <a:custGeom>
                <a:avLst/>
                <a:gdLst/>
                <a:ahLst/>
                <a:cxnLst/>
                <a:rect l="0" t="0" r="0" b="0"/>
                <a:pathLst>
                  <a:path w="120000" h="120000" extrusionOk="0">
                    <a:moveTo>
                      <a:pt x="119342" y="120000"/>
                    </a:moveTo>
                    <a:lnTo>
                      <a:pt x="0" y="2130"/>
                    </a:lnTo>
                    <a:lnTo>
                      <a:pt x="526" y="0"/>
                    </a:lnTo>
                    <a:lnTo>
                      <a:pt x="119999" y="118579"/>
                    </a:lnTo>
                    <a:lnTo>
                      <a:pt x="119342"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8" name="Shape 938"/>
              <p:cNvSpPr/>
              <p:nvPr/>
            </p:nvSpPr>
            <p:spPr>
              <a:xfrm>
                <a:off x="2087" y="1015"/>
                <a:ext cx="459" cy="42"/>
              </a:xfrm>
              <a:custGeom>
                <a:avLst/>
                <a:gdLst/>
                <a:ahLst/>
                <a:cxnLst/>
                <a:rect l="0" t="0" r="0" b="0"/>
                <a:pathLst>
                  <a:path w="120000" h="120000" extrusionOk="0">
                    <a:moveTo>
                      <a:pt x="119999" y="120000"/>
                    </a:moveTo>
                    <a:lnTo>
                      <a:pt x="0" y="22857"/>
                    </a:lnTo>
                    <a:lnTo>
                      <a:pt x="261" y="0"/>
                    </a:lnTo>
                    <a:lnTo>
                      <a:pt x="119999" y="97142"/>
                    </a:lnTo>
                    <a:lnTo>
                      <a:pt x="119999"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9" name="Shape 939"/>
              <p:cNvSpPr/>
              <p:nvPr/>
            </p:nvSpPr>
            <p:spPr>
              <a:xfrm>
                <a:off x="567" y="2635"/>
                <a:ext cx="1922" cy="286"/>
              </a:xfrm>
              <a:custGeom>
                <a:avLst/>
                <a:gdLst/>
                <a:ahLst/>
                <a:cxnLst/>
                <a:rect l="0" t="0" r="0" b="0"/>
                <a:pathLst>
                  <a:path w="120000" h="120000" extrusionOk="0">
                    <a:moveTo>
                      <a:pt x="0" y="120000"/>
                    </a:moveTo>
                    <a:lnTo>
                      <a:pt x="0" y="116643"/>
                    </a:lnTo>
                    <a:lnTo>
                      <a:pt x="119875" y="0"/>
                    </a:lnTo>
                    <a:lnTo>
                      <a:pt x="120000" y="3776"/>
                    </a:lnTo>
                    <a:lnTo>
                      <a:pt x="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0" name="Shape 940"/>
              <p:cNvSpPr/>
              <p:nvPr/>
            </p:nvSpPr>
            <p:spPr>
              <a:xfrm>
                <a:off x="2488" y="2453"/>
                <a:ext cx="13" cy="181"/>
              </a:xfrm>
              <a:custGeom>
                <a:avLst/>
                <a:gdLst/>
                <a:ahLst/>
                <a:cxnLst/>
                <a:rect l="0" t="0" r="0" b="0"/>
                <a:pathLst>
                  <a:path w="120000" h="120000" extrusionOk="0">
                    <a:moveTo>
                      <a:pt x="55384" y="120000"/>
                    </a:moveTo>
                    <a:lnTo>
                      <a:pt x="0" y="120000"/>
                    </a:lnTo>
                    <a:lnTo>
                      <a:pt x="46153" y="0"/>
                    </a:lnTo>
                    <a:lnTo>
                      <a:pt x="120000" y="0"/>
                    </a:lnTo>
                    <a:lnTo>
                      <a:pt x="55384"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1" name="Shape 941"/>
              <p:cNvSpPr/>
              <p:nvPr/>
            </p:nvSpPr>
            <p:spPr>
              <a:xfrm>
                <a:off x="2284" y="2457"/>
                <a:ext cx="215" cy="183"/>
              </a:xfrm>
              <a:custGeom>
                <a:avLst/>
                <a:gdLst/>
                <a:ahLst/>
                <a:cxnLst/>
                <a:rect l="0" t="0" r="0" b="0"/>
                <a:pathLst>
                  <a:path w="120000" h="120000" extrusionOk="0">
                    <a:moveTo>
                      <a:pt x="117209" y="120000"/>
                    </a:moveTo>
                    <a:lnTo>
                      <a:pt x="0" y="4565"/>
                    </a:lnTo>
                    <a:lnTo>
                      <a:pt x="3906" y="0"/>
                    </a:lnTo>
                    <a:lnTo>
                      <a:pt x="120000" y="116739"/>
                    </a:lnTo>
                    <a:lnTo>
                      <a:pt x="117209"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2" name="Shape 942"/>
              <p:cNvSpPr/>
              <p:nvPr/>
            </p:nvSpPr>
            <p:spPr>
              <a:xfrm>
                <a:off x="2420" y="2644"/>
                <a:ext cx="137" cy="71"/>
              </a:xfrm>
              <a:custGeom>
                <a:avLst/>
                <a:gdLst/>
                <a:ahLst/>
                <a:cxnLst/>
                <a:rect l="0" t="0" r="0" b="0"/>
                <a:pathLst>
                  <a:path w="120000" h="120000" extrusionOk="0">
                    <a:moveTo>
                      <a:pt x="62222" y="114285"/>
                    </a:moveTo>
                    <a:cubicBezTo>
                      <a:pt x="41481" y="114285"/>
                      <a:pt x="22222" y="94285"/>
                      <a:pt x="10370" y="62857"/>
                    </a:cubicBezTo>
                    <a:cubicBezTo>
                      <a:pt x="4444" y="42857"/>
                      <a:pt x="0" y="22857"/>
                      <a:pt x="0" y="0"/>
                    </a:cubicBezTo>
                    <a:cubicBezTo>
                      <a:pt x="4444" y="0"/>
                      <a:pt x="4444" y="0"/>
                      <a:pt x="4444" y="0"/>
                    </a:cubicBezTo>
                    <a:cubicBezTo>
                      <a:pt x="4444" y="20000"/>
                      <a:pt x="8888" y="40000"/>
                      <a:pt x="14814" y="57142"/>
                    </a:cubicBezTo>
                    <a:cubicBezTo>
                      <a:pt x="32592" y="108571"/>
                      <a:pt x="66666" y="120000"/>
                      <a:pt x="93333" y="85714"/>
                    </a:cubicBezTo>
                    <a:cubicBezTo>
                      <a:pt x="103703" y="71428"/>
                      <a:pt x="112592" y="51428"/>
                      <a:pt x="115555" y="25714"/>
                    </a:cubicBezTo>
                    <a:cubicBezTo>
                      <a:pt x="120000" y="28571"/>
                      <a:pt x="120000" y="28571"/>
                      <a:pt x="120000" y="28571"/>
                    </a:cubicBezTo>
                    <a:cubicBezTo>
                      <a:pt x="115555" y="54285"/>
                      <a:pt x="108148" y="77142"/>
                      <a:pt x="96296" y="94285"/>
                    </a:cubicBezTo>
                    <a:cubicBezTo>
                      <a:pt x="85925" y="108571"/>
                      <a:pt x="74074" y="114285"/>
                      <a:pt x="62222" y="114285"/>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3" name="Shape 943"/>
              <p:cNvSpPr/>
              <p:nvPr/>
            </p:nvSpPr>
            <p:spPr>
              <a:xfrm>
                <a:off x="2426" y="2568"/>
                <a:ext cx="92" cy="49"/>
              </a:xfrm>
              <a:custGeom>
                <a:avLst/>
                <a:gdLst/>
                <a:ahLst/>
                <a:cxnLst/>
                <a:rect l="0" t="0" r="0" b="0"/>
                <a:pathLst>
                  <a:path w="120000" h="120000" extrusionOk="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4" name="Shape 944"/>
              <p:cNvSpPr/>
              <p:nvPr/>
            </p:nvSpPr>
            <p:spPr>
              <a:xfrm>
                <a:off x="2388" y="2555"/>
                <a:ext cx="66" cy="112"/>
              </a:xfrm>
              <a:custGeom>
                <a:avLst/>
                <a:gdLst/>
                <a:ahLst/>
                <a:cxnLst/>
                <a:rect l="0" t="0" r="0" b="0"/>
                <a:pathLst>
                  <a:path w="120000" h="120000" extrusionOk="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0769" y="8955"/>
                      <a:pt x="104615" y="12537"/>
                      <a:pt x="98461" y="14328"/>
                    </a:cubicBezTo>
                    <a:cubicBezTo>
                      <a:pt x="43076" y="37611"/>
                      <a:pt x="15384" y="78805"/>
                      <a:pt x="36923" y="118208"/>
                    </a:cubicBezTo>
                    <a:lnTo>
                      <a:pt x="21538"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5" name="Shape 945"/>
              <p:cNvSpPr/>
              <p:nvPr/>
            </p:nvSpPr>
            <p:spPr>
              <a:xfrm>
                <a:off x="2489" y="2545"/>
                <a:ext cx="108" cy="186"/>
              </a:xfrm>
              <a:custGeom>
                <a:avLst/>
                <a:gdLst/>
                <a:ahLst/>
                <a:cxnLst/>
                <a:rect l="0" t="0" r="0" b="0"/>
                <a:pathLst>
                  <a:path w="120000" h="120000" extrusionOk="0">
                    <a:moveTo>
                      <a:pt x="22500" y="120000"/>
                    </a:moveTo>
                    <a:cubicBezTo>
                      <a:pt x="20625" y="115675"/>
                      <a:pt x="20625" y="115675"/>
                      <a:pt x="20625" y="115675"/>
                    </a:cubicBezTo>
                    <a:cubicBezTo>
                      <a:pt x="31875" y="113513"/>
                      <a:pt x="45000" y="111351"/>
                      <a:pt x="54375" y="107027"/>
                    </a:cubicBezTo>
                    <a:cubicBezTo>
                      <a:pt x="99375" y="89729"/>
                      <a:pt x="110625" y="55135"/>
                      <a:pt x="80625" y="30270"/>
                    </a:cubicBezTo>
                    <a:cubicBezTo>
                      <a:pt x="61875" y="14054"/>
                      <a:pt x="31875" y="5405"/>
                      <a:pt x="0" y="5405"/>
                    </a:cubicBezTo>
                    <a:cubicBezTo>
                      <a:pt x="0" y="0"/>
                      <a:pt x="0" y="0"/>
                      <a:pt x="0" y="0"/>
                    </a:cubicBezTo>
                    <a:cubicBezTo>
                      <a:pt x="35625" y="0"/>
                      <a:pt x="67500" y="9729"/>
                      <a:pt x="88125" y="27027"/>
                    </a:cubicBezTo>
                    <a:cubicBezTo>
                      <a:pt x="120000" y="55135"/>
                      <a:pt x="108750" y="91891"/>
                      <a:pt x="60000" y="111351"/>
                    </a:cubicBezTo>
                    <a:cubicBezTo>
                      <a:pt x="48750" y="115675"/>
                      <a:pt x="35625" y="118918"/>
                      <a:pt x="22500"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6" name="Shape 946"/>
              <p:cNvSpPr/>
              <p:nvPr/>
            </p:nvSpPr>
            <p:spPr>
              <a:xfrm>
                <a:off x="2298" y="1055"/>
                <a:ext cx="244" cy="213"/>
              </a:xfrm>
              <a:custGeom>
                <a:avLst/>
                <a:gdLst/>
                <a:ahLst/>
                <a:cxnLst/>
                <a:rect l="0" t="0" r="0" b="0"/>
                <a:pathLst>
                  <a:path w="120000" h="120000" extrusionOk="0">
                    <a:moveTo>
                      <a:pt x="2448" y="119999"/>
                    </a:moveTo>
                    <a:lnTo>
                      <a:pt x="0" y="116056"/>
                    </a:lnTo>
                    <a:lnTo>
                      <a:pt x="117551" y="0"/>
                    </a:lnTo>
                    <a:lnTo>
                      <a:pt x="120000" y="2816"/>
                    </a:lnTo>
                    <a:lnTo>
                      <a:pt x="2448" y="119999"/>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7" name="Shape 947"/>
              <p:cNvSpPr/>
              <p:nvPr/>
            </p:nvSpPr>
            <p:spPr>
              <a:xfrm>
                <a:off x="2460" y="893"/>
                <a:ext cx="88" cy="163"/>
              </a:xfrm>
              <a:custGeom>
                <a:avLst/>
                <a:gdLst/>
                <a:ahLst/>
                <a:cxnLst/>
                <a:rect l="0" t="0" r="0" b="0"/>
                <a:pathLst>
                  <a:path w="120000" h="120000" extrusionOk="0">
                    <a:moveTo>
                      <a:pt x="110454" y="120000"/>
                    </a:moveTo>
                    <a:lnTo>
                      <a:pt x="0" y="3680"/>
                    </a:lnTo>
                    <a:lnTo>
                      <a:pt x="9545" y="0"/>
                    </a:lnTo>
                    <a:lnTo>
                      <a:pt x="120000" y="117055"/>
                    </a:lnTo>
                    <a:lnTo>
                      <a:pt x="110454"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8" name="Shape 948"/>
              <p:cNvSpPr/>
              <p:nvPr/>
            </p:nvSpPr>
            <p:spPr>
              <a:xfrm>
                <a:off x="2502" y="1026"/>
                <a:ext cx="114" cy="107"/>
              </a:xfrm>
              <a:custGeom>
                <a:avLst/>
                <a:gdLst/>
                <a:ahLst/>
                <a:cxnLst/>
                <a:rect l="0" t="0" r="0" b="0"/>
                <a:pathLst>
                  <a:path w="120000" h="120000" extrusionOk="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9" name="Shape 949"/>
              <p:cNvSpPr/>
              <p:nvPr/>
            </p:nvSpPr>
            <p:spPr>
              <a:xfrm>
                <a:off x="2475" y="1001"/>
                <a:ext cx="44" cy="93"/>
              </a:xfrm>
              <a:custGeom>
                <a:avLst/>
                <a:gdLst/>
                <a:ahLst/>
                <a:cxnLst/>
                <a:rect l="0" t="0" r="0" b="0"/>
                <a:pathLst>
                  <a:path w="120000" h="120000" extrusionOk="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0714"/>
                      <a:pt x="36923" y="115714"/>
                    </a:cubicBezTo>
                    <a:lnTo>
                      <a:pt x="23076" y="119999"/>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0" name="Shape 950"/>
              <p:cNvSpPr/>
              <p:nvPr/>
            </p:nvSpPr>
            <p:spPr>
              <a:xfrm>
                <a:off x="2447" y="1035"/>
                <a:ext cx="63" cy="113"/>
              </a:xfrm>
              <a:custGeom>
                <a:avLst/>
                <a:gdLst/>
                <a:ahLst/>
                <a:cxnLst/>
                <a:rect l="0" t="0" r="0" b="0"/>
                <a:pathLst>
                  <a:path w="120000" h="120000" extrusionOk="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1" name="Shape 951"/>
              <p:cNvSpPr/>
              <p:nvPr/>
            </p:nvSpPr>
            <p:spPr>
              <a:xfrm>
                <a:off x="2475" y="964"/>
                <a:ext cx="172" cy="145"/>
              </a:xfrm>
              <a:custGeom>
                <a:avLst/>
                <a:gdLst/>
                <a:ahLst/>
                <a:cxnLst/>
                <a:rect l="0" t="0" r="0" b="0"/>
                <a:pathLst>
                  <a:path w="120000" h="120000" extrusionOk="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2" name="Shape 952"/>
              <p:cNvSpPr/>
              <p:nvPr/>
            </p:nvSpPr>
            <p:spPr>
              <a:xfrm>
                <a:off x="2648" y="1695"/>
                <a:ext cx="787" cy="59"/>
              </a:xfrm>
              <a:custGeom>
                <a:avLst/>
                <a:gdLst/>
                <a:ahLst/>
                <a:cxnLst/>
                <a:rect l="0" t="0" r="0" b="0"/>
                <a:pathLst>
                  <a:path w="120000" h="120000" extrusionOk="0">
                    <a:moveTo>
                      <a:pt x="120000" y="120000"/>
                    </a:moveTo>
                    <a:lnTo>
                      <a:pt x="0" y="16000"/>
                    </a:lnTo>
                    <a:lnTo>
                      <a:pt x="304" y="0"/>
                    </a:lnTo>
                    <a:lnTo>
                      <a:pt x="120000" y="104000"/>
                    </a:lnTo>
                    <a:lnTo>
                      <a:pt x="12000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3" name="Shape 953"/>
              <p:cNvSpPr/>
              <p:nvPr/>
            </p:nvSpPr>
            <p:spPr>
              <a:xfrm>
                <a:off x="-97" y="1961"/>
                <a:ext cx="137" cy="42"/>
              </a:xfrm>
              <a:custGeom>
                <a:avLst/>
                <a:gdLst/>
                <a:ahLst/>
                <a:cxnLst/>
                <a:rect l="0" t="0" r="0" b="0"/>
                <a:pathLst>
                  <a:path w="120000" h="120000" extrusionOk="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4" name="Shape 954"/>
              <p:cNvSpPr/>
              <p:nvPr/>
            </p:nvSpPr>
            <p:spPr>
              <a:xfrm>
                <a:off x="-97" y="2014"/>
                <a:ext cx="137" cy="29"/>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5" name="Shape 955"/>
              <p:cNvSpPr/>
              <p:nvPr/>
            </p:nvSpPr>
            <p:spPr>
              <a:xfrm>
                <a:off x="-97" y="2056"/>
                <a:ext cx="137" cy="43"/>
              </a:xfrm>
              <a:custGeom>
                <a:avLst/>
                <a:gdLst/>
                <a:ahLst/>
                <a:cxnLst/>
                <a:rect l="0" t="0" r="0" b="0"/>
                <a:pathLst>
                  <a:path w="120000" h="120000" extrusionOk="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6" name="Shape 956"/>
              <p:cNvSpPr/>
              <p:nvPr/>
            </p:nvSpPr>
            <p:spPr>
              <a:xfrm>
                <a:off x="-432" y="2029"/>
                <a:ext cx="353" cy="66"/>
              </a:xfrm>
              <a:custGeom>
                <a:avLst/>
                <a:gdLst/>
                <a:ahLst/>
                <a:cxnLst/>
                <a:rect l="0" t="0" r="0" b="0"/>
                <a:pathLst>
                  <a:path w="120000" h="120000" extrusionOk="0">
                    <a:moveTo>
                      <a:pt x="0" y="120000"/>
                    </a:moveTo>
                    <a:lnTo>
                      <a:pt x="0" y="103636"/>
                    </a:lnTo>
                    <a:lnTo>
                      <a:pt x="119320" y="0"/>
                    </a:lnTo>
                    <a:lnTo>
                      <a:pt x="120000" y="10909"/>
                    </a:lnTo>
                    <a:lnTo>
                      <a:pt x="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7" name="Shape 957"/>
              <p:cNvSpPr/>
              <p:nvPr/>
            </p:nvSpPr>
            <p:spPr>
              <a:xfrm>
                <a:off x="-200" y="1775"/>
                <a:ext cx="151" cy="216"/>
              </a:xfrm>
              <a:custGeom>
                <a:avLst/>
                <a:gdLst/>
                <a:ahLst/>
                <a:cxnLst/>
                <a:rect l="0" t="0" r="0" b="0"/>
                <a:pathLst>
                  <a:path w="120000" h="120000" extrusionOk="0">
                    <a:moveTo>
                      <a:pt x="114473" y="120000"/>
                    </a:moveTo>
                    <a:lnTo>
                      <a:pt x="0" y="2777"/>
                    </a:lnTo>
                    <a:lnTo>
                      <a:pt x="5526" y="0"/>
                    </a:lnTo>
                    <a:lnTo>
                      <a:pt x="120000" y="117222"/>
                    </a:lnTo>
                    <a:lnTo>
                      <a:pt x="114473"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8" name="Shape 958"/>
              <p:cNvSpPr/>
              <p:nvPr/>
            </p:nvSpPr>
            <p:spPr>
              <a:xfrm>
                <a:off x="0" y="1838"/>
                <a:ext cx="192" cy="151"/>
              </a:xfrm>
              <a:custGeom>
                <a:avLst/>
                <a:gdLst/>
                <a:ahLst/>
                <a:cxnLst/>
                <a:rect l="0" t="0" r="0" b="0"/>
                <a:pathLst>
                  <a:path w="120000" h="120000" extrusionOk="0">
                    <a:moveTo>
                      <a:pt x="3108" y="120000"/>
                    </a:moveTo>
                    <a:lnTo>
                      <a:pt x="0" y="116052"/>
                    </a:lnTo>
                    <a:lnTo>
                      <a:pt x="116891" y="0"/>
                    </a:lnTo>
                    <a:lnTo>
                      <a:pt x="120000" y="3947"/>
                    </a:lnTo>
                    <a:lnTo>
                      <a:pt x="3108"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9" name="Shape 959"/>
              <p:cNvSpPr/>
              <p:nvPr/>
            </p:nvSpPr>
            <p:spPr>
              <a:xfrm>
                <a:off x="-28" y="1728"/>
                <a:ext cx="7" cy="254"/>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0" name="Shape 960"/>
              <p:cNvSpPr/>
              <p:nvPr/>
            </p:nvSpPr>
            <p:spPr>
              <a:xfrm>
                <a:off x="-23" y="80"/>
                <a:ext cx="528" cy="183"/>
              </a:xfrm>
              <a:custGeom>
                <a:avLst/>
                <a:gdLst/>
                <a:ahLst/>
                <a:cxnLst/>
                <a:rect l="0" t="0" r="0" b="0"/>
                <a:pathLst>
                  <a:path w="120000" h="120000" extrusionOk="0">
                    <a:moveTo>
                      <a:pt x="681" y="120000"/>
                    </a:moveTo>
                    <a:lnTo>
                      <a:pt x="0" y="115434"/>
                    </a:lnTo>
                    <a:lnTo>
                      <a:pt x="119318" y="0"/>
                    </a:lnTo>
                    <a:lnTo>
                      <a:pt x="120000" y="3913"/>
                    </a:lnTo>
                    <a:lnTo>
                      <a:pt x="681"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1" name="Shape 961"/>
              <p:cNvSpPr/>
              <p:nvPr/>
            </p:nvSpPr>
            <p:spPr>
              <a:xfrm>
                <a:off x="-719" y="623"/>
                <a:ext cx="364" cy="181"/>
              </a:xfrm>
              <a:custGeom>
                <a:avLst/>
                <a:gdLst/>
                <a:ahLst/>
                <a:cxnLst/>
                <a:rect l="0" t="0" r="0" b="0"/>
                <a:pathLst>
                  <a:path w="120000" h="120000" extrusionOk="0">
                    <a:moveTo>
                      <a:pt x="118684" y="120000"/>
                    </a:moveTo>
                    <a:lnTo>
                      <a:pt x="0" y="4615"/>
                    </a:lnTo>
                    <a:lnTo>
                      <a:pt x="986" y="0"/>
                    </a:lnTo>
                    <a:lnTo>
                      <a:pt x="119999" y="116043"/>
                    </a:lnTo>
                    <a:lnTo>
                      <a:pt x="118684"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2" name="Shape 962"/>
              <p:cNvSpPr/>
              <p:nvPr/>
            </p:nvSpPr>
            <p:spPr>
              <a:xfrm>
                <a:off x="273" y="87"/>
                <a:ext cx="237" cy="359"/>
              </a:xfrm>
              <a:custGeom>
                <a:avLst/>
                <a:gdLst/>
                <a:ahLst/>
                <a:cxnLst/>
                <a:rect l="0" t="0" r="0" b="0"/>
                <a:pathLst>
                  <a:path w="120000" h="120000" extrusionOk="0">
                    <a:moveTo>
                      <a:pt x="3529" y="120000"/>
                    </a:moveTo>
                    <a:lnTo>
                      <a:pt x="0" y="118333"/>
                    </a:lnTo>
                    <a:lnTo>
                      <a:pt x="115462" y="0"/>
                    </a:lnTo>
                    <a:lnTo>
                      <a:pt x="120000" y="1000"/>
                    </a:lnTo>
                    <a:lnTo>
                      <a:pt x="3529"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3" name="Shape 963"/>
              <p:cNvSpPr/>
              <p:nvPr/>
            </p:nvSpPr>
            <p:spPr>
              <a:xfrm>
                <a:off x="492" y="86"/>
                <a:ext cx="861" cy="767"/>
              </a:xfrm>
              <a:custGeom>
                <a:avLst/>
                <a:gdLst/>
                <a:ahLst/>
                <a:cxnLst/>
                <a:rect l="0" t="0" r="0" b="0"/>
                <a:pathLst>
                  <a:path w="120000" h="120000" extrusionOk="0">
                    <a:moveTo>
                      <a:pt x="119303" y="120000"/>
                    </a:moveTo>
                    <a:lnTo>
                      <a:pt x="0" y="1093"/>
                    </a:lnTo>
                    <a:lnTo>
                      <a:pt x="696" y="0"/>
                    </a:lnTo>
                    <a:lnTo>
                      <a:pt x="120000" y="119218"/>
                    </a:lnTo>
                    <a:lnTo>
                      <a:pt x="119303"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4" name="Shape 964"/>
              <p:cNvSpPr/>
              <p:nvPr/>
            </p:nvSpPr>
            <p:spPr>
              <a:xfrm>
                <a:off x="432" y="46"/>
                <a:ext cx="113" cy="107"/>
              </a:xfrm>
              <a:custGeom>
                <a:avLst/>
                <a:gdLst/>
                <a:ahLst/>
                <a:cxnLst/>
                <a:rect l="0" t="0" r="0" b="0"/>
                <a:pathLst>
                  <a:path w="120000" h="120000" extrusionOk="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5" name="Shape 965"/>
              <p:cNvSpPr/>
              <p:nvPr/>
            </p:nvSpPr>
            <p:spPr>
              <a:xfrm>
                <a:off x="459" y="14"/>
                <a:ext cx="100" cy="33"/>
              </a:xfrm>
              <a:custGeom>
                <a:avLst/>
                <a:gdLst/>
                <a:ahLst/>
                <a:cxnLst/>
                <a:rect l="0" t="0" r="0" b="0"/>
                <a:pathLst>
                  <a:path w="120000" h="120000" extrusionOk="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6" name="Shape 966"/>
              <p:cNvSpPr/>
              <p:nvPr/>
            </p:nvSpPr>
            <p:spPr>
              <a:xfrm>
                <a:off x="409" y="-11"/>
                <a:ext cx="103" cy="72"/>
              </a:xfrm>
              <a:custGeom>
                <a:avLst/>
                <a:gdLst/>
                <a:ahLst/>
                <a:cxnLst/>
                <a:rect l="0" t="0" r="0" b="0"/>
                <a:pathLst>
                  <a:path w="120000" h="120000" extrusionOk="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7" name="Shape 967"/>
              <p:cNvSpPr/>
              <p:nvPr/>
            </p:nvSpPr>
            <p:spPr>
              <a:xfrm>
                <a:off x="467" y="2"/>
                <a:ext cx="130" cy="175"/>
              </a:xfrm>
              <a:custGeom>
                <a:avLst/>
                <a:gdLst/>
                <a:ahLst/>
                <a:cxnLst/>
                <a:rect l="0" t="0" r="0" b="0"/>
                <a:pathLst>
                  <a:path w="120000" h="120000" extrusionOk="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8" name="Shape 968"/>
              <p:cNvSpPr/>
              <p:nvPr/>
            </p:nvSpPr>
            <p:spPr>
              <a:xfrm>
                <a:off x="938" y="852"/>
                <a:ext cx="404" cy="239"/>
              </a:xfrm>
              <a:custGeom>
                <a:avLst/>
                <a:gdLst/>
                <a:ahLst/>
                <a:cxnLst/>
                <a:rect l="0" t="0" r="0" b="0"/>
                <a:pathLst>
                  <a:path w="120000" h="120000" extrusionOk="0">
                    <a:moveTo>
                      <a:pt x="1485" y="120000"/>
                    </a:moveTo>
                    <a:lnTo>
                      <a:pt x="0" y="116500"/>
                    </a:lnTo>
                    <a:lnTo>
                      <a:pt x="118514" y="0"/>
                    </a:lnTo>
                    <a:lnTo>
                      <a:pt x="120000" y="3500"/>
                    </a:lnTo>
                    <a:lnTo>
                      <a:pt x="1485"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9" name="Shape 969"/>
              <p:cNvSpPr/>
              <p:nvPr/>
            </p:nvSpPr>
            <p:spPr>
              <a:xfrm>
                <a:off x="926" y="850"/>
                <a:ext cx="418" cy="1012"/>
              </a:xfrm>
              <a:custGeom>
                <a:avLst/>
                <a:gdLst/>
                <a:ahLst/>
                <a:cxnLst/>
                <a:rect l="0" t="0" r="0" b="0"/>
                <a:pathLst>
                  <a:path w="120000" h="120000" extrusionOk="0">
                    <a:moveTo>
                      <a:pt x="2009" y="120000"/>
                    </a:moveTo>
                    <a:lnTo>
                      <a:pt x="0" y="119644"/>
                    </a:lnTo>
                    <a:lnTo>
                      <a:pt x="117990" y="0"/>
                    </a:lnTo>
                    <a:lnTo>
                      <a:pt x="119999" y="473"/>
                    </a:lnTo>
                    <a:lnTo>
                      <a:pt x="2009"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0" name="Shape 970"/>
              <p:cNvSpPr/>
              <p:nvPr/>
            </p:nvSpPr>
            <p:spPr>
              <a:xfrm>
                <a:off x="1310" y="603"/>
                <a:ext cx="34" cy="247"/>
              </a:xfrm>
              <a:custGeom>
                <a:avLst/>
                <a:gdLst/>
                <a:ahLst/>
                <a:cxnLst/>
                <a:rect l="0" t="0" r="0" b="0"/>
                <a:pathLst>
                  <a:path w="120000" h="120000" extrusionOk="0">
                    <a:moveTo>
                      <a:pt x="88235" y="120000"/>
                    </a:moveTo>
                    <a:lnTo>
                      <a:pt x="0" y="0"/>
                    </a:lnTo>
                    <a:lnTo>
                      <a:pt x="28235" y="0"/>
                    </a:lnTo>
                    <a:lnTo>
                      <a:pt x="120000" y="119032"/>
                    </a:lnTo>
                    <a:lnTo>
                      <a:pt x="88235"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1" name="Shape 971"/>
              <p:cNvSpPr/>
              <p:nvPr/>
            </p:nvSpPr>
            <p:spPr>
              <a:xfrm>
                <a:off x="569" y="1427"/>
                <a:ext cx="364" cy="426"/>
              </a:xfrm>
              <a:custGeom>
                <a:avLst/>
                <a:gdLst/>
                <a:ahLst/>
                <a:cxnLst/>
                <a:rect l="0" t="0" r="0" b="0"/>
                <a:pathLst>
                  <a:path w="120000" h="120000" extrusionOk="0">
                    <a:moveTo>
                      <a:pt x="117698" y="120000"/>
                    </a:moveTo>
                    <a:lnTo>
                      <a:pt x="0" y="1967"/>
                    </a:lnTo>
                    <a:lnTo>
                      <a:pt x="1643" y="0"/>
                    </a:lnTo>
                    <a:lnTo>
                      <a:pt x="119999" y="118594"/>
                    </a:lnTo>
                    <a:lnTo>
                      <a:pt x="117698"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2" name="Shape 972"/>
              <p:cNvSpPr/>
              <p:nvPr/>
            </p:nvSpPr>
            <p:spPr>
              <a:xfrm>
                <a:off x="688" y="1855"/>
                <a:ext cx="242" cy="9"/>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3" name="Shape 973"/>
              <p:cNvSpPr/>
              <p:nvPr/>
            </p:nvSpPr>
            <p:spPr>
              <a:xfrm>
                <a:off x="925" y="1861"/>
                <a:ext cx="344" cy="274"/>
              </a:xfrm>
              <a:custGeom>
                <a:avLst/>
                <a:gdLst/>
                <a:ahLst/>
                <a:cxnLst/>
                <a:rect l="0" t="0" r="0" b="0"/>
                <a:pathLst>
                  <a:path w="120000" h="120000" extrusionOk="0">
                    <a:moveTo>
                      <a:pt x="118255" y="120000"/>
                    </a:moveTo>
                    <a:lnTo>
                      <a:pt x="0" y="3065"/>
                    </a:lnTo>
                    <a:lnTo>
                      <a:pt x="1744" y="0"/>
                    </a:lnTo>
                    <a:lnTo>
                      <a:pt x="120000" y="117810"/>
                    </a:lnTo>
                    <a:lnTo>
                      <a:pt x="118255"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4" name="Shape 974"/>
              <p:cNvSpPr/>
              <p:nvPr/>
            </p:nvSpPr>
            <p:spPr>
              <a:xfrm>
                <a:off x="935" y="1711"/>
                <a:ext cx="489" cy="148"/>
              </a:xfrm>
              <a:custGeom>
                <a:avLst/>
                <a:gdLst/>
                <a:ahLst/>
                <a:cxnLst/>
                <a:rect l="0" t="0" r="0" b="0"/>
                <a:pathLst>
                  <a:path w="120000" h="120000" extrusionOk="0">
                    <a:moveTo>
                      <a:pt x="489" y="120000"/>
                    </a:moveTo>
                    <a:lnTo>
                      <a:pt x="0" y="112751"/>
                    </a:lnTo>
                    <a:lnTo>
                      <a:pt x="119020" y="0"/>
                    </a:lnTo>
                    <a:lnTo>
                      <a:pt x="120000" y="6442"/>
                    </a:lnTo>
                    <a:lnTo>
                      <a:pt x="489"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5" name="Shape 975"/>
              <p:cNvSpPr/>
              <p:nvPr/>
            </p:nvSpPr>
            <p:spPr>
              <a:xfrm>
                <a:off x="5945" y="2968"/>
                <a:ext cx="124" cy="100"/>
              </a:xfrm>
              <a:custGeom>
                <a:avLst/>
                <a:gdLst/>
                <a:ahLst/>
                <a:cxnLst/>
                <a:rect l="0" t="0" r="0" b="0"/>
                <a:pathLst>
                  <a:path w="120000" h="120000" extrusionOk="0">
                    <a:moveTo>
                      <a:pt x="50270" y="115932"/>
                    </a:moveTo>
                    <a:cubicBezTo>
                      <a:pt x="43783" y="115932"/>
                      <a:pt x="37297" y="115932"/>
                      <a:pt x="30810" y="111864"/>
                    </a:cubicBezTo>
                    <a:cubicBezTo>
                      <a:pt x="19459" y="107796"/>
                      <a:pt x="8108" y="99661"/>
                      <a:pt x="0" y="87457"/>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3513" y="0"/>
                      <a:pt x="113513" y="0"/>
                      <a:pt x="113513"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6" name="Shape 976"/>
              <p:cNvSpPr/>
              <p:nvPr/>
            </p:nvSpPr>
            <p:spPr>
              <a:xfrm>
                <a:off x="5929" y="2928"/>
                <a:ext cx="54" cy="88"/>
              </a:xfrm>
              <a:custGeom>
                <a:avLst/>
                <a:gdLst/>
                <a:ahLst/>
                <a:cxnLst/>
                <a:rect l="0" t="0" r="0" b="0"/>
                <a:pathLst>
                  <a:path w="120000" h="120000" extrusionOk="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7" name="Shape 977"/>
              <p:cNvSpPr/>
              <p:nvPr/>
            </p:nvSpPr>
            <p:spPr>
              <a:xfrm>
                <a:off x="5897" y="2953"/>
                <a:ext cx="54" cy="119"/>
              </a:xfrm>
              <a:custGeom>
                <a:avLst/>
                <a:gdLst/>
                <a:ahLst/>
                <a:cxnLst/>
                <a:rect l="0" t="0" r="0" b="0"/>
                <a:pathLst>
                  <a:path w="120000" h="120000" extrusionOk="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48750" y="91267"/>
                      <a:pt x="120000" y="113239"/>
                    </a:cubicBezTo>
                    <a:lnTo>
                      <a:pt x="10875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8" name="Shape 978"/>
              <p:cNvSpPr/>
              <p:nvPr/>
            </p:nvSpPr>
            <p:spPr>
              <a:xfrm>
                <a:off x="5938" y="2894"/>
                <a:ext cx="165" cy="162"/>
              </a:xfrm>
              <a:custGeom>
                <a:avLst/>
                <a:gdLst/>
                <a:ahLst/>
                <a:cxnLst/>
                <a:rect l="0" t="0" r="0" b="0"/>
                <a:pathLst>
                  <a:path w="120000" h="120000" extrusionOk="0">
                    <a:moveTo>
                      <a:pt x="95510" y="120000"/>
                    </a:moveTo>
                    <a:cubicBezTo>
                      <a:pt x="91836" y="115000"/>
                      <a:pt x="91836" y="115000"/>
                      <a:pt x="91836" y="115000"/>
                    </a:cubicBezTo>
                    <a:cubicBezTo>
                      <a:pt x="96734" y="108750"/>
                      <a:pt x="100408" y="101250"/>
                      <a:pt x="102857" y="93750"/>
                    </a:cubicBezTo>
                    <a:cubicBezTo>
                      <a:pt x="113877" y="60000"/>
                      <a:pt x="95510" y="23750"/>
                      <a:pt x="62448" y="13750"/>
                    </a:cubicBezTo>
                    <a:cubicBezTo>
                      <a:pt x="41632" y="7500"/>
                      <a:pt x="19591" y="11250"/>
                      <a:pt x="3673" y="25000"/>
                    </a:cubicBezTo>
                    <a:cubicBezTo>
                      <a:pt x="0" y="20000"/>
                      <a:pt x="0" y="20000"/>
                      <a:pt x="0" y="20000"/>
                    </a:cubicBezTo>
                    <a:cubicBezTo>
                      <a:pt x="18367" y="5000"/>
                      <a:pt x="41632" y="0"/>
                      <a:pt x="63673" y="7500"/>
                    </a:cubicBezTo>
                    <a:cubicBezTo>
                      <a:pt x="100408" y="18750"/>
                      <a:pt x="119999" y="58750"/>
                      <a:pt x="108979" y="95000"/>
                    </a:cubicBezTo>
                    <a:cubicBezTo>
                      <a:pt x="106530" y="103750"/>
                      <a:pt x="101632" y="112500"/>
                      <a:pt x="95510"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9" name="Shape 979"/>
              <p:cNvSpPr/>
              <p:nvPr/>
            </p:nvSpPr>
            <p:spPr>
              <a:xfrm>
                <a:off x="2502" y="1618"/>
                <a:ext cx="164" cy="164"/>
              </a:xfrm>
              <a:custGeom>
                <a:avLst/>
                <a:gdLst/>
                <a:ahLst/>
                <a:cxnLst/>
                <a:rect l="0" t="0" r="0" b="0"/>
                <a:pathLst>
                  <a:path w="120000" h="120000" extrusionOk="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0" name="Shape 980"/>
              <p:cNvSpPr/>
              <p:nvPr/>
            </p:nvSpPr>
            <p:spPr>
              <a:xfrm>
                <a:off x="1989" y="2084"/>
                <a:ext cx="14" cy="15"/>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1" name="Shape 981"/>
              <p:cNvSpPr/>
              <p:nvPr/>
            </p:nvSpPr>
            <p:spPr>
              <a:xfrm>
                <a:off x="1964" y="2056"/>
                <a:ext cx="14" cy="15"/>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2" name="Shape 982"/>
              <p:cNvSpPr/>
              <p:nvPr/>
            </p:nvSpPr>
            <p:spPr>
              <a:xfrm>
                <a:off x="1964" y="2029"/>
                <a:ext cx="14" cy="14"/>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3" name="Shape 983"/>
              <p:cNvSpPr/>
              <p:nvPr/>
            </p:nvSpPr>
            <p:spPr>
              <a:xfrm>
                <a:off x="1989" y="2056"/>
                <a:ext cx="14" cy="15"/>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4" name="Shape 984"/>
              <p:cNvSpPr/>
              <p:nvPr/>
            </p:nvSpPr>
            <p:spPr>
              <a:xfrm>
                <a:off x="2015" y="2056"/>
                <a:ext cx="13" cy="15"/>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5" name="Shape 985"/>
              <p:cNvSpPr/>
              <p:nvPr/>
            </p:nvSpPr>
            <p:spPr>
              <a:xfrm>
                <a:off x="2015" y="2029"/>
                <a:ext cx="13" cy="14"/>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6" name="Shape 986"/>
              <p:cNvSpPr/>
              <p:nvPr/>
            </p:nvSpPr>
            <p:spPr>
              <a:xfrm>
                <a:off x="2015" y="2084"/>
                <a:ext cx="13" cy="15"/>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7" name="Shape 987"/>
              <p:cNvSpPr/>
              <p:nvPr/>
            </p:nvSpPr>
            <p:spPr>
              <a:xfrm>
                <a:off x="1989" y="2029"/>
                <a:ext cx="14" cy="14"/>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8" name="Shape 988"/>
              <p:cNvSpPr/>
              <p:nvPr/>
            </p:nvSpPr>
            <p:spPr>
              <a:xfrm>
                <a:off x="1964" y="2084"/>
                <a:ext cx="14" cy="15"/>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9" name="Shape 989"/>
              <p:cNvSpPr/>
              <p:nvPr/>
            </p:nvSpPr>
            <p:spPr>
              <a:xfrm>
                <a:off x="1912" y="2084"/>
                <a:ext cx="14" cy="15"/>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0" name="Shape 990"/>
              <p:cNvSpPr/>
              <p:nvPr/>
            </p:nvSpPr>
            <p:spPr>
              <a:xfrm>
                <a:off x="1912" y="2056"/>
                <a:ext cx="14" cy="15"/>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1" name="Shape 991"/>
              <p:cNvSpPr/>
              <p:nvPr/>
            </p:nvSpPr>
            <p:spPr>
              <a:xfrm>
                <a:off x="1937" y="2029"/>
                <a:ext cx="14" cy="14"/>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2" name="Shape 992"/>
              <p:cNvSpPr/>
              <p:nvPr/>
            </p:nvSpPr>
            <p:spPr>
              <a:xfrm>
                <a:off x="1937" y="2084"/>
                <a:ext cx="14" cy="15"/>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3" name="Shape 993"/>
              <p:cNvSpPr/>
              <p:nvPr/>
            </p:nvSpPr>
            <p:spPr>
              <a:xfrm>
                <a:off x="1912" y="2029"/>
                <a:ext cx="14" cy="14"/>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4" name="Shape 994"/>
              <p:cNvSpPr/>
              <p:nvPr/>
            </p:nvSpPr>
            <p:spPr>
              <a:xfrm>
                <a:off x="1937" y="2056"/>
                <a:ext cx="14" cy="15"/>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5" name="Shape 995"/>
              <p:cNvSpPr/>
              <p:nvPr/>
            </p:nvSpPr>
            <p:spPr>
              <a:xfrm>
                <a:off x="1928" y="1961"/>
                <a:ext cx="14" cy="27"/>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6" name="Shape 996"/>
              <p:cNvSpPr/>
              <p:nvPr/>
            </p:nvSpPr>
            <p:spPr>
              <a:xfrm>
                <a:off x="2000" y="1961"/>
                <a:ext cx="15" cy="27"/>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7" name="Shape 997"/>
              <p:cNvSpPr/>
              <p:nvPr/>
            </p:nvSpPr>
            <p:spPr>
              <a:xfrm>
                <a:off x="1888" y="1976"/>
                <a:ext cx="166" cy="150"/>
              </a:xfrm>
              <a:custGeom>
                <a:avLst/>
                <a:gdLst/>
                <a:ahLst/>
                <a:cxnLst/>
                <a:rect l="0" t="0" r="0" b="0"/>
                <a:pathLst>
                  <a:path w="120000" h="120000" extrusionOk="0">
                    <a:moveTo>
                      <a:pt x="99036" y="0"/>
                    </a:moveTo>
                    <a:lnTo>
                      <a:pt x="99036" y="17483"/>
                    </a:lnTo>
                    <a:lnTo>
                      <a:pt x="72289" y="17483"/>
                    </a:lnTo>
                    <a:lnTo>
                      <a:pt x="72289" y="0"/>
                    </a:lnTo>
                    <a:lnTo>
                      <a:pt x="47710" y="0"/>
                    </a:lnTo>
                    <a:lnTo>
                      <a:pt x="47710" y="17483"/>
                    </a:lnTo>
                    <a:lnTo>
                      <a:pt x="19518" y="17483"/>
                    </a:lnTo>
                    <a:lnTo>
                      <a:pt x="19518" y="0"/>
                    </a:lnTo>
                    <a:lnTo>
                      <a:pt x="0" y="0"/>
                    </a:lnTo>
                    <a:lnTo>
                      <a:pt x="0" y="120000"/>
                    </a:lnTo>
                    <a:lnTo>
                      <a:pt x="119999" y="120000"/>
                    </a:lnTo>
                    <a:lnTo>
                      <a:pt x="119999" y="0"/>
                    </a:lnTo>
                    <a:lnTo>
                      <a:pt x="99036" y="0"/>
                    </a:lnTo>
                    <a:close/>
                    <a:moveTo>
                      <a:pt x="114939" y="114437"/>
                    </a:moveTo>
                    <a:lnTo>
                      <a:pt x="5060" y="114437"/>
                    </a:lnTo>
                    <a:lnTo>
                      <a:pt x="5060" y="27019"/>
                    </a:lnTo>
                    <a:lnTo>
                      <a:pt x="114939" y="27019"/>
                    </a:lnTo>
                    <a:lnTo>
                      <a:pt x="114939" y="114437"/>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8" name="Shape 998"/>
              <p:cNvSpPr/>
              <p:nvPr/>
            </p:nvSpPr>
            <p:spPr>
              <a:xfrm>
                <a:off x="2207" y="1260"/>
                <a:ext cx="169" cy="169"/>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9" name="Shape 999"/>
              <p:cNvSpPr/>
              <p:nvPr/>
            </p:nvSpPr>
            <p:spPr>
              <a:xfrm>
                <a:off x="1957" y="952"/>
                <a:ext cx="148" cy="44"/>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0" name="Shape 1000"/>
              <p:cNvSpPr/>
              <p:nvPr/>
            </p:nvSpPr>
            <p:spPr>
              <a:xfrm>
                <a:off x="1957" y="1010"/>
                <a:ext cx="148" cy="31"/>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1" name="Shape 1001"/>
              <p:cNvSpPr/>
              <p:nvPr/>
            </p:nvSpPr>
            <p:spPr>
              <a:xfrm>
                <a:off x="1957" y="1056"/>
                <a:ext cx="148" cy="44"/>
              </a:xfrm>
              <a:custGeom>
                <a:avLst/>
                <a:gdLst/>
                <a:ahLst/>
                <a:cxnLst/>
                <a:rect l="0" t="0" r="0" b="0"/>
                <a:pathLst>
                  <a:path w="120000" h="120000" extrusionOk="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2" name="Shape 1002"/>
              <p:cNvSpPr/>
              <p:nvPr/>
            </p:nvSpPr>
            <p:spPr>
              <a:xfrm>
                <a:off x="2370" y="728"/>
                <a:ext cx="169" cy="169"/>
              </a:xfrm>
              <a:custGeom>
                <a:avLst/>
                <a:gdLst/>
                <a:ahLst/>
                <a:cxnLst/>
                <a:rect l="0" t="0" r="0" b="0"/>
                <a:pathLst>
                  <a:path w="120000" h="120000" extrusionOk="0">
                    <a:moveTo>
                      <a:pt x="83076" y="53964"/>
                    </a:moveTo>
                    <a:lnTo>
                      <a:pt x="37633" y="53964"/>
                    </a:lnTo>
                    <a:lnTo>
                      <a:pt x="37633" y="48994"/>
                    </a:lnTo>
                    <a:lnTo>
                      <a:pt x="83076" y="48994"/>
                    </a:lnTo>
                    <a:lnTo>
                      <a:pt x="83076" y="53964"/>
                    </a:lnTo>
                    <a:close/>
                    <a:moveTo>
                      <a:pt x="83076" y="68165"/>
                    </a:moveTo>
                    <a:lnTo>
                      <a:pt x="37633" y="68165"/>
                    </a:lnTo>
                    <a:lnTo>
                      <a:pt x="37633" y="73846"/>
                    </a:lnTo>
                    <a:lnTo>
                      <a:pt x="83076" y="73846"/>
                    </a:lnTo>
                    <a:lnTo>
                      <a:pt x="83076" y="68165"/>
                    </a:lnTo>
                    <a:close/>
                    <a:moveTo>
                      <a:pt x="83076" y="27692"/>
                    </a:moveTo>
                    <a:lnTo>
                      <a:pt x="37633" y="27692"/>
                    </a:lnTo>
                    <a:lnTo>
                      <a:pt x="37633" y="33372"/>
                    </a:lnTo>
                    <a:lnTo>
                      <a:pt x="83076" y="33372"/>
                    </a:lnTo>
                    <a:lnTo>
                      <a:pt x="83076" y="27692"/>
                    </a:lnTo>
                    <a:close/>
                    <a:moveTo>
                      <a:pt x="83076" y="89467"/>
                    </a:moveTo>
                    <a:lnTo>
                      <a:pt x="37633" y="89467"/>
                    </a:lnTo>
                    <a:lnTo>
                      <a:pt x="37633" y="94437"/>
                    </a:lnTo>
                    <a:lnTo>
                      <a:pt x="83076" y="94437"/>
                    </a:lnTo>
                    <a:lnTo>
                      <a:pt x="83076" y="89467"/>
                    </a:lnTo>
                    <a:close/>
                    <a:moveTo>
                      <a:pt x="120000" y="120000"/>
                    </a:moveTo>
                    <a:lnTo>
                      <a:pt x="0" y="120000"/>
                    </a:lnTo>
                    <a:lnTo>
                      <a:pt x="0" y="0"/>
                    </a:lnTo>
                    <a:lnTo>
                      <a:pt x="120000" y="0"/>
                    </a:lnTo>
                    <a:lnTo>
                      <a:pt x="120000" y="120000"/>
                    </a:lnTo>
                    <a:close/>
                    <a:moveTo>
                      <a:pt x="115029" y="5680"/>
                    </a:moveTo>
                    <a:lnTo>
                      <a:pt x="6390" y="5680"/>
                    </a:lnTo>
                    <a:lnTo>
                      <a:pt x="6390" y="115029"/>
                    </a:lnTo>
                    <a:lnTo>
                      <a:pt x="115029" y="115029"/>
                    </a:lnTo>
                    <a:lnTo>
                      <a:pt x="115029" y="568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3" name="Shape 1003"/>
              <p:cNvSpPr/>
              <p:nvPr/>
            </p:nvSpPr>
            <p:spPr>
              <a:xfrm>
                <a:off x="2989" y="713"/>
                <a:ext cx="112" cy="164"/>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4" name="Shape 1004"/>
              <p:cNvSpPr/>
              <p:nvPr/>
            </p:nvSpPr>
            <p:spPr>
              <a:xfrm>
                <a:off x="790" y="3109"/>
                <a:ext cx="112" cy="164"/>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5" name="Shape 1005"/>
              <p:cNvSpPr/>
              <p:nvPr/>
            </p:nvSpPr>
            <p:spPr>
              <a:xfrm>
                <a:off x="4299" y="776"/>
                <a:ext cx="149" cy="154"/>
              </a:xfrm>
              <a:custGeom>
                <a:avLst/>
                <a:gdLst/>
                <a:ahLst/>
                <a:cxnLst/>
                <a:rect l="0" t="0" r="0" b="0"/>
                <a:pathLst>
                  <a:path w="120000" h="120000" extrusionOk="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6" name="Shape 1006"/>
              <p:cNvSpPr/>
              <p:nvPr/>
            </p:nvSpPr>
            <p:spPr>
              <a:xfrm>
                <a:off x="4350" y="855"/>
                <a:ext cx="14" cy="15"/>
              </a:xfrm>
              <a:prstGeom prst="ellipse">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7" name="Shape 1007"/>
              <p:cNvSpPr/>
              <p:nvPr/>
            </p:nvSpPr>
            <p:spPr>
              <a:xfrm>
                <a:off x="4799" y="860"/>
                <a:ext cx="169" cy="72"/>
              </a:xfrm>
              <a:custGeom>
                <a:avLst/>
                <a:gdLst/>
                <a:ahLst/>
                <a:cxnLst/>
                <a:rect l="0" t="0" r="0" b="0"/>
                <a:pathLst>
                  <a:path w="120000" h="120000" extrusionOk="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8" name="Shape 1008"/>
              <p:cNvSpPr/>
              <p:nvPr/>
            </p:nvSpPr>
            <p:spPr>
              <a:xfrm>
                <a:off x="4799" y="952"/>
                <a:ext cx="169" cy="11"/>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9" name="Shape 1009"/>
              <p:cNvSpPr/>
              <p:nvPr/>
            </p:nvSpPr>
            <p:spPr>
              <a:xfrm>
                <a:off x="4799" y="985"/>
                <a:ext cx="169" cy="11"/>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0" name="Shape 1010"/>
              <p:cNvSpPr/>
              <p:nvPr/>
            </p:nvSpPr>
            <p:spPr>
              <a:xfrm>
                <a:off x="4799" y="1018"/>
                <a:ext cx="169" cy="11"/>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1" name="Shape 1011"/>
              <p:cNvSpPr/>
              <p:nvPr/>
            </p:nvSpPr>
            <p:spPr>
              <a:xfrm>
                <a:off x="5172" y="1550"/>
                <a:ext cx="236" cy="137"/>
              </a:xfrm>
              <a:custGeom>
                <a:avLst/>
                <a:gdLst/>
                <a:ahLst/>
                <a:cxnLst/>
                <a:rect l="0" t="0" r="0" b="0"/>
                <a:pathLst>
                  <a:path w="120000" h="120000" extrusionOk="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2" name="Shape 1012"/>
              <p:cNvSpPr/>
              <p:nvPr/>
            </p:nvSpPr>
            <p:spPr>
              <a:xfrm>
                <a:off x="3511" y="867"/>
                <a:ext cx="235" cy="137"/>
              </a:xfrm>
              <a:custGeom>
                <a:avLst/>
                <a:gdLst/>
                <a:ahLst/>
                <a:cxnLst/>
                <a:rect l="0" t="0" r="0" b="0"/>
                <a:pathLst>
                  <a:path w="120000" h="120000" extrusionOk="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3" name="Shape 1013"/>
              <p:cNvSpPr/>
              <p:nvPr/>
            </p:nvSpPr>
            <p:spPr>
              <a:xfrm>
                <a:off x="2780" y="1393"/>
                <a:ext cx="175" cy="166"/>
              </a:xfrm>
              <a:custGeom>
                <a:avLst/>
                <a:gdLst/>
                <a:ahLst/>
                <a:cxnLst/>
                <a:rect l="0" t="0" r="0" b="0"/>
                <a:pathLst>
                  <a:path w="120000" h="120000" extrusionOk="0">
                    <a:moveTo>
                      <a:pt x="104914" y="39036"/>
                    </a:moveTo>
                    <a:lnTo>
                      <a:pt x="104914" y="21686"/>
                    </a:lnTo>
                    <a:lnTo>
                      <a:pt x="84342" y="21686"/>
                    </a:lnTo>
                    <a:lnTo>
                      <a:pt x="60342" y="0"/>
                    </a:lnTo>
                    <a:lnTo>
                      <a:pt x="33600" y="21686"/>
                    </a:lnTo>
                    <a:lnTo>
                      <a:pt x="13714" y="21686"/>
                    </a:lnTo>
                    <a:lnTo>
                      <a:pt x="13714" y="37590"/>
                    </a:lnTo>
                    <a:lnTo>
                      <a:pt x="0" y="49879"/>
                    </a:lnTo>
                    <a:lnTo>
                      <a:pt x="0" y="119999"/>
                    </a:lnTo>
                    <a:lnTo>
                      <a:pt x="119999" y="119999"/>
                    </a:lnTo>
                    <a:lnTo>
                      <a:pt x="119999" y="49879"/>
                    </a:lnTo>
                    <a:lnTo>
                      <a:pt x="104914" y="39036"/>
                    </a:lnTo>
                    <a:close/>
                    <a:moveTo>
                      <a:pt x="114514" y="114939"/>
                    </a:moveTo>
                    <a:lnTo>
                      <a:pt x="4114" y="114939"/>
                    </a:lnTo>
                    <a:lnTo>
                      <a:pt x="4114" y="53493"/>
                    </a:lnTo>
                    <a:lnTo>
                      <a:pt x="19200" y="41204"/>
                    </a:lnTo>
                    <a:lnTo>
                      <a:pt x="19200" y="26746"/>
                    </a:lnTo>
                    <a:lnTo>
                      <a:pt x="35657" y="26746"/>
                    </a:lnTo>
                    <a:lnTo>
                      <a:pt x="60342" y="7228"/>
                    </a:lnTo>
                    <a:lnTo>
                      <a:pt x="82285" y="26746"/>
                    </a:lnTo>
                    <a:lnTo>
                      <a:pt x="100800" y="26746"/>
                    </a:lnTo>
                    <a:lnTo>
                      <a:pt x="100800" y="41204"/>
                    </a:lnTo>
                    <a:lnTo>
                      <a:pt x="114514" y="53493"/>
                    </a:lnTo>
                    <a:lnTo>
                      <a:pt x="114514" y="114939"/>
                    </a:lnTo>
                    <a:close/>
                    <a:moveTo>
                      <a:pt x="24000" y="65783"/>
                    </a:moveTo>
                    <a:lnTo>
                      <a:pt x="60342" y="91807"/>
                    </a:lnTo>
                    <a:lnTo>
                      <a:pt x="96000" y="67228"/>
                    </a:lnTo>
                    <a:lnTo>
                      <a:pt x="96000" y="33253"/>
                    </a:lnTo>
                    <a:lnTo>
                      <a:pt x="24000" y="33253"/>
                    </a:lnTo>
                    <a:lnTo>
                      <a:pt x="24000" y="65783"/>
                    </a:lnTo>
                    <a:close/>
                    <a:moveTo>
                      <a:pt x="37714" y="41204"/>
                    </a:moveTo>
                    <a:lnTo>
                      <a:pt x="82285" y="41204"/>
                    </a:lnTo>
                    <a:lnTo>
                      <a:pt x="82285" y="47710"/>
                    </a:lnTo>
                    <a:lnTo>
                      <a:pt x="37714" y="47710"/>
                    </a:lnTo>
                    <a:lnTo>
                      <a:pt x="37714" y="41204"/>
                    </a:lnTo>
                    <a:close/>
                    <a:moveTo>
                      <a:pt x="37714" y="57108"/>
                    </a:moveTo>
                    <a:lnTo>
                      <a:pt x="82285" y="57108"/>
                    </a:lnTo>
                    <a:lnTo>
                      <a:pt x="82285" y="63614"/>
                    </a:lnTo>
                    <a:lnTo>
                      <a:pt x="37714" y="63614"/>
                    </a:lnTo>
                    <a:lnTo>
                      <a:pt x="37714" y="57108"/>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4" name="Shape 1014"/>
              <p:cNvSpPr/>
              <p:nvPr/>
            </p:nvSpPr>
            <p:spPr>
              <a:xfrm>
                <a:off x="7252" y="307"/>
                <a:ext cx="175" cy="164"/>
              </a:xfrm>
              <a:custGeom>
                <a:avLst/>
                <a:gdLst/>
                <a:ahLst/>
                <a:cxnLst/>
                <a:rect l="0" t="0" r="0" b="0"/>
                <a:pathLst>
                  <a:path w="120000" h="120000" extrusionOk="0">
                    <a:moveTo>
                      <a:pt x="104914" y="38048"/>
                    </a:moveTo>
                    <a:lnTo>
                      <a:pt x="104914" y="20487"/>
                    </a:lnTo>
                    <a:lnTo>
                      <a:pt x="84342" y="20487"/>
                    </a:lnTo>
                    <a:lnTo>
                      <a:pt x="60342" y="0"/>
                    </a:lnTo>
                    <a:lnTo>
                      <a:pt x="33600" y="20487"/>
                    </a:lnTo>
                    <a:lnTo>
                      <a:pt x="13714" y="20487"/>
                    </a:lnTo>
                    <a:lnTo>
                      <a:pt x="13714" y="38048"/>
                    </a:lnTo>
                    <a:lnTo>
                      <a:pt x="0" y="50487"/>
                    </a:lnTo>
                    <a:lnTo>
                      <a:pt x="0" y="120000"/>
                    </a:lnTo>
                    <a:lnTo>
                      <a:pt x="119999" y="120000"/>
                    </a:lnTo>
                    <a:lnTo>
                      <a:pt x="119999" y="50487"/>
                    </a:lnTo>
                    <a:lnTo>
                      <a:pt x="104914" y="38048"/>
                    </a:lnTo>
                    <a:close/>
                    <a:moveTo>
                      <a:pt x="114514" y="114878"/>
                    </a:moveTo>
                    <a:lnTo>
                      <a:pt x="4800" y="114878"/>
                    </a:lnTo>
                    <a:lnTo>
                      <a:pt x="4800" y="52682"/>
                    </a:lnTo>
                    <a:lnTo>
                      <a:pt x="19200" y="40975"/>
                    </a:lnTo>
                    <a:lnTo>
                      <a:pt x="19200" y="27073"/>
                    </a:lnTo>
                    <a:lnTo>
                      <a:pt x="35657" y="27073"/>
                    </a:lnTo>
                    <a:lnTo>
                      <a:pt x="60342" y="5853"/>
                    </a:lnTo>
                    <a:lnTo>
                      <a:pt x="82285" y="27073"/>
                    </a:lnTo>
                    <a:lnTo>
                      <a:pt x="100800" y="27073"/>
                    </a:lnTo>
                    <a:lnTo>
                      <a:pt x="100800" y="41707"/>
                    </a:lnTo>
                    <a:lnTo>
                      <a:pt x="114514" y="52682"/>
                    </a:lnTo>
                    <a:lnTo>
                      <a:pt x="114514" y="114878"/>
                    </a:lnTo>
                    <a:close/>
                    <a:moveTo>
                      <a:pt x="24000" y="66585"/>
                    </a:moveTo>
                    <a:lnTo>
                      <a:pt x="60342" y="91463"/>
                    </a:lnTo>
                    <a:lnTo>
                      <a:pt x="96000" y="66585"/>
                    </a:lnTo>
                    <a:lnTo>
                      <a:pt x="96000" y="32926"/>
                    </a:lnTo>
                    <a:lnTo>
                      <a:pt x="24000" y="32926"/>
                    </a:lnTo>
                    <a:lnTo>
                      <a:pt x="24000" y="66585"/>
                    </a:lnTo>
                    <a:close/>
                    <a:moveTo>
                      <a:pt x="37714" y="40975"/>
                    </a:moveTo>
                    <a:lnTo>
                      <a:pt x="82285" y="40975"/>
                    </a:lnTo>
                    <a:lnTo>
                      <a:pt x="82285" y="46829"/>
                    </a:lnTo>
                    <a:lnTo>
                      <a:pt x="37714" y="46829"/>
                    </a:lnTo>
                    <a:lnTo>
                      <a:pt x="37714" y="40975"/>
                    </a:lnTo>
                    <a:close/>
                    <a:moveTo>
                      <a:pt x="37714" y="56341"/>
                    </a:moveTo>
                    <a:lnTo>
                      <a:pt x="82285" y="56341"/>
                    </a:lnTo>
                    <a:lnTo>
                      <a:pt x="82285" y="62926"/>
                    </a:lnTo>
                    <a:lnTo>
                      <a:pt x="37714" y="62926"/>
                    </a:lnTo>
                    <a:lnTo>
                      <a:pt x="37714" y="56341"/>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5" name="Shape 1015"/>
              <p:cNvSpPr/>
              <p:nvPr/>
            </p:nvSpPr>
            <p:spPr>
              <a:xfrm>
                <a:off x="140" y="2962"/>
                <a:ext cx="176" cy="165"/>
              </a:xfrm>
              <a:custGeom>
                <a:avLst/>
                <a:gdLst/>
                <a:ahLst/>
                <a:cxnLst/>
                <a:rect l="0" t="0" r="0" b="0"/>
                <a:pathLst>
                  <a:path w="120000" h="120000" extrusionOk="0">
                    <a:moveTo>
                      <a:pt x="105681" y="39272"/>
                    </a:moveTo>
                    <a:lnTo>
                      <a:pt x="105681" y="21818"/>
                    </a:lnTo>
                    <a:lnTo>
                      <a:pt x="83863" y="21818"/>
                    </a:lnTo>
                    <a:lnTo>
                      <a:pt x="60000" y="0"/>
                    </a:lnTo>
                    <a:lnTo>
                      <a:pt x="34772" y="21818"/>
                    </a:lnTo>
                    <a:lnTo>
                      <a:pt x="15000" y="21818"/>
                    </a:lnTo>
                    <a:lnTo>
                      <a:pt x="15000" y="37818"/>
                    </a:lnTo>
                    <a:lnTo>
                      <a:pt x="0" y="50181"/>
                    </a:lnTo>
                    <a:lnTo>
                      <a:pt x="0" y="120000"/>
                    </a:lnTo>
                    <a:lnTo>
                      <a:pt x="120000" y="120000"/>
                    </a:lnTo>
                    <a:lnTo>
                      <a:pt x="120000" y="50181"/>
                    </a:lnTo>
                    <a:lnTo>
                      <a:pt x="105681" y="39272"/>
                    </a:lnTo>
                    <a:close/>
                    <a:moveTo>
                      <a:pt x="115227" y="115636"/>
                    </a:moveTo>
                    <a:lnTo>
                      <a:pt x="6136" y="115636"/>
                    </a:lnTo>
                    <a:lnTo>
                      <a:pt x="6136" y="53818"/>
                    </a:lnTo>
                    <a:lnTo>
                      <a:pt x="19772" y="41454"/>
                    </a:lnTo>
                    <a:lnTo>
                      <a:pt x="19772" y="26909"/>
                    </a:lnTo>
                    <a:lnTo>
                      <a:pt x="35454" y="26909"/>
                    </a:lnTo>
                    <a:lnTo>
                      <a:pt x="60000" y="7272"/>
                    </a:lnTo>
                    <a:lnTo>
                      <a:pt x="81818" y="26909"/>
                    </a:lnTo>
                    <a:lnTo>
                      <a:pt x="100227" y="26909"/>
                    </a:lnTo>
                    <a:lnTo>
                      <a:pt x="100227" y="41454"/>
                    </a:lnTo>
                    <a:lnTo>
                      <a:pt x="115227" y="53818"/>
                    </a:lnTo>
                    <a:lnTo>
                      <a:pt x="115227" y="115636"/>
                    </a:lnTo>
                    <a:close/>
                    <a:moveTo>
                      <a:pt x="24545" y="66181"/>
                    </a:moveTo>
                    <a:lnTo>
                      <a:pt x="60000" y="91636"/>
                    </a:lnTo>
                    <a:lnTo>
                      <a:pt x="95454" y="67636"/>
                    </a:lnTo>
                    <a:lnTo>
                      <a:pt x="95454" y="32727"/>
                    </a:lnTo>
                    <a:lnTo>
                      <a:pt x="24545" y="32727"/>
                    </a:lnTo>
                    <a:lnTo>
                      <a:pt x="24545" y="66181"/>
                    </a:lnTo>
                    <a:close/>
                    <a:moveTo>
                      <a:pt x="38181" y="41454"/>
                    </a:moveTo>
                    <a:lnTo>
                      <a:pt x="81818" y="41454"/>
                    </a:lnTo>
                    <a:lnTo>
                      <a:pt x="81818" y="48000"/>
                    </a:lnTo>
                    <a:lnTo>
                      <a:pt x="38181" y="48000"/>
                    </a:lnTo>
                    <a:lnTo>
                      <a:pt x="38181" y="41454"/>
                    </a:lnTo>
                    <a:close/>
                    <a:moveTo>
                      <a:pt x="38181" y="57454"/>
                    </a:moveTo>
                    <a:lnTo>
                      <a:pt x="81818" y="57454"/>
                    </a:lnTo>
                    <a:lnTo>
                      <a:pt x="81818" y="64000"/>
                    </a:lnTo>
                    <a:lnTo>
                      <a:pt x="38181" y="64000"/>
                    </a:lnTo>
                    <a:lnTo>
                      <a:pt x="38181" y="57454"/>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6" name="Shape 1016"/>
              <p:cNvSpPr/>
              <p:nvPr/>
            </p:nvSpPr>
            <p:spPr>
              <a:xfrm>
                <a:off x="5000" y="1990"/>
                <a:ext cx="34" cy="7"/>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7" name="Shape 1017"/>
              <p:cNvSpPr/>
              <p:nvPr/>
            </p:nvSpPr>
            <p:spPr>
              <a:xfrm>
                <a:off x="5000" y="1968"/>
                <a:ext cx="51" cy="5"/>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8" name="Shape 1018"/>
              <p:cNvSpPr/>
              <p:nvPr/>
            </p:nvSpPr>
            <p:spPr>
              <a:xfrm>
                <a:off x="5000" y="1944"/>
                <a:ext cx="51" cy="7"/>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9" name="Shape 1019"/>
              <p:cNvSpPr/>
              <p:nvPr/>
            </p:nvSpPr>
            <p:spPr>
              <a:xfrm>
                <a:off x="5000" y="1921"/>
                <a:ext cx="51" cy="4"/>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0" name="Shape 1020"/>
              <p:cNvSpPr/>
              <p:nvPr/>
            </p:nvSpPr>
            <p:spPr>
              <a:xfrm>
                <a:off x="4913" y="1990"/>
                <a:ext cx="33" cy="7"/>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1" name="Shape 1021"/>
              <p:cNvSpPr/>
              <p:nvPr/>
            </p:nvSpPr>
            <p:spPr>
              <a:xfrm>
                <a:off x="4913" y="1968"/>
                <a:ext cx="50" cy="5"/>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2" name="Shape 1022"/>
              <p:cNvSpPr/>
              <p:nvPr/>
            </p:nvSpPr>
            <p:spPr>
              <a:xfrm>
                <a:off x="4913" y="1944"/>
                <a:ext cx="50" cy="7"/>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3" name="Shape 1023"/>
              <p:cNvSpPr/>
              <p:nvPr/>
            </p:nvSpPr>
            <p:spPr>
              <a:xfrm>
                <a:off x="4913" y="1921"/>
                <a:ext cx="50" cy="4"/>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4" name="Shape 1024"/>
              <p:cNvSpPr/>
              <p:nvPr/>
            </p:nvSpPr>
            <p:spPr>
              <a:xfrm>
                <a:off x="4891" y="1895"/>
                <a:ext cx="185" cy="140"/>
              </a:xfrm>
              <a:custGeom>
                <a:avLst/>
                <a:gdLst/>
                <a:ahLst/>
                <a:cxnLst/>
                <a:rect l="0" t="0" r="0" b="0"/>
                <a:pathLst>
                  <a:path w="120000" h="120000" extrusionOk="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5" name="Shape 1025"/>
              <p:cNvSpPr/>
              <p:nvPr/>
            </p:nvSpPr>
            <p:spPr>
              <a:xfrm>
                <a:off x="4538" y="2370"/>
                <a:ext cx="56" cy="7"/>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6" name="Shape 1026"/>
              <p:cNvSpPr/>
              <p:nvPr/>
            </p:nvSpPr>
            <p:spPr>
              <a:xfrm>
                <a:off x="4529" y="2345"/>
                <a:ext cx="77" cy="5"/>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7" name="Shape 1027"/>
              <p:cNvSpPr/>
              <p:nvPr/>
            </p:nvSpPr>
            <p:spPr>
              <a:xfrm>
                <a:off x="4543" y="2319"/>
                <a:ext cx="25" cy="7"/>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8" name="Shape 1028"/>
              <p:cNvSpPr/>
              <p:nvPr/>
            </p:nvSpPr>
            <p:spPr>
              <a:xfrm>
                <a:off x="4497" y="2281"/>
                <a:ext cx="174" cy="150"/>
              </a:xfrm>
              <a:custGeom>
                <a:avLst/>
                <a:gdLst/>
                <a:ahLst/>
                <a:cxnLst/>
                <a:rect l="0" t="0" r="0" b="0"/>
                <a:pathLst>
                  <a:path w="120000" h="120000" extrusionOk="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9" name="Shape 1029"/>
              <p:cNvSpPr/>
              <p:nvPr/>
            </p:nvSpPr>
            <p:spPr>
              <a:xfrm>
                <a:off x="4145" y="2587"/>
                <a:ext cx="171" cy="134"/>
              </a:xfrm>
              <a:custGeom>
                <a:avLst/>
                <a:gdLst/>
                <a:ahLst/>
                <a:cxnLst/>
                <a:rect l="0" t="0" r="0" b="0"/>
                <a:pathLst>
                  <a:path w="120000" h="120000" extrusionOk="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0" name="Shape 1030"/>
              <p:cNvSpPr/>
              <p:nvPr/>
            </p:nvSpPr>
            <p:spPr>
              <a:xfrm>
                <a:off x="4286" y="2676"/>
                <a:ext cx="14" cy="7"/>
              </a:xfrm>
              <a:custGeom>
                <a:avLst/>
                <a:gdLst/>
                <a:ahLst/>
                <a:cxnLst/>
                <a:rect l="0" t="0" r="0" b="0"/>
                <a:pathLst>
                  <a:path w="120000" h="120000" extrusionOk="0">
                    <a:moveTo>
                      <a:pt x="0" y="0"/>
                    </a:moveTo>
                    <a:lnTo>
                      <a:pt x="0" y="120000"/>
                    </a:lnTo>
                    <a:lnTo>
                      <a:pt x="0" y="120000"/>
                    </a:lnTo>
                    <a:lnTo>
                      <a:pt x="120000" y="120000"/>
                    </a:lnTo>
                    <a:lnTo>
                      <a:pt x="120000" y="0"/>
                    </a:lnTo>
                    <a:lnTo>
                      <a:pt x="0" y="0"/>
                    </a:lnTo>
                    <a:lnTo>
                      <a:pt x="0" y="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31" name="Shape 1031"/>
            <p:cNvSpPr/>
            <p:nvPr/>
          </p:nvSpPr>
          <p:spPr>
            <a:xfrm>
              <a:off x="4268" y="2676"/>
              <a:ext cx="13" cy="7"/>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2" name="Shape 1032"/>
            <p:cNvSpPr/>
            <p:nvPr/>
          </p:nvSpPr>
          <p:spPr>
            <a:xfrm>
              <a:off x="4243" y="2676"/>
              <a:ext cx="21" cy="7"/>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3" name="Shape 1033"/>
            <p:cNvSpPr/>
            <p:nvPr/>
          </p:nvSpPr>
          <p:spPr>
            <a:xfrm>
              <a:off x="4175" y="2676"/>
              <a:ext cx="55" cy="7"/>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4" name="Shape 1034"/>
            <p:cNvSpPr/>
            <p:nvPr/>
          </p:nvSpPr>
          <p:spPr>
            <a:xfrm>
              <a:off x="4175" y="2690"/>
              <a:ext cx="55" cy="9"/>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5" name="Shape 1035"/>
            <p:cNvSpPr/>
            <p:nvPr/>
          </p:nvSpPr>
          <p:spPr>
            <a:xfrm>
              <a:off x="3182" y="2597"/>
              <a:ext cx="179" cy="176"/>
            </a:xfrm>
            <a:custGeom>
              <a:avLst/>
              <a:gdLst/>
              <a:ahLst/>
              <a:cxnLst/>
              <a:rect l="0" t="0" r="0" b="0"/>
              <a:pathLst>
                <a:path w="120000" h="120000" extrusionOk="0">
                  <a:moveTo>
                    <a:pt x="77333" y="81818"/>
                  </a:moveTo>
                  <a:lnTo>
                    <a:pt x="78666" y="81818"/>
                  </a:lnTo>
                  <a:lnTo>
                    <a:pt x="78666" y="99545"/>
                  </a:lnTo>
                  <a:lnTo>
                    <a:pt x="78666" y="99545"/>
                  </a:lnTo>
                  <a:lnTo>
                    <a:pt x="33333" y="99545"/>
                  </a:lnTo>
                  <a:lnTo>
                    <a:pt x="13333" y="120000"/>
                  </a:lnTo>
                  <a:lnTo>
                    <a:pt x="13333" y="99545"/>
                  </a:lnTo>
                  <a:lnTo>
                    <a:pt x="0" y="99545"/>
                  </a:lnTo>
                  <a:lnTo>
                    <a:pt x="0" y="34772"/>
                  </a:lnTo>
                  <a:lnTo>
                    <a:pt x="0" y="34772"/>
                  </a:lnTo>
                  <a:lnTo>
                    <a:pt x="24666" y="34772"/>
                  </a:lnTo>
                  <a:lnTo>
                    <a:pt x="24666" y="68181"/>
                  </a:lnTo>
                  <a:lnTo>
                    <a:pt x="24666" y="77727"/>
                  </a:lnTo>
                  <a:lnTo>
                    <a:pt x="24666" y="81818"/>
                  </a:lnTo>
                  <a:lnTo>
                    <a:pt x="29333" y="81818"/>
                  </a:lnTo>
                  <a:lnTo>
                    <a:pt x="36666" y="81818"/>
                  </a:lnTo>
                  <a:lnTo>
                    <a:pt x="77333" y="81818"/>
                  </a:lnTo>
                  <a:close/>
                  <a:moveTo>
                    <a:pt x="120000" y="0"/>
                  </a:moveTo>
                  <a:lnTo>
                    <a:pt x="120000" y="75000"/>
                  </a:lnTo>
                  <a:lnTo>
                    <a:pt x="110000" y="75000"/>
                  </a:lnTo>
                  <a:lnTo>
                    <a:pt x="110000" y="101590"/>
                  </a:lnTo>
                  <a:lnTo>
                    <a:pt x="84000" y="75000"/>
                  </a:lnTo>
                  <a:lnTo>
                    <a:pt x="30000" y="75000"/>
                  </a:lnTo>
                  <a:lnTo>
                    <a:pt x="30000" y="0"/>
                  </a:lnTo>
                  <a:lnTo>
                    <a:pt x="120000" y="0"/>
                  </a:lnTo>
                  <a:close/>
                  <a:moveTo>
                    <a:pt x="114666" y="4772"/>
                  </a:moveTo>
                  <a:lnTo>
                    <a:pt x="36000" y="4772"/>
                  </a:lnTo>
                  <a:lnTo>
                    <a:pt x="36000" y="70227"/>
                  </a:lnTo>
                  <a:lnTo>
                    <a:pt x="86666" y="70227"/>
                  </a:lnTo>
                  <a:lnTo>
                    <a:pt x="104666" y="88636"/>
                  </a:lnTo>
                  <a:lnTo>
                    <a:pt x="104666" y="70227"/>
                  </a:lnTo>
                  <a:lnTo>
                    <a:pt x="114666" y="70227"/>
                  </a:lnTo>
                  <a:lnTo>
                    <a:pt x="114666" y="4772"/>
                  </a:lnTo>
                  <a:close/>
                  <a:moveTo>
                    <a:pt x="52666" y="54545"/>
                  </a:moveTo>
                  <a:lnTo>
                    <a:pt x="95333" y="54545"/>
                  </a:lnTo>
                  <a:lnTo>
                    <a:pt x="95333" y="49772"/>
                  </a:lnTo>
                  <a:lnTo>
                    <a:pt x="52666" y="49772"/>
                  </a:lnTo>
                  <a:lnTo>
                    <a:pt x="52666" y="54545"/>
                  </a:lnTo>
                  <a:close/>
                  <a:moveTo>
                    <a:pt x="105333" y="33409"/>
                  </a:moveTo>
                  <a:lnTo>
                    <a:pt x="47333" y="33409"/>
                  </a:lnTo>
                  <a:lnTo>
                    <a:pt x="47333" y="38181"/>
                  </a:lnTo>
                  <a:lnTo>
                    <a:pt x="105333" y="38181"/>
                  </a:lnTo>
                  <a:lnTo>
                    <a:pt x="105333" y="33409"/>
                  </a:lnTo>
                  <a:close/>
                  <a:moveTo>
                    <a:pt x="76666" y="18409"/>
                  </a:moveTo>
                  <a:lnTo>
                    <a:pt x="57333" y="18409"/>
                  </a:lnTo>
                  <a:lnTo>
                    <a:pt x="57333" y="21818"/>
                  </a:lnTo>
                  <a:lnTo>
                    <a:pt x="76666" y="21818"/>
                  </a:lnTo>
                  <a:lnTo>
                    <a:pt x="76666" y="18409"/>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6" name="Shape 1036"/>
            <p:cNvSpPr/>
            <p:nvPr/>
          </p:nvSpPr>
          <p:spPr>
            <a:xfrm>
              <a:off x="2682" y="2051"/>
              <a:ext cx="154" cy="154"/>
            </a:xfrm>
            <a:custGeom>
              <a:avLst/>
              <a:gdLst/>
              <a:ahLst/>
              <a:cxnLst/>
              <a:rect l="0" t="0" r="0" b="0"/>
              <a:pathLst>
                <a:path w="120000" h="120000" extrusionOk="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7" name="Shape 1037"/>
            <p:cNvSpPr/>
            <p:nvPr/>
          </p:nvSpPr>
          <p:spPr>
            <a:xfrm>
              <a:off x="2117" y="2364"/>
              <a:ext cx="174" cy="172"/>
            </a:xfrm>
            <a:custGeom>
              <a:avLst/>
              <a:gdLst/>
              <a:ahLst/>
              <a:cxnLst/>
              <a:rect l="0" t="0" r="0" b="0"/>
              <a:pathLst>
                <a:path w="120000" h="120000" extrusionOk="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8" name="Shape 1038"/>
            <p:cNvSpPr/>
            <p:nvPr/>
          </p:nvSpPr>
          <p:spPr>
            <a:xfrm>
              <a:off x="7643" y="1848"/>
              <a:ext cx="172" cy="175"/>
            </a:xfrm>
            <a:custGeom>
              <a:avLst/>
              <a:gdLst/>
              <a:ahLst/>
              <a:cxnLst/>
              <a:rect l="0" t="0" r="0" b="0"/>
              <a:pathLst>
                <a:path w="120000" h="120000" extrusionOk="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9" name="Shape 1039"/>
            <p:cNvSpPr/>
            <p:nvPr/>
          </p:nvSpPr>
          <p:spPr>
            <a:xfrm>
              <a:off x="2409" y="2284"/>
              <a:ext cx="169" cy="171"/>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0" name="Shape 1040"/>
            <p:cNvSpPr/>
            <p:nvPr/>
          </p:nvSpPr>
          <p:spPr>
            <a:xfrm>
              <a:off x="6084" y="332"/>
              <a:ext cx="169" cy="169"/>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1" name="Shape 1041"/>
            <p:cNvSpPr/>
            <p:nvPr/>
          </p:nvSpPr>
          <p:spPr>
            <a:xfrm>
              <a:off x="5220" y="2769"/>
              <a:ext cx="18" cy="18"/>
            </a:xfrm>
            <a:prstGeom prst="ellipse">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2" name="Shape 1042"/>
            <p:cNvSpPr/>
            <p:nvPr/>
          </p:nvSpPr>
          <p:spPr>
            <a:xfrm>
              <a:off x="5265" y="2769"/>
              <a:ext cx="18" cy="18"/>
            </a:xfrm>
            <a:prstGeom prst="ellipse">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3" name="Shape 1043"/>
            <p:cNvSpPr/>
            <p:nvPr/>
          </p:nvSpPr>
          <p:spPr>
            <a:xfrm>
              <a:off x="5159" y="2644"/>
              <a:ext cx="162" cy="116"/>
            </a:xfrm>
            <a:custGeom>
              <a:avLst/>
              <a:gdLst/>
              <a:ahLst/>
              <a:cxnLst/>
              <a:rect l="0" t="0" r="0" b="0"/>
              <a:pathLst>
                <a:path w="120000" h="120000" extrusionOk="0">
                  <a:moveTo>
                    <a:pt x="120000" y="18461"/>
                  </a:moveTo>
                  <a:lnTo>
                    <a:pt x="23703" y="18461"/>
                  </a:lnTo>
                  <a:lnTo>
                    <a:pt x="20000" y="0"/>
                  </a:lnTo>
                  <a:lnTo>
                    <a:pt x="0" y="0"/>
                  </a:lnTo>
                  <a:lnTo>
                    <a:pt x="0" y="12307"/>
                  </a:lnTo>
                  <a:lnTo>
                    <a:pt x="13333" y="12307"/>
                  </a:lnTo>
                  <a:lnTo>
                    <a:pt x="34814" y="120000"/>
                  </a:lnTo>
                  <a:lnTo>
                    <a:pt x="102222" y="120000"/>
                  </a:lnTo>
                  <a:lnTo>
                    <a:pt x="104444" y="107692"/>
                  </a:lnTo>
                  <a:lnTo>
                    <a:pt x="40740" y="107692"/>
                  </a:lnTo>
                  <a:lnTo>
                    <a:pt x="38518" y="95384"/>
                  </a:lnTo>
                  <a:lnTo>
                    <a:pt x="107407" y="95384"/>
                  </a:lnTo>
                  <a:lnTo>
                    <a:pt x="120000" y="18461"/>
                  </a:lnTo>
                  <a:close/>
                  <a:moveTo>
                    <a:pt x="37037" y="88205"/>
                  </a:moveTo>
                  <a:lnTo>
                    <a:pt x="24444" y="27692"/>
                  </a:lnTo>
                  <a:lnTo>
                    <a:pt x="112592" y="27692"/>
                  </a:lnTo>
                  <a:lnTo>
                    <a:pt x="102222" y="88205"/>
                  </a:lnTo>
                  <a:lnTo>
                    <a:pt x="37037" y="88205"/>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4" name="Shape 1044"/>
            <p:cNvSpPr/>
            <p:nvPr/>
          </p:nvSpPr>
          <p:spPr>
            <a:xfrm>
              <a:off x="5218" y="2707"/>
              <a:ext cx="66" cy="9"/>
            </a:xfrm>
            <a:custGeom>
              <a:avLst/>
              <a:gdLst/>
              <a:ahLst/>
              <a:cxnLst/>
              <a:rect l="0" t="0" r="0" b="0"/>
              <a:pathLst>
                <a:path w="120000" h="120000" extrusionOk="0">
                  <a:moveTo>
                    <a:pt x="3636" y="120000"/>
                  </a:moveTo>
                  <a:lnTo>
                    <a:pt x="118181" y="120000"/>
                  </a:lnTo>
                  <a:lnTo>
                    <a:pt x="120000" y="0"/>
                  </a:lnTo>
                  <a:lnTo>
                    <a:pt x="0" y="0"/>
                  </a:lnTo>
                  <a:lnTo>
                    <a:pt x="3636"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5" name="Shape 1045"/>
            <p:cNvSpPr/>
            <p:nvPr/>
          </p:nvSpPr>
          <p:spPr>
            <a:xfrm>
              <a:off x="5213" y="2682"/>
              <a:ext cx="78" cy="7"/>
            </a:xfrm>
            <a:custGeom>
              <a:avLst/>
              <a:gdLst/>
              <a:ahLst/>
              <a:cxnLst/>
              <a:rect l="0" t="0" r="0" b="0"/>
              <a:pathLst>
                <a:path w="120000" h="120000" extrusionOk="0">
                  <a:moveTo>
                    <a:pt x="1518" y="119999"/>
                  </a:moveTo>
                  <a:lnTo>
                    <a:pt x="116962" y="119999"/>
                  </a:lnTo>
                  <a:lnTo>
                    <a:pt x="120000" y="0"/>
                  </a:lnTo>
                  <a:lnTo>
                    <a:pt x="0" y="0"/>
                  </a:lnTo>
                  <a:lnTo>
                    <a:pt x="1518" y="119999"/>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6" name="Shape 1046"/>
            <p:cNvSpPr/>
            <p:nvPr/>
          </p:nvSpPr>
          <p:spPr>
            <a:xfrm>
              <a:off x="-442" y="776"/>
              <a:ext cx="227" cy="105"/>
            </a:xfrm>
            <a:custGeom>
              <a:avLst/>
              <a:gdLst/>
              <a:ahLst/>
              <a:cxnLst/>
              <a:rect l="0" t="0" r="0" b="0"/>
              <a:pathLst>
                <a:path w="120000" h="120000" extrusionOk="0">
                  <a:moveTo>
                    <a:pt x="108947" y="52571"/>
                  </a:moveTo>
                  <a:lnTo>
                    <a:pt x="119999" y="42285"/>
                  </a:lnTo>
                  <a:lnTo>
                    <a:pt x="60526" y="0"/>
                  </a:lnTo>
                  <a:lnTo>
                    <a:pt x="0" y="42285"/>
                  </a:lnTo>
                  <a:lnTo>
                    <a:pt x="60526" y="86857"/>
                  </a:lnTo>
                  <a:lnTo>
                    <a:pt x="105263" y="53714"/>
                  </a:lnTo>
                  <a:lnTo>
                    <a:pt x="105263" y="100571"/>
                  </a:lnTo>
                  <a:lnTo>
                    <a:pt x="102631" y="100571"/>
                  </a:lnTo>
                  <a:lnTo>
                    <a:pt x="102631" y="120000"/>
                  </a:lnTo>
                  <a:lnTo>
                    <a:pt x="114210" y="120000"/>
                  </a:lnTo>
                  <a:lnTo>
                    <a:pt x="114210" y="100571"/>
                  </a:lnTo>
                  <a:lnTo>
                    <a:pt x="108947" y="100571"/>
                  </a:lnTo>
                  <a:lnTo>
                    <a:pt x="108947" y="52571"/>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7" name="Shape 1047"/>
            <p:cNvSpPr/>
            <p:nvPr/>
          </p:nvSpPr>
          <p:spPr>
            <a:xfrm>
              <a:off x="-398" y="843"/>
              <a:ext cx="139" cy="75"/>
            </a:xfrm>
            <a:custGeom>
              <a:avLst/>
              <a:gdLst/>
              <a:ahLst/>
              <a:cxnLst/>
              <a:rect l="0" t="0" r="0" b="0"/>
              <a:pathLst>
                <a:path w="120000" h="120000" extrusionOk="0">
                  <a:moveTo>
                    <a:pt x="0" y="0"/>
                  </a:moveTo>
                  <a:lnTo>
                    <a:pt x="0" y="93157"/>
                  </a:lnTo>
                  <a:lnTo>
                    <a:pt x="23309" y="93157"/>
                  </a:lnTo>
                  <a:lnTo>
                    <a:pt x="23309" y="120000"/>
                  </a:lnTo>
                  <a:lnTo>
                    <a:pt x="102733" y="120000"/>
                  </a:lnTo>
                  <a:lnTo>
                    <a:pt x="102733" y="93157"/>
                  </a:lnTo>
                  <a:lnTo>
                    <a:pt x="120000" y="93157"/>
                  </a:lnTo>
                  <a:lnTo>
                    <a:pt x="120000" y="0"/>
                  </a:lnTo>
                  <a:lnTo>
                    <a:pt x="61294" y="36315"/>
                  </a:lnTo>
                  <a:lnTo>
                    <a:pt x="0" y="0"/>
                  </a:lnTo>
                  <a:close/>
                  <a:moveTo>
                    <a:pt x="112230" y="78947"/>
                  </a:moveTo>
                  <a:lnTo>
                    <a:pt x="94964" y="78947"/>
                  </a:lnTo>
                  <a:lnTo>
                    <a:pt x="94964" y="108947"/>
                  </a:lnTo>
                  <a:lnTo>
                    <a:pt x="29352" y="108947"/>
                  </a:lnTo>
                  <a:lnTo>
                    <a:pt x="29352" y="78947"/>
                  </a:lnTo>
                  <a:lnTo>
                    <a:pt x="6043" y="78947"/>
                  </a:lnTo>
                  <a:lnTo>
                    <a:pt x="6043" y="15789"/>
                  </a:lnTo>
                  <a:lnTo>
                    <a:pt x="61294" y="50526"/>
                  </a:lnTo>
                  <a:lnTo>
                    <a:pt x="112230" y="17368"/>
                  </a:lnTo>
                  <a:lnTo>
                    <a:pt x="112230" y="78947"/>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8" name="Shape 1048"/>
            <p:cNvSpPr/>
            <p:nvPr/>
          </p:nvSpPr>
          <p:spPr>
            <a:xfrm>
              <a:off x="6415" y="2607"/>
              <a:ext cx="176" cy="176"/>
            </a:xfrm>
            <a:custGeom>
              <a:avLst/>
              <a:gdLst/>
              <a:ahLst/>
              <a:cxnLst/>
              <a:rect l="0" t="0" r="0" b="0"/>
              <a:pathLst>
                <a:path w="120000" h="120000" extrusionOk="0">
                  <a:moveTo>
                    <a:pt x="0" y="0"/>
                  </a:moveTo>
                  <a:lnTo>
                    <a:pt x="0" y="120000"/>
                  </a:lnTo>
                  <a:lnTo>
                    <a:pt x="120000" y="120000"/>
                  </a:lnTo>
                  <a:lnTo>
                    <a:pt x="120000" y="0"/>
                  </a:lnTo>
                  <a:lnTo>
                    <a:pt x="0" y="0"/>
                  </a:lnTo>
                  <a:close/>
                  <a:moveTo>
                    <a:pt x="115227" y="114545"/>
                  </a:moveTo>
                  <a:lnTo>
                    <a:pt x="6136" y="114545"/>
                  </a:lnTo>
                  <a:lnTo>
                    <a:pt x="6136" y="6136"/>
                  </a:lnTo>
                  <a:lnTo>
                    <a:pt x="115227" y="6136"/>
                  </a:lnTo>
                  <a:lnTo>
                    <a:pt x="115227" y="114545"/>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9" name="Shape 1049"/>
            <p:cNvSpPr/>
            <p:nvPr/>
          </p:nvSpPr>
          <p:spPr>
            <a:xfrm>
              <a:off x="6447" y="2656"/>
              <a:ext cx="112" cy="104"/>
            </a:xfrm>
            <a:custGeom>
              <a:avLst/>
              <a:gdLst/>
              <a:ahLst/>
              <a:cxnLst/>
              <a:rect l="0" t="0" r="0" b="0"/>
              <a:pathLst>
                <a:path w="120000" h="120000" extrusionOk="0">
                  <a:moveTo>
                    <a:pt x="9642" y="78461"/>
                  </a:moveTo>
                  <a:lnTo>
                    <a:pt x="28928" y="78461"/>
                  </a:lnTo>
                  <a:lnTo>
                    <a:pt x="28928" y="120000"/>
                  </a:lnTo>
                  <a:lnTo>
                    <a:pt x="28928" y="120000"/>
                  </a:lnTo>
                  <a:lnTo>
                    <a:pt x="36428" y="120000"/>
                  </a:lnTo>
                  <a:lnTo>
                    <a:pt x="36428" y="120000"/>
                  </a:lnTo>
                  <a:lnTo>
                    <a:pt x="36428" y="50769"/>
                  </a:lnTo>
                  <a:lnTo>
                    <a:pt x="56785" y="50769"/>
                  </a:lnTo>
                  <a:lnTo>
                    <a:pt x="56785" y="120000"/>
                  </a:lnTo>
                  <a:lnTo>
                    <a:pt x="56785" y="120000"/>
                  </a:lnTo>
                  <a:lnTo>
                    <a:pt x="65357" y="120000"/>
                  </a:lnTo>
                  <a:lnTo>
                    <a:pt x="65357" y="120000"/>
                  </a:lnTo>
                  <a:lnTo>
                    <a:pt x="65357" y="35769"/>
                  </a:lnTo>
                  <a:lnTo>
                    <a:pt x="83571" y="35769"/>
                  </a:lnTo>
                  <a:lnTo>
                    <a:pt x="83571" y="120000"/>
                  </a:lnTo>
                  <a:lnTo>
                    <a:pt x="85714" y="120000"/>
                  </a:lnTo>
                  <a:lnTo>
                    <a:pt x="92142" y="120000"/>
                  </a:lnTo>
                  <a:lnTo>
                    <a:pt x="92142" y="120000"/>
                  </a:lnTo>
                  <a:lnTo>
                    <a:pt x="92142" y="8076"/>
                  </a:lnTo>
                  <a:lnTo>
                    <a:pt x="112499" y="8076"/>
                  </a:lnTo>
                  <a:lnTo>
                    <a:pt x="112499" y="120000"/>
                  </a:lnTo>
                  <a:lnTo>
                    <a:pt x="119999" y="120000"/>
                  </a:lnTo>
                  <a:lnTo>
                    <a:pt x="119999" y="0"/>
                  </a:lnTo>
                  <a:lnTo>
                    <a:pt x="85714" y="0"/>
                  </a:lnTo>
                  <a:lnTo>
                    <a:pt x="85714" y="27692"/>
                  </a:lnTo>
                  <a:lnTo>
                    <a:pt x="56785" y="27692"/>
                  </a:lnTo>
                  <a:lnTo>
                    <a:pt x="56785" y="41538"/>
                  </a:lnTo>
                  <a:lnTo>
                    <a:pt x="28928" y="41538"/>
                  </a:lnTo>
                  <a:lnTo>
                    <a:pt x="28928" y="69230"/>
                  </a:lnTo>
                  <a:lnTo>
                    <a:pt x="0" y="69230"/>
                  </a:lnTo>
                  <a:lnTo>
                    <a:pt x="0" y="120000"/>
                  </a:lnTo>
                  <a:lnTo>
                    <a:pt x="9642" y="120000"/>
                  </a:lnTo>
                  <a:lnTo>
                    <a:pt x="9642" y="78461"/>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0" name="Shape 1050"/>
            <p:cNvSpPr/>
            <p:nvPr/>
          </p:nvSpPr>
          <p:spPr>
            <a:xfrm>
              <a:off x="6125" y="1186"/>
              <a:ext cx="151" cy="174"/>
            </a:xfrm>
            <a:custGeom>
              <a:avLst/>
              <a:gdLst/>
              <a:ahLst/>
              <a:cxnLst/>
              <a:rect l="0" t="0" r="0" b="0"/>
              <a:pathLst>
                <a:path w="120000" h="120000" extrusionOk="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1" name="Shape 1051"/>
            <p:cNvSpPr/>
            <p:nvPr/>
          </p:nvSpPr>
          <p:spPr>
            <a:xfrm>
              <a:off x="5763" y="1506"/>
              <a:ext cx="194" cy="171"/>
            </a:xfrm>
            <a:custGeom>
              <a:avLst/>
              <a:gdLst/>
              <a:ahLst/>
              <a:cxnLst/>
              <a:rect l="0" t="0" r="0" b="0"/>
              <a:pathLst>
                <a:path w="120000" h="120000" extrusionOk="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2" name="Shape 1052"/>
            <p:cNvSpPr/>
            <p:nvPr/>
          </p:nvSpPr>
          <p:spPr>
            <a:xfrm>
              <a:off x="5854" y="1625"/>
              <a:ext cx="11" cy="9"/>
            </a:xfrm>
            <a:prstGeom prst="ellipse">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3" name="Shape 1053"/>
            <p:cNvSpPr/>
            <p:nvPr/>
          </p:nvSpPr>
          <p:spPr>
            <a:xfrm>
              <a:off x="3925" y="428"/>
              <a:ext cx="194" cy="169"/>
            </a:xfrm>
            <a:custGeom>
              <a:avLst/>
              <a:gdLst/>
              <a:ahLst/>
              <a:cxnLst/>
              <a:rect l="0" t="0" r="0" b="0"/>
              <a:pathLst>
                <a:path w="120000" h="120000" extrusionOk="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4" name="Shape 1054"/>
            <p:cNvSpPr/>
            <p:nvPr/>
          </p:nvSpPr>
          <p:spPr>
            <a:xfrm>
              <a:off x="4016" y="548"/>
              <a:ext cx="9" cy="9"/>
            </a:xfrm>
            <a:prstGeom prst="ellipse">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5" name="Shape 1055"/>
            <p:cNvSpPr/>
            <p:nvPr/>
          </p:nvSpPr>
          <p:spPr>
            <a:xfrm>
              <a:off x="6043" y="2269"/>
              <a:ext cx="145" cy="44"/>
            </a:xfrm>
            <a:custGeom>
              <a:avLst/>
              <a:gdLst/>
              <a:ahLst/>
              <a:cxnLst/>
              <a:rect l="0" t="0" r="0" b="0"/>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6" name="Shape 1056"/>
            <p:cNvSpPr/>
            <p:nvPr/>
          </p:nvSpPr>
          <p:spPr>
            <a:xfrm>
              <a:off x="6043" y="2328"/>
              <a:ext cx="145" cy="31"/>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7" name="Shape 1057"/>
            <p:cNvSpPr/>
            <p:nvPr/>
          </p:nvSpPr>
          <p:spPr>
            <a:xfrm>
              <a:off x="6043" y="2372"/>
              <a:ext cx="145" cy="44"/>
            </a:xfrm>
            <a:custGeom>
              <a:avLst/>
              <a:gdLst/>
              <a:ahLst/>
              <a:cxnLst/>
              <a:rect l="0" t="0" r="0" b="0"/>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8" name="Shape 1058"/>
            <p:cNvSpPr/>
            <p:nvPr/>
          </p:nvSpPr>
          <p:spPr>
            <a:xfrm>
              <a:off x="5368" y="511"/>
              <a:ext cx="156" cy="154"/>
            </a:xfrm>
            <a:custGeom>
              <a:avLst/>
              <a:gdLst/>
              <a:ahLst/>
              <a:cxnLst/>
              <a:rect l="0" t="0" r="0" b="0"/>
              <a:pathLst>
                <a:path w="120000" h="120000" extrusionOk="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9" name="Shape 1059"/>
            <p:cNvSpPr/>
            <p:nvPr/>
          </p:nvSpPr>
          <p:spPr>
            <a:xfrm>
              <a:off x="5859" y="1995"/>
              <a:ext cx="113" cy="164"/>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0" name="Shape 1060"/>
            <p:cNvSpPr/>
            <p:nvPr/>
          </p:nvSpPr>
          <p:spPr>
            <a:xfrm>
              <a:off x="6061" y="1882"/>
              <a:ext cx="112" cy="164"/>
            </a:xfrm>
            <a:custGeom>
              <a:avLst/>
              <a:gdLst/>
              <a:ahLst/>
              <a:cxnLst/>
              <a:rect l="0" t="0" r="0" b="0"/>
              <a:pathLst>
                <a:path w="120000" h="120000" extrusionOk="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1" name="Shape 1061"/>
            <p:cNvSpPr/>
            <p:nvPr/>
          </p:nvSpPr>
          <p:spPr>
            <a:xfrm>
              <a:off x="6268" y="1995"/>
              <a:ext cx="112" cy="164"/>
            </a:xfrm>
            <a:custGeom>
              <a:avLst/>
              <a:gdLst/>
              <a:ahLst/>
              <a:cxnLst/>
              <a:rect l="0" t="0" r="0" b="0"/>
              <a:pathLst>
                <a:path w="120000" h="120000" extrusionOk="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2" name="Shape 1062"/>
            <p:cNvSpPr/>
            <p:nvPr/>
          </p:nvSpPr>
          <p:spPr>
            <a:xfrm>
              <a:off x="1206" y="486"/>
              <a:ext cx="156" cy="95"/>
            </a:xfrm>
            <a:custGeom>
              <a:avLst/>
              <a:gdLst/>
              <a:ahLst/>
              <a:cxnLst/>
              <a:rect l="0" t="0" r="0" b="0"/>
              <a:pathLst>
                <a:path w="120000" h="120000" extrusionOk="0">
                  <a:moveTo>
                    <a:pt x="120000" y="120000"/>
                  </a:moveTo>
                  <a:lnTo>
                    <a:pt x="0" y="120000"/>
                  </a:lnTo>
                  <a:lnTo>
                    <a:pt x="0" y="0"/>
                  </a:lnTo>
                  <a:lnTo>
                    <a:pt x="120000" y="0"/>
                  </a:lnTo>
                  <a:lnTo>
                    <a:pt x="120000" y="120000"/>
                  </a:lnTo>
                  <a:close/>
                  <a:moveTo>
                    <a:pt x="6114" y="110000"/>
                  </a:moveTo>
                  <a:lnTo>
                    <a:pt x="112356" y="110000"/>
                  </a:lnTo>
                  <a:lnTo>
                    <a:pt x="112356" y="10000"/>
                  </a:lnTo>
                  <a:lnTo>
                    <a:pt x="6114" y="10000"/>
                  </a:lnTo>
                  <a:lnTo>
                    <a:pt x="6114" y="11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3" name="Shape 1063"/>
            <p:cNvSpPr/>
            <p:nvPr/>
          </p:nvSpPr>
          <p:spPr>
            <a:xfrm>
              <a:off x="1225" y="505"/>
              <a:ext cx="151" cy="90"/>
            </a:xfrm>
            <a:custGeom>
              <a:avLst/>
              <a:gdLst/>
              <a:ahLst/>
              <a:cxnLst/>
              <a:rect l="0" t="0" r="0" b="0"/>
              <a:pathLst>
                <a:path w="120000" h="120000" extrusionOk="0">
                  <a:moveTo>
                    <a:pt x="120000" y="120000"/>
                  </a:moveTo>
                  <a:lnTo>
                    <a:pt x="0" y="120000"/>
                  </a:lnTo>
                  <a:lnTo>
                    <a:pt x="0" y="108131"/>
                  </a:lnTo>
                  <a:lnTo>
                    <a:pt x="113684" y="108131"/>
                  </a:lnTo>
                  <a:lnTo>
                    <a:pt x="113684" y="0"/>
                  </a:lnTo>
                  <a:lnTo>
                    <a:pt x="120000" y="0"/>
                  </a:lnTo>
                  <a:lnTo>
                    <a:pt x="12000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4" name="Shape 1064"/>
            <p:cNvSpPr/>
            <p:nvPr/>
          </p:nvSpPr>
          <p:spPr>
            <a:xfrm>
              <a:off x="1239" y="519"/>
              <a:ext cx="151" cy="92"/>
            </a:xfrm>
            <a:custGeom>
              <a:avLst/>
              <a:gdLst/>
              <a:ahLst/>
              <a:cxnLst/>
              <a:rect l="0" t="0" r="0" b="0"/>
              <a:pathLst>
                <a:path w="120000" h="120000" extrusionOk="0">
                  <a:moveTo>
                    <a:pt x="120000" y="120000"/>
                  </a:moveTo>
                  <a:lnTo>
                    <a:pt x="0" y="120000"/>
                  </a:lnTo>
                  <a:lnTo>
                    <a:pt x="0" y="109677"/>
                  </a:lnTo>
                  <a:lnTo>
                    <a:pt x="112894" y="109677"/>
                  </a:lnTo>
                  <a:lnTo>
                    <a:pt x="112894" y="0"/>
                  </a:lnTo>
                  <a:lnTo>
                    <a:pt x="120000" y="0"/>
                  </a:lnTo>
                  <a:lnTo>
                    <a:pt x="12000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5" name="Shape 1065"/>
            <p:cNvSpPr/>
            <p:nvPr/>
          </p:nvSpPr>
          <p:spPr>
            <a:xfrm>
              <a:off x="1272" y="509"/>
              <a:ext cx="28" cy="54"/>
            </a:xfrm>
            <a:custGeom>
              <a:avLst/>
              <a:gdLst/>
              <a:ahLst/>
              <a:cxnLst/>
              <a:rect l="0" t="0" r="0" b="0"/>
              <a:pathLst>
                <a:path w="120000" h="120000" extrusionOk="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6" name="Shape 1066"/>
            <p:cNvSpPr/>
            <p:nvPr/>
          </p:nvSpPr>
          <p:spPr>
            <a:xfrm>
              <a:off x="773" y="1001"/>
              <a:ext cx="169" cy="169"/>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7" name="Shape 1067"/>
            <p:cNvSpPr/>
            <p:nvPr/>
          </p:nvSpPr>
          <p:spPr>
            <a:xfrm>
              <a:off x="1265" y="2063"/>
              <a:ext cx="170" cy="171"/>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8" name="Shape 1068"/>
            <p:cNvSpPr/>
            <p:nvPr/>
          </p:nvSpPr>
          <p:spPr>
            <a:xfrm>
              <a:off x="148" y="2489"/>
              <a:ext cx="170" cy="171"/>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9" name="Shape 1069"/>
            <p:cNvSpPr/>
            <p:nvPr/>
          </p:nvSpPr>
          <p:spPr>
            <a:xfrm>
              <a:off x="217" y="423"/>
              <a:ext cx="146" cy="44"/>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0" name="Shape 1070"/>
            <p:cNvSpPr/>
            <p:nvPr/>
          </p:nvSpPr>
          <p:spPr>
            <a:xfrm>
              <a:off x="217" y="482"/>
              <a:ext cx="146" cy="31"/>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1" name="Shape 1071"/>
            <p:cNvSpPr/>
            <p:nvPr/>
          </p:nvSpPr>
          <p:spPr>
            <a:xfrm>
              <a:off x="217" y="526"/>
              <a:ext cx="146" cy="45"/>
            </a:xfrm>
            <a:custGeom>
              <a:avLst/>
              <a:gdLst/>
              <a:ahLst/>
              <a:cxnLst/>
              <a:rect l="0" t="0" r="0" b="0"/>
              <a:pathLst>
                <a:path w="120000" h="120000" extrusionOk="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2" name="Shape 1072"/>
            <p:cNvSpPr/>
            <p:nvPr/>
          </p:nvSpPr>
          <p:spPr>
            <a:xfrm>
              <a:off x="498" y="1311"/>
              <a:ext cx="146" cy="44"/>
            </a:xfrm>
            <a:custGeom>
              <a:avLst/>
              <a:gdLst/>
              <a:ahLst/>
              <a:cxnLst/>
              <a:rect l="0" t="0" r="0" b="0"/>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3" name="Shape 1073"/>
            <p:cNvSpPr/>
            <p:nvPr/>
          </p:nvSpPr>
          <p:spPr>
            <a:xfrm>
              <a:off x="498" y="1368"/>
              <a:ext cx="146" cy="34"/>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4" name="Shape 1074"/>
            <p:cNvSpPr/>
            <p:nvPr/>
          </p:nvSpPr>
          <p:spPr>
            <a:xfrm>
              <a:off x="498" y="1417"/>
              <a:ext cx="146" cy="44"/>
            </a:xfrm>
            <a:custGeom>
              <a:avLst/>
              <a:gdLst/>
              <a:ahLst/>
              <a:cxnLst/>
              <a:rect l="0" t="0" r="0" b="0"/>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5" name="Shape 1075"/>
            <p:cNvSpPr/>
            <p:nvPr/>
          </p:nvSpPr>
          <p:spPr>
            <a:xfrm>
              <a:off x="542" y="1778"/>
              <a:ext cx="164" cy="164"/>
            </a:xfrm>
            <a:custGeom>
              <a:avLst/>
              <a:gdLst/>
              <a:ahLst/>
              <a:cxnLst/>
              <a:rect l="0" t="0" r="0" b="0"/>
              <a:pathLst>
                <a:path w="120000" h="120000" extrusionOk="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6" name="Shape 1076"/>
            <p:cNvSpPr/>
            <p:nvPr/>
          </p:nvSpPr>
          <p:spPr>
            <a:xfrm>
              <a:off x="-82" y="1569"/>
              <a:ext cx="112" cy="164"/>
            </a:xfrm>
            <a:custGeom>
              <a:avLst/>
              <a:gdLst/>
              <a:ahLst/>
              <a:cxnLst/>
              <a:rect l="0" t="0" r="0" b="0"/>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7" name="Shape 1077"/>
            <p:cNvSpPr/>
            <p:nvPr/>
          </p:nvSpPr>
          <p:spPr>
            <a:xfrm>
              <a:off x="241" y="2655"/>
              <a:ext cx="318" cy="265"/>
            </a:xfrm>
            <a:custGeom>
              <a:avLst/>
              <a:gdLst/>
              <a:ahLst/>
              <a:cxnLst/>
              <a:rect l="0" t="0" r="0" b="0"/>
              <a:pathLst>
                <a:path w="120000" h="120000" extrusionOk="0">
                  <a:moveTo>
                    <a:pt x="118119" y="120000"/>
                  </a:moveTo>
                  <a:lnTo>
                    <a:pt x="0" y="2716"/>
                  </a:lnTo>
                  <a:lnTo>
                    <a:pt x="1880" y="0"/>
                  </a:lnTo>
                  <a:lnTo>
                    <a:pt x="120000" y="116830"/>
                  </a:lnTo>
                  <a:lnTo>
                    <a:pt x="118119"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8" name="Shape 1078"/>
            <p:cNvSpPr/>
            <p:nvPr/>
          </p:nvSpPr>
          <p:spPr>
            <a:xfrm>
              <a:off x="1414" y="1609"/>
              <a:ext cx="236" cy="137"/>
            </a:xfrm>
            <a:custGeom>
              <a:avLst/>
              <a:gdLst/>
              <a:ahLst/>
              <a:cxnLst/>
              <a:rect l="0" t="0" r="0" b="0"/>
              <a:pathLst>
                <a:path w="120000" h="120000" extrusionOk="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9" name="Shape 1079"/>
            <p:cNvSpPr/>
            <p:nvPr/>
          </p:nvSpPr>
          <p:spPr>
            <a:xfrm>
              <a:off x="1662" y="671"/>
              <a:ext cx="237" cy="137"/>
            </a:xfrm>
            <a:custGeom>
              <a:avLst/>
              <a:gdLst/>
              <a:ahLst/>
              <a:cxnLst/>
              <a:rect l="0" t="0" r="0" b="0"/>
              <a:pathLst>
                <a:path w="120000" h="120000" extrusionOk="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0" name="Shape 1080"/>
            <p:cNvSpPr/>
            <p:nvPr/>
          </p:nvSpPr>
          <p:spPr>
            <a:xfrm>
              <a:off x="107" y="1675"/>
              <a:ext cx="171" cy="169"/>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1" name="Shape 1081"/>
            <p:cNvSpPr/>
            <p:nvPr/>
          </p:nvSpPr>
          <p:spPr>
            <a:xfrm>
              <a:off x="-288" y="1694"/>
              <a:ext cx="112" cy="164"/>
            </a:xfrm>
            <a:custGeom>
              <a:avLst/>
              <a:gdLst/>
              <a:ahLst/>
              <a:cxnLst/>
              <a:rect l="0" t="0" r="0" b="0"/>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2" name="Shape 1082"/>
            <p:cNvSpPr/>
            <p:nvPr/>
          </p:nvSpPr>
          <p:spPr>
            <a:xfrm>
              <a:off x="557" y="1864"/>
              <a:ext cx="373" cy="1057"/>
            </a:xfrm>
            <a:custGeom>
              <a:avLst/>
              <a:gdLst/>
              <a:ahLst/>
              <a:cxnLst/>
              <a:rect l="0" t="0" r="0" b="0"/>
              <a:pathLst>
                <a:path w="120000" h="120000" extrusionOk="0">
                  <a:moveTo>
                    <a:pt x="2566" y="120000"/>
                  </a:moveTo>
                  <a:lnTo>
                    <a:pt x="0" y="119546"/>
                  </a:lnTo>
                  <a:lnTo>
                    <a:pt x="117433" y="0"/>
                  </a:lnTo>
                  <a:lnTo>
                    <a:pt x="120000" y="340"/>
                  </a:lnTo>
                  <a:lnTo>
                    <a:pt x="2566"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3" name="Shape 1083"/>
            <p:cNvSpPr/>
            <p:nvPr/>
          </p:nvSpPr>
          <p:spPr>
            <a:xfrm>
              <a:off x="3386" y="1317"/>
              <a:ext cx="917" cy="903"/>
            </a:xfrm>
            <a:custGeom>
              <a:avLst/>
              <a:gdLst/>
              <a:ahLst/>
              <a:cxnLst/>
              <a:rect l="0" t="0" r="0" b="0"/>
              <a:pathLst>
                <a:path w="120000" h="120000" extrusionOk="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4" name="Shape 1084"/>
            <p:cNvSpPr/>
            <p:nvPr/>
          </p:nvSpPr>
          <p:spPr>
            <a:xfrm>
              <a:off x="6915" y="2044"/>
              <a:ext cx="146" cy="44"/>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5" name="Shape 1085"/>
            <p:cNvSpPr/>
            <p:nvPr/>
          </p:nvSpPr>
          <p:spPr>
            <a:xfrm>
              <a:off x="6915" y="2103"/>
              <a:ext cx="146" cy="31"/>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6" name="Shape 1086"/>
            <p:cNvSpPr/>
            <p:nvPr/>
          </p:nvSpPr>
          <p:spPr>
            <a:xfrm>
              <a:off x="6915" y="2148"/>
              <a:ext cx="146" cy="44"/>
            </a:xfrm>
            <a:custGeom>
              <a:avLst/>
              <a:gdLst/>
              <a:ahLst/>
              <a:cxnLst/>
              <a:rect l="0" t="0" r="0" b="0"/>
              <a:pathLst>
                <a:path w="120000" h="120000" extrusionOk="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7" name="Shape 1087"/>
            <p:cNvSpPr/>
            <p:nvPr/>
          </p:nvSpPr>
          <p:spPr>
            <a:xfrm>
              <a:off x="7001" y="2512"/>
              <a:ext cx="112" cy="164"/>
            </a:xfrm>
            <a:custGeom>
              <a:avLst/>
              <a:gdLst/>
              <a:ahLst/>
              <a:cxnLst/>
              <a:rect l="0" t="0" r="0" b="0"/>
              <a:pathLst>
                <a:path w="120000" h="120000" extrusionOk="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8" name="Shape 1088"/>
            <p:cNvSpPr/>
            <p:nvPr/>
          </p:nvSpPr>
          <p:spPr>
            <a:xfrm>
              <a:off x="6886" y="1348"/>
              <a:ext cx="171" cy="169"/>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9" name="Shape 1089"/>
            <p:cNvSpPr/>
            <p:nvPr/>
          </p:nvSpPr>
          <p:spPr>
            <a:xfrm>
              <a:off x="3675" y="2493"/>
              <a:ext cx="169" cy="171"/>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0" name="Shape 1090"/>
            <p:cNvSpPr/>
            <p:nvPr/>
          </p:nvSpPr>
          <p:spPr>
            <a:xfrm>
              <a:off x="6397" y="952"/>
              <a:ext cx="145" cy="45"/>
            </a:xfrm>
            <a:custGeom>
              <a:avLst/>
              <a:gdLst/>
              <a:ahLst/>
              <a:cxnLst/>
              <a:rect l="0" t="0" r="0" b="0"/>
              <a:pathLst>
                <a:path w="120000" h="120000" extrusionOk="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1" name="Shape 1091"/>
            <p:cNvSpPr/>
            <p:nvPr/>
          </p:nvSpPr>
          <p:spPr>
            <a:xfrm>
              <a:off x="6397" y="1013"/>
              <a:ext cx="145" cy="31"/>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2" name="Shape 1092"/>
            <p:cNvSpPr/>
            <p:nvPr/>
          </p:nvSpPr>
          <p:spPr>
            <a:xfrm>
              <a:off x="6397" y="1057"/>
              <a:ext cx="145" cy="45"/>
            </a:xfrm>
            <a:custGeom>
              <a:avLst/>
              <a:gdLst/>
              <a:ahLst/>
              <a:cxnLst/>
              <a:rect l="0" t="0" r="0" b="0"/>
              <a:pathLst>
                <a:path w="120000" h="120000" extrusionOk="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3" name="Shape 1093"/>
            <p:cNvSpPr/>
            <p:nvPr/>
          </p:nvSpPr>
          <p:spPr>
            <a:xfrm>
              <a:off x="7606" y="2860"/>
              <a:ext cx="171" cy="169"/>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4" name="Shape 1094"/>
            <p:cNvSpPr/>
            <p:nvPr/>
          </p:nvSpPr>
          <p:spPr>
            <a:xfrm>
              <a:off x="7604" y="1468"/>
              <a:ext cx="112" cy="164"/>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5" name="Shape 1095"/>
            <p:cNvSpPr/>
            <p:nvPr/>
          </p:nvSpPr>
          <p:spPr>
            <a:xfrm>
              <a:off x="7155" y="2744"/>
              <a:ext cx="169" cy="169"/>
            </a:xfrm>
            <a:custGeom>
              <a:avLst/>
              <a:gdLst/>
              <a:ahLst/>
              <a:cxnLst/>
              <a:rect l="0" t="0" r="0" b="0"/>
              <a:pathLst>
                <a:path w="120000" h="120000" extrusionOk="0">
                  <a:moveTo>
                    <a:pt x="81656" y="53964"/>
                  </a:moveTo>
                  <a:lnTo>
                    <a:pt x="37633" y="53964"/>
                  </a:lnTo>
                  <a:lnTo>
                    <a:pt x="37633" y="47573"/>
                  </a:lnTo>
                  <a:lnTo>
                    <a:pt x="81656" y="47573"/>
                  </a:lnTo>
                  <a:lnTo>
                    <a:pt x="81656" y="53964"/>
                  </a:lnTo>
                  <a:close/>
                  <a:moveTo>
                    <a:pt x="81656" y="68165"/>
                  </a:moveTo>
                  <a:lnTo>
                    <a:pt x="37633" y="68165"/>
                  </a:lnTo>
                  <a:lnTo>
                    <a:pt x="37633" y="73846"/>
                  </a:lnTo>
                  <a:lnTo>
                    <a:pt x="81656" y="73846"/>
                  </a:lnTo>
                  <a:lnTo>
                    <a:pt x="81656" y="68165"/>
                  </a:lnTo>
                  <a:close/>
                  <a:moveTo>
                    <a:pt x="81656" y="27692"/>
                  </a:moveTo>
                  <a:lnTo>
                    <a:pt x="37633" y="27692"/>
                  </a:lnTo>
                  <a:lnTo>
                    <a:pt x="37633" y="33372"/>
                  </a:lnTo>
                  <a:lnTo>
                    <a:pt x="81656" y="33372"/>
                  </a:lnTo>
                  <a:lnTo>
                    <a:pt x="81656" y="27692"/>
                  </a:lnTo>
                  <a:close/>
                  <a:moveTo>
                    <a:pt x="81656" y="89467"/>
                  </a:moveTo>
                  <a:lnTo>
                    <a:pt x="37633" y="89467"/>
                  </a:lnTo>
                  <a:lnTo>
                    <a:pt x="37633" y="94437"/>
                  </a:lnTo>
                  <a:lnTo>
                    <a:pt x="81656" y="94437"/>
                  </a:lnTo>
                  <a:lnTo>
                    <a:pt x="81656" y="89467"/>
                  </a:lnTo>
                  <a:close/>
                  <a:moveTo>
                    <a:pt x="120000" y="120000"/>
                  </a:moveTo>
                  <a:lnTo>
                    <a:pt x="0" y="120000"/>
                  </a:lnTo>
                  <a:lnTo>
                    <a:pt x="0" y="0"/>
                  </a:lnTo>
                  <a:lnTo>
                    <a:pt x="120000" y="0"/>
                  </a:lnTo>
                  <a:lnTo>
                    <a:pt x="120000" y="120000"/>
                  </a:lnTo>
                  <a:close/>
                  <a:moveTo>
                    <a:pt x="114319" y="5680"/>
                  </a:moveTo>
                  <a:lnTo>
                    <a:pt x="4970" y="5680"/>
                  </a:lnTo>
                  <a:lnTo>
                    <a:pt x="4970" y="115029"/>
                  </a:lnTo>
                  <a:lnTo>
                    <a:pt x="114319" y="115029"/>
                  </a:lnTo>
                  <a:lnTo>
                    <a:pt x="114319" y="568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6" name="Shape 1096"/>
            <p:cNvSpPr/>
            <p:nvPr/>
          </p:nvSpPr>
          <p:spPr>
            <a:xfrm>
              <a:off x="7400" y="776"/>
              <a:ext cx="170" cy="72"/>
            </a:xfrm>
            <a:custGeom>
              <a:avLst/>
              <a:gdLst/>
              <a:ahLst/>
              <a:cxnLst/>
              <a:rect l="0" t="0" r="0" b="0"/>
              <a:pathLst>
                <a:path w="120000" h="120000" extrusionOk="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7" name="Shape 1097"/>
            <p:cNvSpPr/>
            <p:nvPr/>
          </p:nvSpPr>
          <p:spPr>
            <a:xfrm>
              <a:off x="7400" y="871"/>
              <a:ext cx="170" cy="11"/>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8" name="Shape 1098"/>
            <p:cNvSpPr/>
            <p:nvPr/>
          </p:nvSpPr>
          <p:spPr>
            <a:xfrm>
              <a:off x="7400" y="902"/>
              <a:ext cx="170" cy="11"/>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9" name="Shape 1099"/>
            <p:cNvSpPr/>
            <p:nvPr/>
          </p:nvSpPr>
          <p:spPr>
            <a:xfrm>
              <a:off x="7400" y="935"/>
              <a:ext cx="170" cy="11"/>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0" name="Shape 1100"/>
            <p:cNvSpPr/>
            <p:nvPr/>
          </p:nvSpPr>
          <p:spPr>
            <a:xfrm>
              <a:off x="3463" y="1393"/>
              <a:ext cx="763" cy="760"/>
            </a:xfrm>
            <a:custGeom>
              <a:avLst/>
              <a:gdLst/>
              <a:ahLst/>
              <a:cxnLst/>
              <a:rect l="0" t="0" r="0" b="0"/>
              <a:pathLst>
                <a:path w="120000" h="120000" extrusionOk="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1" name="Shape 1101"/>
            <p:cNvSpPr/>
            <p:nvPr/>
          </p:nvSpPr>
          <p:spPr>
            <a:xfrm>
              <a:off x="3559" y="1530"/>
              <a:ext cx="570" cy="505"/>
            </a:xfrm>
            <a:custGeom>
              <a:avLst/>
              <a:gdLst/>
              <a:ahLst/>
              <a:cxnLst/>
              <a:rect l="0" t="0" r="0" b="0"/>
              <a:pathLst>
                <a:path w="120000" h="120000" extrusionOk="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2" name="Shape 1102"/>
            <p:cNvSpPr/>
            <p:nvPr/>
          </p:nvSpPr>
          <p:spPr>
            <a:xfrm>
              <a:off x="878" y="1834"/>
              <a:ext cx="124" cy="97"/>
            </a:xfrm>
            <a:custGeom>
              <a:avLst/>
              <a:gdLst/>
              <a:ahLst/>
              <a:cxnLst/>
              <a:rect l="0" t="0" r="0" b="0"/>
              <a:pathLst>
                <a:path w="120000" h="120000" extrusionOk="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3" name="Shape 1103"/>
            <p:cNvSpPr/>
            <p:nvPr/>
          </p:nvSpPr>
          <p:spPr>
            <a:xfrm>
              <a:off x="861" y="1794"/>
              <a:ext cx="54" cy="88"/>
            </a:xfrm>
            <a:custGeom>
              <a:avLst/>
              <a:gdLst/>
              <a:ahLst/>
              <a:cxnLst/>
              <a:rect l="0" t="0" r="0" b="0"/>
              <a:pathLst>
                <a:path w="120000" h="120000" extrusionOk="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4" name="Shape 1104"/>
            <p:cNvSpPr/>
            <p:nvPr/>
          </p:nvSpPr>
          <p:spPr>
            <a:xfrm>
              <a:off x="830" y="1819"/>
              <a:ext cx="54" cy="119"/>
            </a:xfrm>
            <a:custGeom>
              <a:avLst/>
              <a:gdLst/>
              <a:ahLst/>
              <a:cxnLst/>
              <a:rect l="0" t="0" r="0" b="0"/>
              <a:pathLst>
                <a:path w="120000" h="120000" extrusionOk="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5" name="Shape 1105"/>
            <p:cNvSpPr/>
            <p:nvPr/>
          </p:nvSpPr>
          <p:spPr>
            <a:xfrm>
              <a:off x="872" y="1761"/>
              <a:ext cx="166" cy="160"/>
            </a:xfrm>
            <a:custGeom>
              <a:avLst/>
              <a:gdLst/>
              <a:ahLst/>
              <a:cxnLst/>
              <a:rect l="0" t="0" r="0" b="0"/>
              <a:pathLst>
                <a:path w="120000" h="120000" extrusionOk="0">
                  <a:moveTo>
                    <a:pt x="95510" y="120000"/>
                  </a:moveTo>
                  <a:cubicBezTo>
                    <a:pt x="91836" y="116210"/>
                    <a:pt x="91836" y="116210"/>
                    <a:pt x="91836" y="116210"/>
                  </a:cubicBezTo>
                  <a:cubicBezTo>
                    <a:pt x="96734" y="108631"/>
                    <a:pt x="100408" y="101052"/>
                    <a:pt x="104081" y="93473"/>
                  </a:cubicBezTo>
                  <a:cubicBezTo>
                    <a:pt x="113877" y="59368"/>
                    <a:pt x="95510" y="22736"/>
                    <a:pt x="62448" y="12631"/>
                  </a:cubicBezTo>
                  <a:cubicBezTo>
                    <a:pt x="41632" y="6315"/>
                    <a:pt x="19591" y="10105"/>
                    <a:pt x="3673" y="24000"/>
                  </a:cubicBezTo>
                  <a:cubicBezTo>
                    <a:pt x="0" y="20210"/>
                    <a:pt x="0" y="20210"/>
                    <a:pt x="0" y="20210"/>
                  </a:cubicBezTo>
                  <a:cubicBezTo>
                    <a:pt x="18367" y="3789"/>
                    <a:pt x="41632" y="0"/>
                    <a:pt x="63673" y="6315"/>
                  </a:cubicBezTo>
                  <a:cubicBezTo>
                    <a:pt x="100408" y="17684"/>
                    <a:pt x="119999" y="58105"/>
                    <a:pt x="108979" y="94736"/>
                  </a:cubicBezTo>
                  <a:cubicBezTo>
                    <a:pt x="106530" y="103578"/>
                    <a:pt x="101632" y="112421"/>
                    <a:pt x="95510"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6" name="Shape 1106"/>
            <p:cNvSpPr/>
            <p:nvPr/>
          </p:nvSpPr>
          <p:spPr>
            <a:xfrm>
              <a:off x="1327" y="776"/>
              <a:ext cx="343" cy="75"/>
            </a:xfrm>
            <a:custGeom>
              <a:avLst/>
              <a:gdLst/>
              <a:ahLst/>
              <a:cxnLst/>
              <a:rect l="0" t="0" r="0" b="0"/>
              <a:pathLst>
                <a:path w="120000" h="120000" extrusionOk="0">
                  <a:moveTo>
                    <a:pt x="0" y="120000"/>
                  </a:moveTo>
                  <a:lnTo>
                    <a:pt x="0" y="107368"/>
                  </a:lnTo>
                  <a:lnTo>
                    <a:pt x="119300" y="0"/>
                  </a:lnTo>
                  <a:lnTo>
                    <a:pt x="120000" y="12631"/>
                  </a:lnTo>
                  <a:lnTo>
                    <a:pt x="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7" name="Shape 1107"/>
            <p:cNvSpPr/>
            <p:nvPr/>
          </p:nvSpPr>
          <p:spPr>
            <a:xfrm>
              <a:off x="1277" y="842"/>
              <a:ext cx="133" cy="83"/>
            </a:xfrm>
            <a:custGeom>
              <a:avLst/>
              <a:gdLst/>
              <a:ahLst/>
              <a:cxnLst/>
              <a:rect l="0" t="0" r="0" b="0"/>
              <a:pathLst>
                <a:path w="120000" h="120000" extrusionOk="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8" name="Shape 1108"/>
            <p:cNvSpPr/>
            <p:nvPr/>
          </p:nvSpPr>
          <p:spPr>
            <a:xfrm>
              <a:off x="1268" y="784"/>
              <a:ext cx="68" cy="75"/>
            </a:xfrm>
            <a:custGeom>
              <a:avLst/>
              <a:gdLst/>
              <a:ahLst/>
              <a:cxnLst/>
              <a:rect l="0" t="0" r="0" b="0"/>
              <a:pathLst>
                <a:path w="120000" h="120000" extrusionOk="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9" name="Shape 1109"/>
            <p:cNvSpPr/>
            <p:nvPr/>
          </p:nvSpPr>
          <p:spPr>
            <a:xfrm>
              <a:off x="1236" y="796"/>
              <a:ext cx="41" cy="123"/>
            </a:xfrm>
            <a:custGeom>
              <a:avLst/>
              <a:gdLst/>
              <a:ahLst/>
              <a:cxnLst/>
              <a:rect l="0" t="0" r="0" b="0"/>
              <a:pathLst>
                <a:path w="120000" h="120000" extrusionOk="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0" name="Shape 1110"/>
            <p:cNvSpPr/>
            <p:nvPr/>
          </p:nvSpPr>
          <p:spPr>
            <a:xfrm>
              <a:off x="1296" y="755"/>
              <a:ext cx="151" cy="172"/>
            </a:xfrm>
            <a:custGeom>
              <a:avLst/>
              <a:gdLst/>
              <a:ahLst/>
              <a:cxnLst/>
              <a:rect l="0" t="0" r="0" b="0"/>
              <a:pathLst>
                <a:path w="120000" h="120000" extrusionOk="0">
                  <a:moveTo>
                    <a:pt x="80000" y="120000"/>
                  </a:moveTo>
                  <a:cubicBezTo>
                    <a:pt x="76000" y="115294"/>
                    <a:pt x="76000" y="115294"/>
                    <a:pt x="76000" y="115294"/>
                  </a:cubicBezTo>
                  <a:cubicBezTo>
                    <a:pt x="84000" y="110588"/>
                    <a:pt x="89333" y="104705"/>
                    <a:pt x="94666" y="97647"/>
                  </a:cubicBezTo>
                  <a:cubicBezTo>
                    <a:pt x="112000" y="68235"/>
                    <a:pt x="100000" y="31764"/>
                    <a:pt x="68000" y="15294"/>
                  </a:cubicBezTo>
                  <a:cubicBezTo>
                    <a:pt x="46666" y="5882"/>
                    <a:pt x="22666" y="5882"/>
                    <a:pt x="2666" y="15294"/>
                  </a:cubicBezTo>
                  <a:cubicBezTo>
                    <a:pt x="0" y="10588"/>
                    <a:pt x="0" y="10588"/>
                    <a:pt x="0" y="10588"/>
                  </a:cubicBezTo>
                  <a:cubicBezTo>
                    <a:pt x="21333" y="0"/>
                    <a:pt x="48000" y="0"/>
                    <a:pt x="70666" y="10588"/>
                  </a:cubicBezTo>
                  <a:cubicBezTo>
                    <a:pt x="106666" y="28235"/>
                    <a:pt x="120000" y="68235"/>
                    <a:pt x="100000" y="100000"/>
                  </a:cubicBezTo>
                  <a:cubicBezTo>
                    <a:pt x="94666" y="108235"/>
                    <a:pt x="88000" y="114117"/>
                    <a:pt x="80000"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1" name="Shape 1111"/>
            <p:cNvSpPr/>
            <p:nvPr/>
          </p:nvSpPr>
          <p:spPr>
            <a:xfrm>
              <a:off x="567" y="2909"/>
              <a:ext cx="231" cy="284"/>
            </a:xfrm>
            <a:custGeom>
              <a:avLst/>
              <a:gdLst/>
              <a:ahLst/>
              <a:cxnLst/>
              <a:rect l="0" t="0" r="0" b="0"/>
              <a:pathLst>
                <a:path w="120000" h="120000" extrusionOk="0">
                  <a:moveTo>
                    <a:pt x="116379" y="120000"/>
                  </a:moveTo>
                  <a:lnTo>
                    <a:pt x="0" y="2112"/>
                  </a:lnTo>
                  <a:lnTo>
                    <a:pt x="3620" y="0"/>
                  </a:lnTo>
                  <a:lnTo>
                    <a:pt x="120000" y="117887"/>
                  </a:lnTo>
                  <a:lnTo>
                    <a:pt x="116379"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2" name="Shape 1112"/>
            <p:cNvSpPr/>
            <p:nvPr/>
          </p:nvSpPr>
          <p:spPr>
            <a:xfrm>
              <a:off x="307" y="2912"/>
              <a:ext cx="256" cy="169"/>
            </a:xfrm>
            <a:custGeom>
              <a:avLst/>
              <a:gdLst/>
              <a:ahLst/>
              <a:cxnLst/>
              <a:rect l="0" t="0" r="0" b="0"/>
              <a:pathLst>
                <a:path w="120000" h="120000" extrusionOk="0">
                  <a:moveTo>
                    <a:pt x="2334" y="120000"/>
                  </a:moveTo>
                  <a:lnTo>
                    <a:pt x="0" y="115029"/>
                  </a:lnTo>
                  <a:lnTo>
                    <a:pt x="117665" y="0"/>
                  </a:lnTo>
                  <a:lnTo>
                    <a:pt x="120000" y="4260"/>
                  </a:lnTo>
                  <a:lnTo>
                    <a:pt x="2334"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3" name="Shape 1113"/>
            <p:cNvSpPr/>
            <p:nvPr/>
          </p:nvSpPr>
          <p:spPr>
            <a:xfrm>
              <a:off x="496" y="2886"/>
              <a:ext cx="115" cy="104"/>
            </a:xfrm>
            <a:custGeom>
              <a:avLst/>
              <a:gdLst/>
              <a:ahLst/>
              <a:cxnLst/>
              <a:rect l="0" t="0" r="0" b="0"/>
              <a:pathLst>
                <a:path w="120000" h="120000" extrusionOk="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4" name="Shape 1114"/>
            <p:cNvSpPr/>
            <p:nvPr/>
          </p:nvSpPr>
          <p:spPr>
            <a:xfrm>
              <a:off x="523" y="2850"/>
              <a:ext cx="100" cy="36"/>
            </a:xfrm>
            <a:custGeom>
              <a:avLst/>
              <a:gdLst/>
              <a:ahLst/>
              <a:cxnLst/>
              <a:rect l="0" t="0" r="0" b="0"/>
              <a:pathLst>
                <a:path w="120000" h="120000" extrusionOk="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5" name="Shape 1115"/>
            <p:cNvSpPr/>
            <p:nvPr/>
          </p:nvSpPr>
          <p:spPr>
            <a:xfrm>
              <a:off x="475" y="2826"/>
              <a:ext cx="103" cy="72"/>
            </a:xfrm>
            <a:custGeom>
              <a:avLst/>
              <a:gdLst/>
              <a:ahLst/>
              <a:cxnLst/>
              <a:rect l="0" t="0" r="0" b="0"/>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6" name="Shape 1116"/>
            <p:cNvSpPr/>
            <p:nvPr/>
          </p:nvSpPr>
          <p:spPr>
            <a:xfrm>
              <a:off x="532" y="2839"/>
              <a:ext cx="130" cy="176"/>
            </a:xfrm>
            <a:custGeom>
              <a:avLst/>
              <a:gdLst/>
              <a:ahLst/>
              <a:cxnLst/>
              <a:rect l="0" t="0" r="0" b="0"/>
              <a:pathLst>
                <a:path w="120000" h="120000" extrusionOk="0">
                  <a:moveTo>
                    <a:pt x="31168" y="120000"/>
                  </a:moveTo>
                  <a:cubicBezTo>
                    <a:pt x="20259" y="120000"/>
                    <a:pt x="9350" y="117692"/>
                    <a:pt x="0" y="115384"/>
                  </a:cubicBezTo>
                  <a:cubicBezTo>
                    <a:pt x="1558" y="109615"/>
                    <a:pt x="1558" y="109615"/>
                    <a:pt x="1558" y="109615"/>
                  </a:cubicBezTo>
                  <a:cubicBezTo>
                    <a:pt x="12467" y="113076"/>
                    <a:pt x="21818" y="114230"/>
                    <a:pt x="32727" y="114230"/>
                  </a:cubicBezTo>
                  <a:cubicBezTo>
                    <a:pt x="77922" y="113076"/>
                    <a:pt x="112207" y="85384"/>
                    <a:pt x="110649" y="53076"/>
                  </a:cubicBezTo>
                  <a:cubicBezTo>
                    <a:pt x="109090"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7" name="Shape 1117"/>
            <p:cNvSpPr/>
            <p:nvPr/>
          </p:nvSpPr>
          <p:spPr>
            <a:xfrm>
              <a:off x="7806" y="1930"/>
              <a:ext cx="299" cy="239"/>
            </a:xfrm>
            <a:custGeom>
              <a:avLst/>
              <a:gdLst/>
              <a:ahLst/>
              <a:cxnLst/>
              <a:rect l="0" t="0" r="0" b="0"/>
              <a:pathLst>
                <a:path w="120000" h="120000" extrusionOk="0">
                  <a:moveTo>
                    <a:pt x="118000" y="120000"/>
                  </a:moveTo>
                  <a:lnTo>
                    <a:pt x="0" y="3000"/>
                  </a:lnTo>
                  <a:lnTo>
                    <a:pt x="2000" y="0"/>
                  </a:lnTo>
                  <a:lnTo>
                    <a:pt x="120000" y="117500"/>
                  </a:lnTo>
                  <a:lnTo>
                    <a:pt x="11800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8" name="Shape 1118"/>
            <p:cNvSpPr/>
            <p:nvPr/>
          </p:nvSpPr>
          <p:spPr>
            <a:xfrm>
              <a:off x="8041" y="2146"/>
              <a:ext cx="124" cy="100"/>
            </a:xfrm>
            <a:custGeom>
              <a:avLst/>
              <a:gdLst/>
              <a:ahLst/>
              <a:cxnLst/>
              <a:rect l="0" t="0" r="0" b="0"/>
              <a:pathLst>
                <a:path w="120000" h="120000" extrusionOk="0">
                  <a:moveTo>
                    <a:pt x="50270" y="115932"/>
                  </a:moveTo>
                  <a:cubicBezTo>
                    <a:pt x="43783" y="115932"/>
                    <a:pt x="37297" y="113898"/>
                    <a:pt x="30810" y="111864"/>
                  </a:cubicBezTo>
                  <a:cubicBezTo>
                    <a:pt x="19459" y="107796"/>
                    <a:pt x="8108" y="97627"/>
                    <a:pt x="0" y="85423"/>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1891" y="0"/>
                    <a:pt x="111891" y="0"/>
                    <a:pt x="111891"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9" name="Shape 1119"/>
            <p:cNvSpPr/>
            <p:nvPr/>
          </p:nvSpPr>
          <p:spPr>
            <a:xfrm>
              <a:off x="8023" y="2105"/>
              <a:ext cx="56" cy="88"/>
            </a:xfrm>
            <a:custGeom>
              <a:avLst/>
              <a:gdLst/>
              <a:ahLst/>
              <a:cxnLst/>
              <a:rect l="0" t="0" r="0" b="0"/>
              <a:pathLst>
                <a:path w="120000" h="120000" extrusionOk="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0" name="Shape 1120"/>
            <p:cNvSpPr/>
            <p:nvPr/>
          </p:nvSpPr>
          <p:spPr>
            <a:xfrm>
              <a:off x="7991" y="2131"/>
              <a:ext cx="54" cy="119"/>
            </a:xfrm>
            <a:custGeom>
              <a:avLst/>
              <a:gdLst/>
              <a:ahLst/>
              <a:cxnLst/>
              <a:rect l="0" t="0" r="0" b="0"/>
              <a:pathLst>
                <a:path w="120000" h="120000" extrusionOk="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1" name="Shape 1121"/>
            <p:cNvSpPr/>
            <p:nvPr/>
          </p:nvSpPr>
          <p:spPr>
            <a:xfrm>
              <a:off x="8034" y="2072"/>
              <a:ext cx="156" cy="159"/>
            </a:xfrm>
            <a:custGeom>
              <a:avLst/>
              <a:gdLst/>
              <a:ahLst/>
              <a:cxnLst/>
              <a:rect l="0" t="0" r="0" b="0"/>
              <a:pathLst>
                <a:path w="120000" h="120000" extrusionOk="0">
                  <a:moveTo>
                    <a:pt x="100645" y="120000"/>
                  </a:moveTo>
                  <a:cubicBezTo>
                    <a:pt x="96774" y="116210"/>
                    <a:pt x="96774" y="116210"/>
                    <a:pt x="96774" y="116210"/>
                  </a:cubicBezTo>
                  <a:cubicBezTo>
                    <a:pt x="101935" y="109894"/>
                    <a:pt x="105806" y="102315"/>
                    <a:pt x="108387" y="93473"/>
                  </a:cubicBezTo>
                  <a:cubicBezTo>
                    <a:pt x="113548" y="77052"/>
                    <a:pt x="112258" y="60631"/>
                    <a:pt x="104516" y="45473"/>
                  </a:cubicBezTo>
                  <a:cubicBezTo>
                    <a:pt x="95483" y="29052"/>
                    <a:pt x="82580" y="18947"/>
                    <a:pt x="65806" y="13894"/>
                  </a:cubicBezTo>
                  <a:cubicBezTo>
                    <a:pt x="43870" y="6315"/>
                    <a:pt x="20645" y="11368"/>
                    <a:pt x="3870" y="25263"/>
                  </a:cubicBezTo>
                  <a:cubicBezTo>
                    <a:pt x="0" y="20210"/>
                    <a:pt x="0" y="20210"/>
                    <a:pt x="0" y="20210"/>
                  </a:cubicBezTo>
                  <a:cubicBezTo>
                    <a:pt x="18064" y="5052"/>
                    <a:pt x="43870" y="0"/>
                    <a:pt x="67096" y="7578"/>
                  </a:cubicBezTo>
                  <a:cubicBezTo>
                    <a:pt x="85161" y="12631"/>
                    <a:pt x="100645" y="25263"/>
                    <a:pt x="109677" y="41684"/>
                  </a:cubicBezTo>
                  <a:cubicBezTo>
                    <a:pt x="118709" y="59368"/>
                    <a:pt x="120000" y="78315"/>
                    <a:pt x="114838" y="96000"/>
                  </a:cubicBezTo>
                  <a:cubicBezTo>
                    <a:pt x="112258" y="104842"/>
                    <a:pt x="107096" y="113684"/>
                    <a:pt x="100645"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2" name="Shape 1122"/>
            <p:cNvSpPr/>
            <p:nvPr/>
          </p:nvSpPr>
          <p:spPr>
            <a:xfrm>
              <a:off x="3886" y="590"/>
              <a:ext cx="133" cy="735"/>
            </a:xfrm>
            <a:custGeom>
              <a:avLst/>
              <a:gdLst/>
              <a:ahLst/>
              <a:cxnLst/>
              <a:rect l="0" t="0" r="0" b="0"/>
              <a:pathLst>
                <a:path w="120000" h="120000" extrusionOk="0">
                  <a:moveTo>
                    <a:pt x="7218" y="120000"/>
                  </a:moveTo>
                  <a:lnTo>
                    <a:pt x="0" y="120000"/>
                  </a:lnTo>
                  <a:lnTo>
                    <a:pt x="114586" y="0"/>
                  </a:lnTo>
                  <a:lnTo>
                    <a:pt x="120000" y="326"/>
                  </a:lnTo>
                  <a:lnTo>
                    <a:pt x="7218"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3" name="Shape 1123"/>
            <p:cNvSpPr/>
            <p:nvPr/>
          </p:nvSpPr>
          <p:spPr>
            <a:xfrm>
              <a:off x="3629" y="998"/>
              <a:ext cx="116" cy="342"/>
            </a:xfrm>
            <a:custGeom>
              <a:avLst/>
              <a:gdLst/>
              <a:ahLst/>
              <a:cxnLst/>
              <a:rect l="0" t="0" r="0" b="0"/>
              <a:pathLst>
                <a:path w="120000" h="120000" extrusionOk="0">
                  <a:moveTo>
                    <a:pt x="110769" y="120000"/>
                  </a:moveTo>
                  <a:lnTo>
                    <a:pt x="0" y="1052"/>
                  </a:lnTo>
                  <a:lnTo>
                    <a:pt x="9230" y="0"/>
                  </a:lnTo>
                  <a:lnTo>
                    <a:pt x="120000" y="118596"/>
                  </a:lnTo>
                  <a:lnTo>
                    <a:pt x="110769"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4" name="Shape 1124"/>
            <p:cNvSpPr/>
            <p:nvPr/>
          </p:nvSpPr>
          <p:spPr>
            <a:xfrm>
              <a:off x="3752" y="2279"/>
              <a:ext cx="25" cy="217"/>
            </a:xfrm>
            <a:custGeom>
              <a:avLst/>
              <a:gdLst/>
              <a:ahLst/>
              <a:cxnLst/>
              <a:rect l="0" t="0" r="0" b="0"/>
              <a:pathLst>
                <a:path w="120000" h="120000" extrusionOk="0">
                  <a:moveTo>
                    <a:pt x="38400" y="120000"/>
                  </a:moveTo>
                  <a:lnTo>
                    <a:pt x="0" y="120000"/>
                  </a:lnTo>
                  <a:lnTo>
                    <a:pt x="86400" y="0"/>
                  </a:lnTo>
                  <a:lnTo>
                    <a:pt x="120000" y="0"/>
                  </a:lnTo>
                  <a:lnTo>
                    <a:pt x="3840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5" name="Shape 1125"/>
            <p:cNvSpPr/>
            <p:nvPr/>
          </p:nvSpPr>
          <p:spPr>
            <a:xfrm>
              <a:off x="6247" y="428"/>
              <a:ext cx="442" cy="185"/>
            </a:xfrm>
            <a:custGeom>
              <a:avLst/>
              <a:gdLst/>
              <a:ahLst/>
              <a:cxnLst/>
              <a:rect l="0" t="0" r="0" b="0"/>
              <a:pathLst>
                <a:path w="120000" h="120000" extrusionOk="0">
                  <a:moveTo>
                    <a:pt x="119185" y="120000"/>
                  </a:moveTo>
                  <a:lnTo>
                    <a:pt x="0" y="4516"/>
                  </a:lnTo>
                  <a:lnTo>
                    <a:pt x="814" y="0"/>
                  </a:lnTo>
                  <a:lnTo>
                    <a:pt x="120000" y="116129"/>
                  </a:lnTo>
                  <a:lnTo>
                    <a:pt x="119185"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6" name="Shape 1126"/>
            <p:cNvSpPr/>
            <p:nvPr/>
          </p:nvSpPr>
          <p:spPr>
            <a:xfrm>
              <a:off x="6694" y="419"/>
              <a:ext cx="566" cy="203"/>
            </a:xfrm>
            <a:custGeom>
              <a:avLst/>
              <a:gdLst/>
              <a:ahLst/>
              <a:cxnLst/>
              <a:rect l="0" t="0" r="0" b="0"/>
              <a:pathLst>
                <a:path w="120000" h="120000" extrusionOk="0">
                  <a:moveTo>
                    <a:pt x="634" y="120000"/>
                  </a:moveTo>
                  <a:lnTo>
                    <a:pt x="0" y="115862"/>
                  </a:lnTo>
                  <a:lnTo>
                    <a:pt x="119365" y="0"/>
                  </a:lnTo>
                  <a:lnTo>
                    <a:pt x="120000" y="4137"/>
                  </a:lnTo>
                  <a:lnTo>
                    <a:pt x="634"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7" name="Shape 1127"/>
            <p:cNvSpPr/>
            <p:nvPr/>
          </p:nvSpPr>
          <p:spPr>
            <a:xfrm>
              <a:off x="6619" y="582"/>
              <a:ext cx="116" cy="106"/>
            </a:xfrm>
            <a:custGeom>
              <a:avLst/>
              <a:gdLst/>
              <a:ahLst/>
              <a:cxnLst/>
              <a:rect l="0" t="0" r="0" b="0"/>
              <a:pathLst>
                <a:path w="120000" h="120000" extrusionOk="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8" name="Shape 1128"/>
            <p:cNvSpPr/>
            <p:nvPr/>
          </p:nvSpPr>
          <p:spPr>
            <a:xfrm>
              <a:off x="6648" y="548"/>
              <a:ext cx="100" cy="34"/>
            </a:xfrm>
            <a:custGeom>
              <a:avLst/>
              <a:gdLst/>
              <a:ahLst/>
              <a:cxnLst/>
              <a:rect l="0" t="0" r="0" b="0"/>
              <a:pathLst>
                <a:path w="120000" h="120000" extrusionOk="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7288" y="0"/>
                    <a:pt x="103728" y="42000"/>
                    <a:pt x="120000" y="114000"/>
                  </a:cubicBezTo>
                  <a:lnTo>
                    <a:pt x="113898"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9" name="Shape 1129"/>
            <p:cNvSpPr/>
            <p:nvPr/>
          </p:nvSpPr>
          <p:spPr>
            <a:xfrm>
              <a:off x="6598" y="521"/>
              <a:ext cx="103" cy="72"/>
            </a:xfrm>
            <a:custGeom>
              <a:avLst/>
              <a:gdLst/>
              <a:ahLst/>
              <a:cxnLst/>
              <a:rect l="0" t="0" r="0" b="0"/>
              <a:pathLst>
                <a:path w="120000" h="120000" extrusionOk="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0" name="Shape 1130"/>
            <p:cNvSpPr/>
            <p:nvPr/>
          </p:nvSpPr>
          <p:spPr>
            <a:xfrm>
              <a:off x="6655" y="538"/>
              <a:ext cx="130" cy="174"/>
            </a:xfrm>
            <a:custGeom>
              <a:avLst/>
              <a:gdLst/>
              <a:ahLst/>
              <a:cxnLst/>
              <a:rect l="0" t="0" r="0" b="0"/>
              <a:pathLst>
                <a:path w="120000" h="120000" extrusionOk="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89708"/>
                    <a:pt x="82597" y="118834"/>
                    <a:pt x="34285" y="120000"/>
                  </a:cubicBezTo>
                  <a:cubicBezTo>
                    <a:pt x="34285" y="120000"/>
                    <a:pt x="32727" y="120000"/>
                    <a:pt x="32727"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1" name="Shape 1131"/>
            <p:cNvSpPr/>
            <p:nvPr/>
          </p:nvSpPr>
          <p:spPr>
            <a:xfrm>
              <a:off x="-136" y="187"/>
              <a:ext cx="148" cy="154"/>
            </a:xfrm>
            <a:custGeom>
              <a:avLst/>
              <a:gdLst/>
              <a:ahLst/>
              <a:cxnLst/>
              <a:rect l="0" t="0" r="0" b="0"/>
              <a:pathLst>
                <a:path w="120000" h="120000" extrusionOk="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2" name="Shape 1132"/>
            <p:cNvSpPr/>
            <p:nvPr/>
          </p:nvSpPr>
          <p:spPr>
            <a:xfrm>
              <a:off x="-85" y="267"/>
              <a:ext cx="14" cy="14"/>
            </a:xfrm>
            <a:prstGeom prst="ellipse">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3" name="Shape 1133"/>
            <p:cNvSpPr/>
            <p:nvPr/>
          </p:nvSpPr>
          <p:spPr>
            <a:xfrm>
              <a:off x="5108" y="2302"/>
              <a:ext cx="100" cy="102"/>
            </a:xfrm>
            <a:custGeom>
              <a:avLst/>
              <a:gdLst/>
              <a:ahLst/>
              <a:cxnLst/>
              <a:rect l="0" t="0" r="0" b="0"/>
              <a:pathLst>
                <a:path w="120000" h="120000" extrusionOk="0">
                  <a:moveTo>
                    <a:pt x="20338" y="96000"/>
                  </a:moveTo>
                  <a:cubicBezTo>
                    <a:pt x="0" y="74000"/>
                    <a:pt x="0" y="42000"/>
                    <a:pt x="22372" y="20000"/>
                  </a:cubicBezTo>
                  <a:cubicBezTo>
                    <a:pt x="44745" y="0"/>
                    <a:pt x="79322" y="2000"/>
                    <a:pt x="99661" y="24000"/>
                  </a:cubicBezTo>
                  <a:cubicBezTo>
                    <a:pt x="120000" y="46000"/>
                    <a:pt x="117966" y="78000"/>
                    <a:pt x="97627" y="100000"/>
                  </a:cubicBezTo>
                  <a:cubicBezTo>
                    <a:pt x="75254" y="120000"/>
                    <a:pt x="40677" y="118000"/>
                    <a:pt x="20338" y="96000"/>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4" name="Shape 1134"/>
            <p:cNvSpPr/>
            <p:nvPr/>
          </p:nvSpPr>
          <p:spPr>
            <a:xfrm>
              <a:off x="7298" y="2542"/>
              <a:ext cx="102" cy="102"/>
            </a:xfrm>
            <a:custGeom>
              <a:avLst/>
              <a:gdLst/>
              <a:ahLst/>
              <a:cxnLst/>
              <a:rect l="0" t="0" r="0" b="0"/>
              <a:pathLst>
                <a:path w="120000" h="120000" extrusionOk="0">
                  <a:moveTo>
                    <a:pt x="112000" y="76000"/>
                  </a:moveTo>
                  <a:cubicBezTo>
                    <a:pt x="102000" y="104000"/>
                    <a:pt x="72000" y="120000"/>
                    <a:pt x="44000" y="110000"/>
                  </a:cubicBezTo>
                  <a:cubicBezTo>
                    <a:pt x="16000" y="102000"/>
                    <a:pt x="0" y="72000"/>
                    <a:pt x="8000" y="44000"/>
                  </a:cubicBezTo>
                  <a:cubicBezTo>
                    <a:pt x="18000" y="16000"/>
                    <a:pt x="48000" y="0"/>
                    <a:pt x="76000" y="8000"/>
                  </a:cubicBezTo>
                  <a:cubicBezTo>
                    <a:pt x="104000" y="18000"/>
                    <a:pt x="120000" y="48000"/>
                    <a:pt x="112000" y="76000"/>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5" name="Shape 1135"/>
            <p:cNvSpPr/>
            <p:nvPr/>
          </p:nvSpPr>
          <p:spPr>
            <a:xfrm>
              <a:off x="7466" y="1135"/>
              <a:ext cx="103" cy="105"/>
            </a:xfrm>
            <a:custGeom>
              <a:avLst/>
              <a:gdLst/>
              <a:ahLst/>
              <a:cxnLst/>
              <a:rect l="0" t="0" r="0" b="0"/>
              <a:pathLst>
                <a:path w="120000" h="120000" extrusionOk="0">
                  <a:moveTo>
                    <a:pt x="106229" y="85161"/>
                  </a:moveTo>
                  <a:cubicBezTo>
                    <a:pt x="92459" y="110322"/>
                    <a:pt x="59016" y="120000"/>
                    <a:pt x="33442" y="104516"/>
                  </a:cubicBezTo>
                  <a:cubicBezTo>
                    <a:pt x="9836" y="90967"/>
                    <a:pt x="0" y="60000"/>
                    <a:pt x="13770" y="34838"/>
                  </a:cubicBezTo>
                  <a:cubicBezTo>
                    <a:pt x="27540" y="9677"/>
                    <a:pt x="59016" y="0"/>
                    <a:pt x="84590" y="15483"/>
                  </a:cubicBezTo>
                  <a:cubicBezTo>
                    <a:pt x="110163" y="29032"/>
                    <a:pt x="120000" y="60000"/>
                    <a:pt x="106229" y="85161"/>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6" name="Shape 1136"/>
            <p:cNvSpPr/>
            <p:nvPr/>
          </p:nvSpPr>
          <p:spPr>
            <a:xfrm>
              <a:off x="2439" y="2589"/>
              <a:ext cx="103" cy="103"/>
            </a:xfrm>
            <a:custGeom>
              <a:avLst/>
              <a:gdLst/>
              <a:ahLst/>
              <a:cxnLst/>
              <a:rect l="0" t="0" r="0" b="0"/>
              <a:pathLst>
                <a:path w="120000" h="120000" extrusionOk="0">
                  <a:moveTo>
                    <a:pt x="90491" y="104262"/>
                  </a:moveTo>
                  <a:cubicBezTo>
                    <a:pt x="66885" y="120000"/>
                    <a:pt x="33442" y="114098"/>
                    <a:pt x="17704" y="88524"/>
                  </a:cubicBezTo>
                  <a:cubicBezTo>
                    <a:pt x="0" y="64918"/>
                    <a:pt x="7868" y="31475"/>
                    <a:pt x="31475" y="15737"/>
                  </a:cubicBezTo>
                  <a:cubicBezTo>
                    <a:pt x="55081" y="0"/>
                    <a:pt x="88524" y="5901"/>
                    <a:pt x="104262" y="29508"/>
                  </a:cubicBezTo>
                  <a:cubicBezTo>
                    <a:pt x="120000" y="55081"/>
                    <a:pt x="114098" y="86557"/>
                    <a:pt x="90491" y="104262"/>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7" name="Shape 1137"/>
            <p:cNvSpPr/>
            <p:nvPr/>
          </p:nvSpPr>
          <p:spPr>
            <a:xfrm>
              <a:off x="2498" y="1014"/>
              <a:ext cx="95" cy="97"/>
            </a:xfrm>
            <a:custGeom>
              <a:avLst/>
              <a:gdLst/>
              <a:ahLst/>
              <a:cxnLst/>
              <a:rect l="0" t="0" r="0" b="0"/>
              <a:pathLst>
                <a:path w="120000" h="120000" extrusionOk="0">
                  <a:moveTo>
                    <a:pt x="115789" y="67368"/>
                  </a:moveTo>
                  <a:cubicBezTo>
                    <a:pt x="111578" y="98947"/>
                    <a:pt x="84210" y="119999"/>
                    <a:pt x="52631" y="115789"/>
                  </a:cubicBezTo>
                  <a:cubicBezTo>
                    <a:pt x="21052" y="111578"/>
                    <a:pt x="0" y="84210"/>
                    <a:pt x="4210" y="52631"/>
                  </a:cubicBezTo>
                  <a:cubicBezTo>
                    <a:pt x="8421" y="23157"/>
                    <a:pt x="35789" y="0"/>
                    <a:pt x="67368" y="4210"/>
                  </a:cubicBezTo>
                  <a:cubicBezTo>
                    <a:pt x="96842" y="8421"/>
                    <a:pt x="119999" y="35789"/>
                    <a:pt x="115789" y="67368"/>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8" name="Shape 1138"/>
            <p:cNvSpPr/>
            <p:nvPr/>
          </p:nvSpPr>
          <p:spPr>
            <a:xfrm>
              <a:off x="455" y="37"/>
              <a:ext cx="92" cy="92"/>
            </a:xfrm>
            <a:custGeom>
              <a:avLst/>
              <a:gdLst/>
              <a:ahLst/>
              <a:cxnLst/>
              <a:rect l="0" t="0" r="0" b="0"/>
              <a:pathLst>
                <a:path w="120000" h="120000" extrusionOk="0">
                  <a:moveTo>
                    <a:pt x="61090" y="117818"/>
                  </a:moveTo>
                  <a:cubicBezTo>
                    <a:pt x="30545" y="120000"/>
                    <a:pt x="2181" y="93818"/>
                    <a:pt x="2181" y="61090"/>
                  </a:cubicBezTo>
                  <a:cubicBezTo>
                    <a:pt x="0" y="28363"/>
                    <a:pt x="26181" y="2181"/>
                    <a:pt x="58909" y="2181"/>
                  </a:cubicBezTo>
                  <a:cubicBezTo>
                    <a:pt x="91636" y="0"/>
                    <a:pt x="117818" y="26181"/>
                    <a:pt x="117818" y="58909"/>
                  </a:cubicBezTo>
                  <a:cubicBezTo>
                    <a:pt x="120000" y="89454"/>
                    <a:pt x="93818" y="117818"/>
                    <a:pt x="61090" y="117818"/>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9" name="Shape 1139"/>
            <p:cNvSpPr/>
            <p:nvPr/>
          </p:nvSpPr>
          <p:spPr>
            <a:xfrm>
              <a:off x="5949" y="2945"/>
              <a:ext cx="101" cy="100"/>
            </a:xfrm>
            <a:custGeom>
              <a:avLst/>
              <a:gdLst/>
              <a:ahLst/>
              <a:cxnLst/>
              <a:rect l="0" t="0" r="0" b="0"/>
              <a:pathLst>
                <a:path w="120000" h="120000" extrusionOk="0">
                  <a:moveTo>
                    <a:pt x="110000" y="75254"/>
                  </a:moveTo>
                  <a:cubicBezTo>
                    <a:pt x="102000" y="105762"/>
                    <a:pt x="72000" y="120000"/>
                    <a:pt x="44000" y="111864"/>
                  </a:cubicBezTo>
                  <a:cubicBezTo>
                    <a:pt x="16000" y="103728"/>
                    <a:pt x="0" y="73220"/>
                    <a:pt x="8000" y="44745"/>
                  </a:cubicBezTo>
                  <a:cubicBezTo>
                    <a:pt x="16000" y="14237"/>
                    <a:pt x="46000" y="0"/>
                    <a:pt x="76000" y="8135"/>
                  </a:cubicBezTo>
                  <a:cubicBezTo>
                    <a:pt x="104000" y="16271"/>
                    <a:pt x="120000" y="46779"/>
                    <a:pt x="110000" y="75254"/>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0" name="Shape 1140"/>
            <p:cNvSpPr/>
            <p:nvPr/>
          </p:nvSpPr>
          <p:spPr>
            <a:xfrm>
              <a:off x="881" y="1811"/>
              <a:ext cx="102" cy="101"/>
            </a:xfrm>
            <a:custGeom>
              <a:avLst/>
              <a:gdLst/>
              <a:ahLst/>
              <a:cxnLst/>
              <a:rect l="0" t="0" r="0" b="0"/>
              <a:pathLst>
                <a:path w="120000" h="120000" extrusionOk="0">
                  <a:moveTo>
                    <a:pt x="110000" y="76000"/>
                  </a:moveTo>
                  <a:cubicBezTo>
                    <a:pt x="102000" y="104000"/>
                    <a:pt x="72000" y="120000"/>
                    <a:pt x="44000" y="110000"/>
                  </a:cubicBezTo>
                  <a:cubicBezTo>
                    <a:pt x="16000" y="102000"/>
                    <a:pt x="0" y="72000"/>
                    <a:pt x="8000" y="44000"/>
                  </a:cubicBezTo>
                  <a:cubicBezTo>
                    <a:pt x="18000" y="16000"/>
                    <a:pt x="48000" y="0"/>
                    <a:pt x="76000" y="8000"/>
                  </a:cubicBezTo>
                  <a:cubicBezTo>
                    <a:pt x="104000" y="16000"/>
                    <a:pt x="120000" y="46000"/>
                    <a:pt x="110000" y="76000"/>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1" name="Shape 1141"/>
            <p:cNvSpPr/>
            <p:nvPr/>
          </p:nvSpPr>
          <p:spPr>
            <a:xfrm>
              <a:off x="1288" y="802"/>
              <a:ext cx="103" cy="103"/>
            </a:xfrm>
            <a:custGeom>
              <a:avLst/>
              <a:gdLst/>
              <a:ahLst/>
              <a:cxnLst/>
              <a:rect l="0" t="0" r="0" b="0"/>
              <a:pathLst>
                <a:path w="120000" h="120000" extrusionOk="0">
                  <a:moveTo>
                    <a:pt x="106229" y="84590"/>
                  </a:moveTo>
                  <a:cubicBezTo>
                    <a:pt x="92459" y="110163"/>
                    <a:pt x="60983" y="120000"/>
                    <a:pt x="35409" y="106229"/>
                  </a:cubicBezTo>
                  <a:cubicBezTo>
                    <a:pt x="9836" y="90491"/>
                    <a:pt x="0" y="59016"/>
                    <a:pt x="13770" y="33442"/>
                  </a:cubicBezTo>
                  <a:cubicBezTo>
                    <a:pt x="29508" y="7868"/>
                    <a:pt x="60983" y="0"/>
                    <a:pt x="86557" y="13770"/>
                  </a:cubicBezTo>
                  <a:cubicBezTo>
                    <a:pt x="112131" y="27540"/>
                    <a:pt x="120000" y="59016"/>
                    <a:pt x="106229" y="84590"/>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2" name="Shape 1142"/>
            <p:cNvSpPr/>
            <p:nvPr/>
          </p:nvSpPr>
          <p:spPr>
            <a:xfrm>
              <a:off x="521" y="2875"/>
              <a:ext cx="90" cy="91"/>
            </a:xfrm>
            <a:custGeom>
              <a:avLst/>
              <a:gdLst/>
              <a:ahLst/>
              <a:cxnLst/>
              <a:rect l="0" t="0" r="0" b="0"/>
              <a:pathLst>
                <a:path w="120000" h="120000" extrusionOk="0">
                  <a:moveTo>
                    <a:pt x="62222" y="120000"/>
                  </a:moveTo>
                  <a:cubicBezTo>
                    <a:pt x="28888" y="120000"/>
                    <a:pt x="2222" y="93333"/>
                    <a:pt x="0" y="62222"/>
                  </a:cubicBezTo>
                  <a:cubicBezTo>
                    <a:pt x="0" y="28888"/>
                    <a:pt x="24444" y="0"/>
                    <a:pt x="57777" y="0"/>
                  </a:cubicBezTo>
                  <a:cubicBezTo>
                    <a:pt x="91111" y="0"/>
                    <a:pt x="117777" y="24444"/>
                    <a:pt x="120000" y="57777"/>
                  </a:cubicBezTo>
                  <a:cubicBezTo>
                    <a:pt x="120000" y="91111"/>
                    <a:pt x="93333" y="117777"/>
                    <a:pt x="62222" y="120000"/>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3" name="Shape 1143"/>
            <p:cNvSpPr/>
            <p:nvPr/>
          </p:nvSpPr>
          <p:spPr>
            <a:xfrm>
              <a:off x="8044" y="2121"/>
              <a:ext cx="99" cy="101"/>
            </a:xfrm>
            <a:custGeom>
              <a:avLst/>
              <a:gdLst/>
              <a:ahLst/>
              <a:cxnLst/>
              <a:rect l="0" t="0" r="0" b="0"/>
              <a:pathLst>
                <a:path w="120000" h="120000" extrusionOk="0">
                  <a:moveTo>
                    <a:pt x="111864" y="76000"/>
                  </a:moveTo>
                  <a:cubicBezTo>
                    <a:pt x="103728" y="104000"/>
                    <a:pt x="73220" y="120000"/>
                    <a:pt x="44745" y="112000"/>
                  </a:cubicBezTo>
                  <a:cubicBezTo>
                    <a:pt x="14237" y="104000"/>
                    <a:pt x="0" y="74000"/>
                    <a:pt x="8135" y="44000"/>
                  </a:cubicBezTo>
                  <a:cubicBezTo>
                    <a:pt x="16271" y="16000"/>
                    <a:pt x="46779" y="0"/>
                    <a:pt x="75254" y="10000"/>
                  </a:cubicBezTo>
                  <a:cubicBezTo>
                    <a:pt x="105762" y="18000"/>
                    <a:pt x="120000" y="48000"/>
                    <a:pt x="111864" y="76000"/>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4" name="Shape 1144"/>
            <p:cNvSpPr/>
            <p:nvPr/>
          </p:nvSpPr>
          <p:spPr>
            <a:xfrm>
              <a:off x="6644" y="571"/>
              <a:ext cx="90" cy="92"/>
            </a:xfrm>
            <a:custGeom>
              <a:avLst/>
              <a:gdLst/>
              <a:ahLst/>
              <a:cxnLst/>
              <a:rect l="0" t="0" r="0" b="0"/>
              <a:pathLst>
                <a:path w="120000" h="120000" extrusionOk="0">
                  <a:moveTo>
                    <a:pt x="60000" y="117818"/>
                  </a:moveTo>
                  <a:cubicBezTo>
                    <a:pt x="28888" y="120000"/>
                    <a:pt x="0" y="93818"/>
                    <a:pt x="0" y="61090"/>
                  </a:cubicBezTo>
                  <a:cubicBezTo>
                    <a:pt x="0" y="28363"/>
                    <a:pt x="24444" y="2181"/>
                    <a:pt x="57777" y="2181"/>
                  </a:cubicBezTo>
                  <a:cubicBezTo>
                    <a:pt x="91111" y="0"/>
                    <a:pt x="117777" y="26181"/>
                    <a:pt x="117777" y="58909"/>
                  </a:cubicBezTo>
                  <a:cubicBezTo>
                    <a:pt x="120000" y="89454"/>
                    <a:pt x="93333" y="117818"/>
                    <a:pt x="60000" y="117818"/>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5" name="Shape 1145"/>
            <p:cNvSpPr/>
            <p:nvPr/>
          </p:nvSpPr>
          <p:spPr>
            <a:xfrm>
              <a:off x="4068" y="2320"/>
              <a:ext cx="162" cy="305"/>
            </a:xfrm>
            <a:custGeom>
              <a:avLst/>
              <a:gdLst/>
              <a:ahLst/>
              <a:cxnLst/>
              <a:rect l="0" t="0" r="0" b="0"/>
              <a:pathLst>
                <a:path w="120000" h="120000" extrusionOk="0">
                  <a:moveTo>
                    <a:pt x="0" y="1325"/>
                  </a:moveTo>
                  <a:cubicBezTo>
                    <a:pt x="113750" y="120000"/>
                    <a:pt x="113750" y="120000"/>
                    <a:pt x="113750" y="120000"/>
                  </a:cubicBezTo>
                  <a:cubicBezTo>
                    <a:pt x="120000" y="118674"/>
                    <a:pt x="120000" y="118674"/>
                    <a:pt x="120000" y="118674"/>
                  </a:cubicBezTo>
                  <a:cubicBezTo>
                    <a:pt x="6250" y="0"/>
                    <a:pt x="6250" y="0"/>
                    <a:pt x="6250" y="0"/>
                  </a:cubicBezTo>
                  <a:cubicBezTo>
                    <a:pt x="3750" y="662"/>
                    <a:pt x="2500" y="662"/>
                    <a:pt x="0" y="1325"/>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6" name="Shape 1146"/>
            <p:cNvSpPr/>
            <p:nvPr/>
          </p:nvSpPr>
          <p:spPr>
            <a:xfrm>
              <a:off x="3997" y="2184"/>
              <a:ext cx="53" cy="89"/>
            </a:xfrm>
            <a:custGeom>
              <a:avLst/>
              <a:gdLst/>
              <a:ahLst/>
              <a:cxnLst/>
              <a:rect l="0" t="0" r="0" b="0"/>
              <a:pathLst>
                <a:path w="120000" h="120000" extrusionOk="0">
                  <a:moveTo>
                    <a:pt x="120000" y="115471"/>
                  </a:moveTo>
                  <a:cubicBezTo>
                    <a:pt x="19354" y="0"/>
                    <a:pt x="19354" y="0"/>
                    <a:pt x="19354" y="0"/>
                  </a:cubicBezTo>
                  <a:cubicBezTo>
                    <a:pt x="0" y="4528"/>
                    <a:pt x="0" y="4528"/>
                    <a:pt x="0" y="4528"/>
                  </a:cubicBezTo>
                  <a:cubicBezTo>
                    <a:pt x="100645" y="120000"/>
                    <a:pt x="100645" y="120000"/>
                    <a:pt x="100645" y="120000"/>
                  </a:cubicBezTo>
                  <a:cubicBezTo>
                    <a:pt x="108387" y="120000"/>
                    <a:pt x="112258" y="117735"/>
                    <a:pt x="120000" y="115471"/>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7" name="Shape 1147"/>
            <p:cNvSpPr/>
            <p:nvPr/>
          </p:nvSpPr>
          <p:spPr>
            <a:xfrm>
              <a:off x="4404" y="1165"/>
              <a:ext cx="1040" cy="406"/>
            </a:xfrm>
            <a:custGeom>
              <a:avLst/>
              <a:gdLst/>
              <a:ahLst/>
              <a:cxnLst/>
              <a:rect l="0" t="0" r="0" b="0"/>
              <a:pathLst>
                <a:path w="120000" h="120000" extrusionOk="0">
                  <a:moveTo>
                    <a:pt x="194" y="120000"/>
                  </a:moveTo>
                  <a:cubicBezTo>
                    <a:pt x="120000" y="2000"/>
                    <a:pt x="120000" y="2000"/>
                    <a:pt x="120000" y="2000"/>
                  </a:cubicBezTo>
                  <a:cubicBezTo>
                    <a:pt x="119610" y="0"/>
                    <a:pt x="119610" y="0"/>
                    <a:pt x="119610" y="0"/>
                  </a:cubicBezTo>
                  <a:cubicBezTo>
                    <a:pt x="0" y="117500"/>
                    <a:pt x="0" y="117500"/>
                    <a:pt x="0" y="117500"/>
                  </a:cubicBezTo>
                  <a:cubicBezTo>
                    <a:pt x="0" y="118500"/>
                    <a:pt x="194" y="119000"/>
                    <a:pt x="194"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8" name="Shape 1148"/>
            <p:cNvSpPr/>
            <p:nvPr/>
          </p:nvSpPr>
          <p:spPr>
            <a:xfrm>
              <a:off x="4270" y="1584"/>
              <a:ext cx="83" cy="38"/>
            </a:xfrm>
            <a:custGeom>
              <a:avLst/>
              <a:gdLst/>
              <a:ahLst/>
              <a:cxnLst/>
              <a:rect l="0" t="0" r="0" b="0"/>
              <a:pathLst>
                <a:path w="120000" h="120000" extrusionOk="0">
                  <a:moveTo>
                    <a:pt x="117551" y="0"/>
                  </a:moveTo>
                  <a:cubicBezTo>
                    <a:pt x="0" y="93913"/>
                    <a:pt x="0" y="93913"/>
                    <a:pt x="0" y="93913"/>
                  </a:cubicBezTo>
                  <a:cubicBezTo>
                    <a:pt x="4897" y="120000"/>
                    <a:pt x="4897" y="120000"/>
                    <a:pt x="4897" y="120000"/>
                  </a:cubicBezTo>
                  <a:cubicBezTo>
                    <a:pt x="119999" y="26086"/>
                    <a:pt x="119999" y="26086"/>
                    <a:pt x="119999" y="26086"/>
                  </a:cubicBezTo>
                  <a:cubicBezTo>
                    <a:pt x="119999" y="15652"/>
                    <a:pt x="117551" y="10434"/>
                    <a:pt x="117551" y="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9" name="Shape 1149"/>
            <p:cNvSpPr/>
            <p:nvPr/>
          </p:nvSpPr>
          <p:spPr>
            <a:xfrm>
              <a:off x="4159" y="918"/>
              <a:ext cx="218" cy="354"/>
            </a:xfrm>
            <a:custGeom>
              <a:avLst/>
              <a:gdLst/>
              <a:ahLst/>
              <a:cxnLst/>
              <a:rect l="0" t="0" r="0" b="0"/>
              <a:pathLst>
                <a:path w="120000" h="120000" extrusionOk="0">
                  <a:moveTo>
                    <a:pt x="3720" y="120000"/>
                  </a:moveTo>
                  <a:cubicBezTo>
                    <a:pt x="120000" y="1142"/>
                    <a:pt x="120000" y="1142"/>
                    <a:pt x="120000" y="1142"/>
                  </a:cubicBezTo>
                  <a:cubicBezTo>
                    <a:pt x="116279" y="0"/>
                    <a:pt x="116279" y="0"/>
                    <a:pt x="116279" y="0"/>
                  </a:cubicBezTo>
                  <a:cubicBezTo>
                    <a:pt x="0" y="118285"/>
                    <a:pt x="0" y="118285"/>
                    <a:pt x="0" y="118285"/>
                  </a:cubicBezTo>
                  <a:cubicBezTo>
                    <a:pt x="930" y="118857"/>
                    <a:pt x="1860" y="119428"/>
                    <a:pt x="3720"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0" name="Shape 1150"/>
            <p:cNvSpPr/>
            <p:nvPr/>
          </p:nvSpPr>
          <p:spPr>
            <a:xfrm>
              <a:off x="4116" y="1317"/>
              <a:ext cx="19" cy="25"/>
            </a:xfrm>
            <a:custGeom>
              <a:avLst/>
              <a:gdLst/>
              <a:ahLst/>
              <a:cxnLst/>
              <a:rect l="0" t="0" r="0" b="0"/>
              <a:pathLst>
                <a:path w="120000" h="120000" extrusionOk="0">
                  <a:moveTo>
                    <a:pt x="80000" y="0"/>
                  </a:moveTo>
                  <a:cubicBezTo>
                    <a:pt x="0" y="96000"/>
                    <a:pt x="0" y="96000"/>
                    <a:pt x="0" y="96000"/>
                  </a:cubicBezTo>
                  <a:cubicBezTo>
                    <a:pt x="50000" y="120000"/>
                    <a:pt x="50000" y="120000"/>
                    <a:pt x="50000" y="120000"/>
                  </a:cubicBezTo>
                  <a:cubicBezTo>
                    <a:pt x="120000" y="16000"/>
                    <a:pt x="120000" y="16000"/>
                    <a:pt x="120000" y="16000"/>
                  </a:cubicBezTo>
                  <a:cubicBezTo>
                    <a:pt x="110000" y="8000"/>
                    <a:pt x="100000" y="0"/>
                    <a:pt x="80000" y="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1" name="Shape 1151"/>
            <p:cNvSpPr/>
            <p:nvPr/>
          </p:nvSpPr>
          <p:spPr>
            <a:xfrm>
              <a:off x="3347" y="1953"/>
              <a:ext cx="132" cy="36"/>
            </a:xfrm>
            <a:custGeom>
              <a:avLst/>
              <a:gdLst/>
              <a:ahLst/>
              <a:cxnLst/>
              <a:rect l="0" t="0" r="0" b="0"/>
              <a:pathLst>
                <a:path w="120000" h="120000" extrusionOk="0">
                  <a:moveTo>
                    <a:pt x="1538" y="120000"/>
                  </a:moveTo>
                  <a:cubicBezTo>
                    <a:pt x="120000" y="21818"/>
                    <a:pt x="120000" y="21818"/>
                    <a:pt x="120000" y="21818"/>
                  </a:cubicBezTo>
                  <a:cubicBezTo>
                    <a:pt x="118461" y="0"/>
                    <a:pt x="118461" y="0"/>
                    <a:pt x="118461" y="0"/>
                  </a:cubicBezTo>
                  <a:cubicBezTo>
                    <a:pt x="0" y="92727"/>
                    <a:pt x="0" y="92727"/>
                    <a:pt x="0" y="92727"/>
                  </a:cubicBezTo>
                  <a:cubicBezTo>
                    <a:pt x="0" y="103636"/>
                    <a:pt x="1538" y="109090"/>
                    <a:pt x="1538"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2" name="Shape 1152"/>
            <p:cNvSpPr/>
            <p:nvPr/>
          </p:nvSpPr>
          <p:spPr>
            <a:xfrm>
              <a:off x="2815" y="1995"/>
              <a:ext cx="477" cy="115"/>
            </a:xfrm>
            <a:custGeom>
              <a:avLst/>
              <a:gdLst/>
              <a:ahLst/>
              <a:cxnLst/>
              <a:rect l="0" t="0" r="0" b="0"/>
              <a:pathLst>
                <a:path w="120000" h="120000" extrusionOk="0">
                  <a:moveTo>
                    <a:pt x="119575" y="0"/>
                  </a:moveTo>
                  <a:cubicBezTo>
                    <a:pt x="0" y="111304"/>
                    <a:pt x="0" y="111304"/>
                    <a:pt x="0" y="111304"/>
                  </a:cubicBezTo>
                  <a:cubicBezTo>
                    <a:pt x="848" y="120000"/>
                    <a:pt x="848" y="120000"/>
                    <a:pt x="848" y="120000"/>
                  </a:cubicBezTo>
                  <a:cubicBezTo>
                    <a:pt x="120000" y="6956"/>
                    <a:pt x="120000" y="6956"/>
                    <a:pt x="120000" y="6956"/>
                  </a:cubicBezTo>
                  <a:cubicBezTo>
                    <a:pt x="120000" y="5217"/>
                    <a:pt x="119575" y="1739"/>
                    <a:pt x="119575" y="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3" name="Shape 1153"/>
            <p:cNvSpPr/>
            <p:nvPr/>
          </p:nvSpPr>
          <p:spPr>
            <a:xfrm>
              <a:off x="5397" y="1122"/>
              <a:ext cx="91" cy="90"/>
            </a:xfrm>
            <a:custGeom>
              <a:avLst/>
              <a:gdLst/>
              <a:ahLst/>
              <a:cxnLst/>
              <a:rect l="0" t="0" r="0" b="0"/>
              <a:pathLst>
                <a:path w="120000" h="120000" extrusionOk="0">
                  <a:moveTo>
                    <a:pt x="62222" y="120000"/>
                  </a:moveTo>
                  <a:cubicBezTo>
                    <a:pt x="28888" y="120000"/>
                    <a:pt x="2222" y="95555"/>
                    <a:pt x="0" y="62222"/>
                  </a:cubicBezTo>
                  <a:cubicBezTo>
                    <a:pt x="0" y="28888"/>
                    <a:pt x="24444" y="2222"/>
                    <a:pt x="57777" y="0"/>
                  </a:cubicBezTo>
                  <a:cubicBezTo>
                    <a:pt x="91111" y="0"/>
                    <a:pt x="117777" y="24444"/>
                    <a:pt x="120000" y="57777"/>
                  </a:cubicBezTo>
                  <a:cubicBezTo>
                    <a:pt x="120000" y="91111"/>
                    <a:pt x="95555" y="117777"/>
                    <a:pt x="62222" y="120000"/>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3 Column">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609441" y="0"/>
            <a:ext cx="9485052" cy="902367"/>
          </a:xfrm>
          <a:prstGeom prst="rect">
            <a:avLst/>
          </a:prstGeom>
          <a:noFill/>
          <a:ln>
            <a:noFill/>
          </a:ln>
        </p:spPr>
        <p:txBody>
          <a:bodyPr lIns="91425" tIns="91425" rIns="91425" bIns="91425" anchor="ctr" anchorCtr="0"/>
          <a:lstStyle>
            <a:lvl1pPr marL="0" marR="0" lvl="0" indent="0" algn="l" rtl="0">
              <a:lnSpc>
                <a:spcPct val="114285"/>
              </a:lnSpc>
              <a:spcBef>
                <a:spcPts val="0"/>
              </a:spcBef>
              <a:spcAft>
                <a:spcPts val="0"/>
              </a:spcAft>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None/>
              <a:defRPr sz="2700" b="0" i="0" u="none" strike="noStrike" cap="none">
                <a:solidFill>
                  <a:schemeClr val="lt1"/>
                </a:solidFill>
                <a:latin typeface="Ubuntu"/>
                <a:ea typeface="Ubuntu"/>
                <a:cs typeface="Ubuntu"/>
                <a:sym typeface="Ubuntu"/>
              </a:defRPr>
            </a:lvl9pPr>
          </a:lstStyle>
          <a:p>
            <a:endParaRPr/>
          </a:p>
        </p:txBody>
      </p:sp>
      <p:sp>
        <p:nvSpPr>
          <p:cNvPr id="43" name="Shape 43"/>
          <p:cNvSpPr txBox="1">
            <a:spLocks noGrp="1"/>
          </p:cNvSpPr>
          <p:nvPr>
            <p:ph type="sldNum" idx="12"/>
          </p:nvPr>
        </p:nvSpPr>
        <p:spPr>
          <a:xfrm>
            <a:off x="10883338" y="6339100"/>
            <a:ext cx="684774" cy="365125"/>
          </a:xfrm>
          <a:prstGeom prst="rect">
            <a:avLst/>
          </a:prstGeom>
          <a:noFill/>
          <a:ln>
            <a:noFill/>
          </a:ln>
        </p:spPr>
        <p:txBody>
          <a:bodyPr lIns="0" tIns="0" rIns="0" bIns="0" anchor="ctr" anchorCtr="0">
            <a:noAutofit/>
          </a:bodyPr>
          <a:lstStyle/>
          <a:p>
            <a:pPr marL="0" marR="0" lvl="0" indent="0" algn="r" rtl="0">
              <a:spcBef>
                <a:spcPts val="0"/>
              </a:spcBef>
              <a:spcAft>
                <a:spcPts val="0"/>
              </a:spcAft>
              <a:buSzPct val="25000"/>
              <a:buNone/>
            </a:pPr>
            <a:fld id="{00000000-1234-1234-1234-123412341234}" type="slidenum">
              <a:rPr lang="en-US" sz="1300">
                <a:solidFill>
                  <a:srgbClr val="BFBFBF"/>
                </a:solidFill>
                <a:latin typeface="Verdana"/>
                <a:ea typeface="Verdana"/>
                <a:cs typeface="Verdana"/>
                <a:sym typeface="Verdana"/>
              </a:rPr>
              <a:t>‹Nº›</a:t>
            </a:fld>
            <a:endParaRPr lang="en-US" sz="1300">
              <a:solidFill>
                <a:srgbClr val="BFBFBF"/>
              </a:solidFill>
              <a:latin typeface="Verdana"/>
              <a:ea typeface="Verdana"/>
              <a:cs typeface="Verdana"/>
              <a:sym typeface="Verdana"/>
            </a:endParaRPr>
          </a:p>
        </p:txBody>
      </p:sp>
      <p:sp>
        <p:nvSpPr>
          <p:cNvPr id="44" name="Shape 44"/>
          <p:cNvSpPr txBox="1">
            <a:spLocks noGrp="1"/>
          </p:cNvSpPr>
          <p:nvPr>
            <p:ph type="body" idx="1"/>
          </p:nvPr>
        </p:nvSpPr>
        <p:spPr>
          <a:xfrm>
            <a:off x="609599" y="1189037"/>
            <a:ext cx="3200399" cy="5022850"/>
          </a:xfrm>
          <a:prstGeom prst="rect">
            <a:avLst/>
          </a:prstGeom>
          <a:noFill/>
          <a:ln>
            <a:noFill/>
          </a:ln>
        </p:spPr>
        <p:txBody>
          <a:bodyPr lIns="91425" tIns="91425" rIns="91425" bIns="91425" anchor="t" anchorCtr="0"/>
          <a:lstStyle>
            <a:lvl1pPr marL="0" marR="0" lvl="0" indent="0" algn="l" rtl="0">
              <a:spcBef>
                <a:spcPts val="1200"/>
              </a:spcBef>
              <a:spcAft>
                <a:spcPts val="0"/>
              </a:spcAft>
              <a:buClr>
                <a:srgbClr val="00A0DF"/>
              </a:buClr>
              <a:buFont typeface="Arial"/>
              <a:buNone/>
              <a:defRPr sz="2000" b="0" i="0" u="none" strike="noStrike" cap="none">
                <a:solidFill>
                  <a:schemeClr val="dk2"/>
                </a:solidFill>
                <a:latin typeface="Verdana"/>
                <a:ea typeface="Verdana"/>
                <a:cs typeface="Verdana"/>
                <a:sym typeface="Verdana"/>
              </a:defRPr>
            </a:lvl1pPr>
            <a:lvl2pPr marL="628650" marR="0" lvl="1" indent="-146050" algn="l" rtl="0">
              <a:spcBef>
                <a:spcPts val="600"/>
              </a:spcBef>
              <a:spcAft>
                <a:spcPts val="0"/>
              </a:spcAft>
              <a:buClr>
                <a:srgbClr val="00A0DF"/>
              </a:buClr>
              <a:buSzPct val="100000"/>
              <a:buFont typeface="Open Sans"/>
              <a:buChar char="–"/>
              <a:defRPr sz="1800" b="0" i="0" u="none" strike="noStrike" cap="none">
                <a:solidFill>
                  <a:schemeClr val="dk2"/>
                </a:solidFill>
                <a:latin typeface="Verdana"/>
                <a:ea typeface="Verdana"/>
                <a:cs typeface="Verdana"/>
                <a:sym typeface="Verdana"/>
              </a:defRPr>
            </a:lvl2pPr>
            <a:lvl3pPr marL="914400" marR="0" lvl="2" indent="-139700" algn="l" rtl="0">
              <a:spcBef>
                <a:spcPts val="533"/>
              </a:spcBef>
              <a:spcAft>
                <a:spcPts val="0"/>
              </a:spcAft>
              <a:buClr>
                <a:srgbClr val="00A0DF"/>
              </a:buClr>
              <a:buSzPct val="100000"/>
              <a:buFont typeface="Arial"/>
              <a:buChar char="•"/>
              <a:defRPr sz="1600" b="0" i="0" u="none" strike="noStrike" cap="none">
                <a:solidFill>
                  <a:schemeClr val="dk2"/>
                </a:solidFill>
                <a:latin typeface="Verdana"/>
                <a:ea typeface="Verdana"/>
                <a:cs typeface="Verdana"/>
                <a:sym typeface="Verdana"/>
              </a:defRPr>
            </a:lvl3pPr>
            <a:lvl4pPr marL="1200150" marR="0" lvl="3" indent="-146050" algn="l" rtl="0">
              <a:lnSpc>
                <a:spcPct val="100000"/>
              </a:lnSpc>
              <a:spcBef>
                <a:spcPts val="533"/>
              </a:spcBef>
              <a:spcAft>
                <a:spcPts val="0"/>
              </a:spcAft>
              <a:buClr>
                <a:srgbClr val="00A0DF"/>
              </a:buClr>
              <a:buSzPct val="100000"/>
              <a:buFont typeface="Open Sans"/>
              <a:buChar char="–"/>
              <a:defRPr sz="1400" b="0" i="0" u="none" strike="noStrike" cap="none">
                <a:solidFill>
                  <a:schemeClr val="dk2"/>
                </a:solidFill>
                <a:latin typeface="Verdana"/>
                <a:ea typeface="Verdana"/>
                <a:cs typeface="Verdana"/>
                <a:sym typeface="Verdana"/>
              </a:defRPr>
            </a:lvl4pPr>
            <a:lvl5pPr marL="1603375" marR="0" lvl="4" indent="-155575" algn="l" rtl="0">
              <a:spcBef>
                <a:spcPts val="533"/>
              </a:spcBef>
              <a:spcAft>
                <a:spcPts val="0"/>
              </a:spcAft>
              <a:buClr>
                <a:srgbClr val="00A0DF"/>
              </a:buClr>
              <a:buSzPct val="100000"/>
              <a:buFont typeface="Arial"/>
              <a:buChar char="•"/>
              <a:defRPr sz="1400" b="0" i="0" u="none" strike="noStrike" cap="none">
                <a:solidFill>
                  <a:schemeClr val="dk2"/>
                </a:solidFill>
                <a:latin typeface="Verdana"/>
                <a:ea typeface="Verdana"/>
                <a:cs typeface="Verdana"/>
                <a:sym typeface="Verdana"/>
              </a:defRPr>
            </a:lvl5pPr>
            <a:lvl6pPr marL="3352212" marR="0" lvl="5" indent="-145462"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6pPr>
            <a:lvl7pPr marL="3961707" marR="0" lvl="6" indent="-145357"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45" name="Shape 45"/>
          <p:cNvSpPr txBox="1">
            <a:spLocks noGrp="1"/>
          </p:cNvSpPr>
          <p:nvPr>
            <p:ph type="body" idx="2"/>
          </p:nvPr>
        </p:nvSpPr>
        <p:spPr>
          <a:xfrm>
            <a:off x="4488655" y="1189037"/>
            <a:ext cx="3200399" cy="5022850"/>
          </a:xfrm>
          <a:prstGeom prst="rect">
            <a:avLst/>
          </a:prstGeom>
          <a:noFill/>
          <a:ln>
            <a:noFill/>
          </a:ln>
        </p:spPr>
        <p:txBody>
          <a:bodyPr lIns="91425" tIns="91425" rIns="91425" bIns="91425" anchor="t" anchorCtr="0"/>
          <a:lstStyle>
            <a:lvl1pPr marL="0" marR="0" lvl="0" indent="0" algn="l" rtl="0">
              <a:spcBef>
                <a:spcPts val="1200"/>
              </a:spcBef>
              <a:spcAft>
                <a:spcPts val="0"/>
              </a:spcAft>
              <a:buClr>
                <a:srgbClr val="00A0DF"/>
              </a:buClr>
              <a:buFont typeface="Arial"/>
              <a:buNone/>
              <a:defRPr sz="2000" b="0" i="0" u="none" strike="noStrike" cap="none">
                <a:solidFill>
                  <a:schemeClr val="dk2"/>
                </a:solidFill>
                <a:latin typeface="Verdana"/>
                <a:ea typeface="Verdana"/>
                <a:cs typeface="Verdana"/>
                <a:sym typeface="Verdana"/>
              </a:defRPr>
            </a:lvl1pPr>
            <a:lvl2pPr marL="628650" marR="0" lvl="1" indent="-146050" algn="l" rtl="0">
              <a:spcBef>
                <a:spcPts val="600"/>
              </a:spcBef>
              <a:spcAft>
                <a:spcPts val="0"/>
              </a:spcAft>
              <a:buClr>
                <a:srgbClr val="00A0DF"/>
              </a:buClr>
              <a:buSzPct val="100000"/>
              <a:buFont typeface="Open Sans"/>
              <a:buChar char="–"/>
              <a:defRPr sz="1800" b="0" i="0" u="none" strike="noStrike" cap="none">
                <a:solidFill>
                  <a:schemeClr val="dk2"/>
                </a:solidFill>
                <a:latin typeface="Verdana"/>
                <a:ea typeface="Verdana"/>
                <a:cs typeface="Verdana"/>
                <a:sym typeface="Verdana"/>
              </a:defRPr>
            </a:lvl2pPr>
            <a:lvl3pPr marL="914400" marR="0" lvl="2" indent="-139700" algn="l" rtl="0">
              <a:spcBef>
                <a:spcPts val="533"/>
              </a:spcBef>
              <a:spcAft>
                <a:spcPts val="0"/>
              </a:spcAft>
              <a:buClr>
                <a:srgbClr val="00A0DF"/>
              </a:buClr>
              <a:buSzPct val="100000"/>
              <a:buFont typeface="Arial"/>
              <a:buChar char="•"/>
              <a:defRPr sz="1600" b="0" i="0" u="none" strike="noStrike" cap="none">
                <a:solidFill>
                  <a:schemeClr val="dk2"/>
                </a:solidFill>
                <a:latin typeface="Verdana"/>
                <a:ea typeface="Verdana"/>
                <a:cs typeface="Verdana"/>
                <a:sym typeface="Verdana"/>
              </a:defRPr>
            </a:lvl3pPr>
            <a:lvl4pPr marL="1200150" marR="0" lvl="3" indent="-146050" algn="l" rtl="0">
              <a:lnSpc>
                <a:spcPct val="100000"/>
              </a:lnSpc>
              <a:spcBef>
                <a:spcPts val="533"/>
              </a:spcBef>
              <a:spcAft>
                <a:spcPts val="0"/>
              </a:spcAft>
              <a:buClr>
                <a:srgbClr val="00A0DF"/>
              </a:buClr>
              <a:buSzPct val="100000"/>
              <a:buFont typeface="Open Sans"/>
              <a:buChar char="–"/>
              <a:defRPr sz="1400" b="0" i="0" u="none" strike="noStrike" cap="none">
                <a:solidFill>
                  <a:schemeClr val="dk2"/>
                </a:solidFill>
                <a:latin typeface="Verdana"/>
                <a:ea typeface="Verdana"/>
                <a:cs typeface="Verdana"/>
                <a:sym typeface="Verdana"/>
              </a:defRPr>
            </a:lvl4pPr>
            <a:lvl5pPr marL="1603375" marR="0" lvl="4" indent="-155575" algn="l" rtl="0">
              <a:spcBef>
                <a:spcPts val="533"/>
              </a:spcBef>
              <a:spcAft>
                <a:spcPts val="0"/>
              </a:spcAft>
              <a:buClr>
                <a:srgbClr val="00A0DF"/>
              </a:buClr>
              <a:buSzPct val="100000"/>
              <a:buFont typeface="Arial"/>
              <a:buChar char="•"/>
              <a:defRPr sz="1400" b="0" i="0" u="none" strike="noStrike" cap="none">
                <a:solidFill>
                  <a:schemeClr val="dk2"/>
                </a:solidFill>
                <a:latin typeface="Verdana"/>
                <a:ea typeface="Verdana"/>
                <a:cs typeface="Verdana"/>
                <a:sym typeface="Verdana"/>
              </a:defRPr>
            </a:lvl5pPr>
            <a:lvl6pPr marL="3352212" marR="0" lvl="5" indent="-145462"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6pPr>
            <a:lvl7pPr marL="3961707" marR="0" lvl="6" indent="-145357"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46" name="Shape 46"/>
          <p:cNvSpPr txBox="1">
            <a:spLocks noGrp="1"/>
          </p:cNvSpPr>
          <p:nvPr>
            <p:ph type="body" idx="3"/>
          </p:nvPr>
        </p:nvSpPr>
        <p:spPr>
          <a:xfrm>
            <a:off x="8367713" y="1189037"/>
            <a:ext cx="3200399" cy="5022850"/>
          </a:xfrm>
          <a:prstGeom prst="rect">
            <a:avLst/>
          </a:prstGeom>
          <a:noFill/>
          <a:ln>
            <a:noFill/>
          </a:ln>
        </p:spPr>
        <p:txBody>
          <a:bodyPr lIns="91425" tIns="91425" rIns="91425" bIns="91425" anchor="t" anchorCtr="0"/>
          <a:lstStyle>
            <a:lvl1pPr marL="0" marR="0" lvl="0" indent="0" algn="l" rtl="0">
              <a:spcBef>
                <a:spcPts val="1200"/>
              </a:spcBef>
              <a:spcAft>
                <a:spcPts val="0"/>
              </a:spcAft>
              <a:buClr>
                <a:srgbClr val="00A0DF"/>
              </a:buClr>
              <a:buFont typeface="Arial"/>
              <a:buNone/>
              <a:defRPr sz="2000" b="0" i="0" u="none" strike="noStrike" cap="none">
                <a:solidFill>
                  <a:schemeClr val="dk2"/>
                </a:solidFill>
                <a:latin typeface="Verdana"/>
                <a:ea typeface="Verdana"/>
                <a:cs typeface="Verdana"/>
                <a:sym typeface="Verdana"/>
              </a:defRPr>
            </a:lvl1pPr>
            <a:lvl2pPr marL="628650" marR="0" lvl="1" indent="-146050" algn="l" rtl="0">
              <a:spcBef>
                <a:spcPts val="600"/>
              </a:spcBef>
              <a:spcAft>
                <a:spcPts val="0"/>
              </a:spcAft>
              <a:buClr>
                <a:srgbClr val="00A0DF"/>
              </a:buClr>
              <a:buSzPct val="100000"/>
              <a:buFont typeface="Open Sans"/>
              <a:buChar char="–"/>
              <a:defRPr sz="1800" b="0" i="0" u="none" strike="noStrike" cap="none">
                <a:solidFill>
                  <a:schemeClr val="dk2"/>
                </a:solidFill>
                <a:latin typeface="Verdana"/>
                <a:ea typeface="Verdana"/>
                <a:cs typeface="Verdana"/>
                <a:sym typeface="Verdana"/>
              </a:defRPr>
            </a:lvl2pPr>
            <a:lvl3pPr marL="914400" marR="0" lvl="2" indent="-139700" algn="l" rtl="0">
              <a:spcBef>
                <a:spcPts val="533"/>
              </a:spcBef>
              <a:spcAft>
                <a:spcPts val="0"/>
              </a:spcAft>
              <a:buClr>
                <a:srgbClr val="00A0DF"/>
              </a:buClr>
              <a:buSzPct val="100000"/>
              <a:buFont typeface="Arial"/>
              <a:buChar char="•"/>
              <a:defRPr sz="1600" b="0" i="0" u="none" strike="noStrike" cap="none">
                <a:solidFill>
                  <a:schemeClr val="dk2"/>
                </a:solidFill>
                <a:latin typeface="Verdana"/>
                <a:ea typeface="Verdana"/>
                <a:cs typeface="Verdana"/>
                <a:sym typeface="Verdana"/>
              </a:defRPr>
            </a:lvl3pPr>
            <a:lvl4pPr marL="1200150" marR="0" lvl="3" indent="-146050" algn="l" rtl="0">
              <a:lnSpc>
                <a:spcPct val="100000"/>
              </a:lnSpc>
              <a:spcBef>
                <a:spcPts val="533"/>
              </a:spcBef>
              <a:spcAft>
                <a:spcPts val="0"/>
              </a:spcAft>
              <a:buClr>
                <a:srgbClr val="00A0DF"/>
              </a:buClr>
              <a:buSzPct val="100000"/>
              <a:buFont typeface="Open Sans"/>
              <a:buChar char="–"/>
              <a:defRPr sz="1400" b="0" i="0" u="none" strike="noStrike" cap="none">
                <a:solidFill>
                  <a:schemeClr val="dk2"/>
                </a:solidFill>
                <a:latin typeface="Verdana"/>
                <a:ea typeface="Verdana"/>
                <a:cs typeface="Verdana"/>
                <a:sym typeface="Verdana"/>
              </a:defRPr>
            </a:lvl4pPr>
            <a:lvl5pPr marL="1603375" marR="0" lvl="4" indent="-155575" algn="l" rtl="0">
              <a:spcBef>
                <a:spcPts val="533"/>
              </a:spcBef>
              <a:spcAft>
                <a:spcPts val="0"/>
              </a:spcAft>
              <a:buClr>
                <a:srgbClr val="00A0DF"/>
              </a:buClr>
              <a:buSzPct val="100000"/>
              <a:buFont typeface="Arial"/>
              <a:buChar char="•"/>
              <a:defRPr sz="1400" b="0" i="0" u="none" strike="noStrike" cap="none">
                <a:solidFill>
                  <a:schemeClr val="dk2"/>
                </a:solidFill>
                <a:latin typeface="Verdana"/>
                <a:ea typeface="Verdana"/>
                <a:cs typeface="Verdana"/>
                <a:sym typeface="Verdana"/>
              </a:defRPr>
            </a:lvl5pPr>
            <a:lvl6pPr marL="3352212" marR="0" lvl="5" indent="-145462"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6pPr>
            <a:lvl7pPr marL="3961707" marR="0" lvl="6" indent="-145357"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Cover">
    <p:bg>
      <p:bgPr>
        <a:solidFill>
          <a:schemeClr val="dk2"/>
        </a:solidFill>
        <a:effectLst/>
      </p:bgPr>
    </p:bg>
    <p:spTree>
      <p:nvGrpSpPr>
        <p:cNvPr id="1" name="Shape 47"/>
        <p:cNvGrpSpPr/>
        <p:nvPr/>
      </p:nvGrpSpPr>
      <p:grpSpPr>
        <a:xfrm>
          <a:off x="0" y="0"/>
          <a:ext cx="0" cy="0"/>
          <a:chOff x="0" y="0"/>
          <a:chExt cx="0" cy="0"/>
        </a:xfrm>
      </p:grpSpPr>
      <p:pic>
        <p:nvPicPr>
          <p:cNvPr id="48" name="Shape 48"/>
          <p:cNvPicPr preferRelativeResize="0"/>
          <p:nvPr/>
        </p:nvPicPr>
        <p:blipFill rotWithShape="1">
          <a:blip r:embed="rId2">
            <a:alphaModFix amt="6000"/>
          </a:blip>
          <a:srcRect r="9746" b="7039"/>
          <a:stretch/>
        </p:blipFill>
        <p:spPr>
          <a:xfrm>
            <a:off x="6225126" y="2612874"/>
            <a:ext cx="5963698" cy="4245126"/>
          </a:xfrm>
          <a:prstGeom prst="rect">
            <a:avLst/>
          </a:prstGeom>
          <a:noFill/>
          <a:ln>
            <a:noFill/>
          </a:ln>
        </p:spPr>
      </p:pic>
      <p:sp>
        <p:nvSpPr>
          <p:cNvPr id="50" name="Shape 50"/>
          <p:cNvSpPr txBox="1">
            <a:spLocks noGrp="1"/>
          </p:cNvSpPr>
          <p:nvPr>
            <p:ph type="body" idx="1"/>
          </p:nvPr>
        </p:nvSpPr>
        <p:spPr>
          <a:xfrm>
            <a:off x="624254" y="3754967"/>
            <a:ext cx="10944549" cy="1265766"/>
          </a:xfrm>
          <a:prstGeom prst="rect">
            <a:avLst/>
          </a:prstGeom>
          <a:noFill/>
          <a:ln>
            <a:noFill/>
          </a:ln>
        </p:spPr>
        <p:txBody>
          <a:bodyPr lIns="91425" tIns="91425" rIns="91425" bIns="91425" anchor="t" anchorCtr="0"/>
          <a:lstStyle>
            <a:lvl1pPr marL="0" marR="0" lvl="0" indent="0" algn="l" rtl="0">
              <a:spcBef>
                <a:spcPts val="1200"/>
              </a:spcBef>
              <a:spcAft>
                <a:spcPts val="0"/>
              </a:spcAft>
              <a:buClr>
                <a:srgbClr val="00A0DF"/>
              </a:buClr>
              <a:buFont typeface="Arial"/>
              <a:buNone/>
              <a:defRPr sz="2400" b="0" i="0" u="none" strike="noStrike" cap="none">
                <a:solidFill>
                  <a:schemeClr val="lt1"/>
                </a:solidFill>
                <a:latin typeface="Verdana"/>
                <a:ea typeface="Verdana"/>
                <a:cs typeface="Verdana"/>
                <a:sym typeface="Verdana"/>
              </a:defRPr>
            </a:lvl1pPr>
            <a:lvl2pPr marL="628650" marR="0" lvl="1" indent="-133350" algn="l" rtl="0">
              <a:spcBef>
                <a:spcPts val="600"/>
              </a:spcBef>
              <a:spcAft>
                <a:spcPts val="0"/>
              </a:spcAft>
              <a:buClr>
                <a:srgbClr val="00A0DF"/>
              </a:buClr>
              <a:buSzPct val="100000"/>
              <a:buFont typeface="Open Sans"/>
              <a:buChar char="–"/>
              <a:defRPr sz="2000" b="0" i="0" u="none" strike="noStrike" cap="none">
                <a:solidFill>
                  <a:schemeClr val="lt1"/>
                </a:solidFill>
                <a:latin typeface="Verdana"/>
                <a:ea typeface="Verdana"/>
                <a:cs typeface="Verdana"/>
                <a:sym typeface="Verdana"/>
              </a:defRPr>
            </a:lvl2pPr>
            <a:lvl3pPr marL="914400" marR="0" lvl="2" indent="-127000" algn="l" rtl="0">
              <a:spcBef>
                <a:spcPts val="533"/>
              </a:spcBef>
              <a:spcAft>
                <a:spcPts val="0"/>
              </a:spcAft>
              <a:buClr>
                <a:srgbClr val="00A0DF"/>
              </a:buClr>
              <a:buSzPct val="100000"/>
              <a:buFont typeface="Arial"/>
              <a:buChar char="•"/>
              <a:defRPr sz="1800" b="0" i="0" u="none" strike="noStrike" cap="none">
                <a:solidFill>
                  <a:schemeClr val="lt1"/>
                </a:solidFill>
                <a:latin typeface="Verdana"/>
                <a:ea typeface="Verdana"/>
                <a:cs typeface="Verdana"/>
                <a:sym typeface="Verdana"/>
              </a:defRPr>
            </a:lvl3pPr>
            <a:lvl4pPr marL="1200150" marR="0" lvl="3" indent="-133350" algn="l" rtl="0">
              <a:lnSpc>
                <a:spcPct val="100000"/>
              </a:lnSpc>
              <a:spcBef>
                <a:spcPts val="533"/>
              </a:spcBef>
              <a:spcAft>
                <a:spcPts val="0"/>
              </a:spcAft>
              <a:buClr>
                <a:srgbClr val="00A0DF"/>
              </a:buClr>
              <a:buSzPct val="100000"/>
              <a:buFont typeface="Open Sans"/>
              <a:buChar char="–"/>
              <a:defRPr sz="1600" b="0" i="0" u="none" strike="noStrike" cap="none">
                <a:solidFill>
                  <a:schemeClr val="lt1"/>
                </a:solidFill>
                <a:latin typeface="Verdana"/>
                <a:ea typeface="Verdana"/>
                <a:cs typeface="Verdana"/>
                <a:sym typeface="Verdana"/>
              </a:defRPr>
            </a:lvl4pPr>
            <a:lvl5pPr marL="1603375" marR="0" lvl="4" indent="-142875" algn="l" rtl="0">
              <a:spcBef>
                <a:spcPts val="533"/>
              </a:spcBef>
              <a:spcAft>
                <a:spcPts val="0"/>
              </a:spcAft>
              <a:buClr>
                <a:srgbClr val="00A0DF"/>
              </a:buClr>
              <a:buSzPct val="100000"/>
              <a:buFont typeface="Arial"/>
              <a:buChar char="•"/>
              <a:defRPr sz="1600" b="0" i="0" u="none" strike="noStrike" cap="none">
                <a:solidFill>
                  <a:schemeClr val="lt1"/>
                </a:solidFill>
                <a:latin typeface="Verdana"/>
                <a:ea typeface="Verdana"/>
                <a:cs typeface="Verdana"/>
                <a:sym typeface="Verdana"/>
              </a:defRPr>
            </a:lvl5pPr>
            <a:lvl6pPr marL="3352212" marR="0" lvl="5" indent="-145462"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6pPr>
            <a:lvl7pPr marL="3961707" marR="0" lvl="6" indent="-145357"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51" name="Shape 51"/>
          <p:cNvSpPr txBox="1">
            <a:spLocks noGrp="1"/>
          </p:cNvSpPr>
          <p:nvPr>
            <p:ph type="title"/>
          </p:nvPr>
        </p:nvSpPr>
        <p:spPr>
          <a:xfrm>
            <a:off x="609441" y="2088333"/>
            <a:ext cx="10959362" cy="1340667"/>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53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None/>
              <a:defRPr sz="2700" b="0" i="0" u="none" strike="noStrike" cap="none">
                <a:solidFill>
                  <a:schemeClr val="lt1"/>
                </a:solidFill>
                <a:latin typeface="Ubuntu"/>
                <a:ea typeface="Ubuntu"/>
                <a:cs typeface="Ubuntu"/>
                <a:sym typeface="Ubuntu"/>
              </a:defRPr>
            </a:lvl9pPr>
          </a:lstStyle>
          <a:p>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4255" y="649033"/>
            <a:ext cx="3444605" cy="101555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ver with image">
    <p:bg>
      <p:bgPr>
        <a:solidFill>
          <a:schemeClr val="dk2"/>
        </a:solidFill>
        <a:effectLst/>
      </p:bgPr>
    </p:bg>
    <p:spTree>
      <p:nvGrpSpPr>
        <p:cNvPr id="1" name="Shape 52"/>
        <p:cNvGrpSpPr/>
        <p:nvPr/>
      </p:nvGrpSpPr>
      <p:grpSpPr>
        <a:xfrm>
          <a:off x="0" y="0"/>
          <a:ext cx="0" cy="0"/>
          <a:chOff x="0" y="0"/>
          <a:chExt cx="0" cy="0"/>
        </a:xfrm>
      </p:grpSpPr>
      <p:pic>
        <p:nvPicPr>
          <p:cNvPr id="53" name="Shape 53"/>
          <p:cNvPicPr preferRelativeResize="0"/>
          <p:nvPr/>
        </p:nvPicPr>
        <p:blipFill rotWithShape="1">
          <a:blip r:embed="rId2">
            <a:alphaModFix amt="6000"/>
          </a:blip>
          <a:srcRect r="9746" b="7039"/>
          <a:stretch/>
        </p:blipFill>
        <p:spPr>
          <a:xfrm>
            <a:off x="2122358" y="2612874"/>
            <a:ext cx="5963698" cy="4245126"/>
          </a:xfrm>
          <a:prstGeom prst="rect">
            <a:avLst/>
          </a:prstGeom>
          <a:noFill/>
          <a:ln>
            <a:noFill/>
          </a:ln>
        </p:spPr>
      </p:pic>
      <p:sp>
        <p:nvSpPr>
          <p:cNvPr id="55" name="Shape 55"/>
          <p:cNvSpPr txBox="1">
            <a:spLocks noGrp="1"/>
          </p:cNvSpPr>
          <p:nvPr>
            <p:ph type="body" idx="1"/>
          </p:nvPr>
        </p:nvSpPr>
        <p:spPr>
          <a:xfrm>
            <a:off x="624256" y="3754967"/>
            <a:ext cx="7172208" cy="1265766"/>
          </a:xfrm>
          <a:prstGeom prst="rect">
            <a:avLst/>
          </a:prstGeom>
          <a:noFill/>
          <a:ln>
            <a:noFill/>
          </a:ln>
        </p:spPr>
        <p:txBody>
          <a:bodyPr lIns="91425" tIns="91425" rIns="91425" bIns="91425" anchor="t" anchorCtr="0"/>
          <a:lstStyle>
            <a:lvl1pPr marL="0" marR="0" lvl="0" indent="0" algn="l" rtl="0">
              <a:spcBef>
                <a:spcPts val="1200"/>
              </a:spcBef>
              <a:spcAft>
                <a:spcPts val="0"/>
              </a:spcAft>
              <a:buClr>
                <a:srgbClr val="00A0DF"/>
              </a:buClr>
              <a:buFont typeface="Arial"/>
              <a:buNone/>
              <a:defRPr sz="2400" b="0" i="0" u="none" strike="noStrike" cap="none">
                <a:solidFill>
                  <a:schemeClr val="lt1"/>
                </a:solidFill>
                <a:latin typeface="Verdana"/>
                <a:ea typeface="Verdana"/>
                <a:cs typeface="Verdana"/>
                <a:sym typeface="Verdana"/>
              </a:defRPr>
            </a:lvl1pPr>
            <a:lvl2pPr marL="628650" marR="0" lvl="1" indent="-133350" algn="l" rtl="0">
              <a:spcBef>
                <a:spcPts val="600"/>
              </a:spcBef>
              <a:spcAft>
                <a:spcPts val="0"/>
              </a:spcAft>
              <a:buClr>
                <a:srgbClr val="00A0DF"/>
              </a:buClr>
              <a:buSzPct val="100000"/>
              <a:buFont typeface="Open Sans"/>
              <a:buChar char="–"/>
              <a:defRPr sz="2000" b="0" i="0" u="none" strike="noStrike" cap="none">
                <a:solidFill>
                  <a:schemeClr val="lt1"/>
                </a:solidFill>
                <a:latin typeface="Verdana"/>
                <a:ea typeface="Verdana"/>
                <a:cs typeface="Verdana"/>
                <a:sym typeface="Verdana"/>
              </a:defRPr>
            </a:lvl2pPr>
            <a:lvl3pPr marL="914400" marR="0" lvl="2" indent="-127000" algn="l" rtl="0">
              <a:spcBef>
                <a:spcPts val="533"/>
              </a:spcBef>
              <a:spcAft>
                <a:spcPts val="0"/>
              </a:spcAft>
              <a:buClr>
                <a:srgbClr val="00A0DF"/>
              </a:buClr>
              <a:buSzPct val="100000"/>
              <a:buFont typeface="Arial"/>
              <a:buChar char="•"/>
              <a:defRPr sz="1800" b="0" i="0" u="none" strike="noStrike" cap="none">
                <a:solidFill>
                  <a:schemeClr val="lt1"/>
                </a:solidFill>
                <a:latin typeface="Verdana"/>
                <a:ea typeface="Verdana"/>
                <a:cs typeface="Verdana"/>
                <a:sym typeface="Verdana"/>
              </a:defRPr>
            </a:lvl3pPr>
            <a:lvl4pPr marL="1200150" marR="0" lvl="3" indent="-133350" algn="l" rtl="0">
              <a:lnSpc>
                <a:spcPct val="100000"/>
              </a:lnSpc>
              <a:spcBef>
                <a:spcPts val="533"/>
              </a:spcBef>
              <a:spcAft>
                <a:spcPts val="0"/>
              </a:spcAft>
              <a:buClr>
                <a:srgbClr val="00A0DF"/>
              </a:buClr>
              <a:buSzPct val="100000"/>
              <a:buFont typeface="Open Sans"/>
              <a:buChar char="–"/>
              <a:defRPr sz="1600" b="0" i="0" u="none" strike="noStrike" cap="none">
                <a:solidFill>
                  <a:schemeClr val="lt1"/>
                </a:solidFill>
                <a:latin typeface="Verdana"/>
                <a:ea typeface="Verdana"/>
                <a:cs typeface="Verdana"/>
                <a:sym typeface="Verdana"/>
              </a:defRPr>
            </a:lvl4pPr>
            <a:lvl5pPr marL="1603375" marR="0" lvl="4" indent="-142875" algn="l" rtl="0">
              <a:spcBef>
                <a:spcPts val="533"/>
              </a:spcBef>
              <a:spcAft>
                <a:spcPts val="0"/>
              </a:spcAft>
              <a:buClr>
                <a:srgbClr val="00A0DF"/>
              </a:buClr>
              <a:buSzPct val="100000"/>
              <a:buFont typeface="Arial"/>
              <a:buChar char="•"/>
              <a:defRPr sz="1600" b="0" i="0" u="none" strike="noStrike" cap="none">
                <a:solidFill>
                  <a:schemeClr val="lt1"/>
                </a:solidFill>
                <a:latin typeface="Verdana"/>
                <a:ea typeface="Verdana"/>
                <a:cs typeface="Verdana"/>
                <a:sym typeface="Verdana"/>
              </a:defRPr>
            </a:lvl5pPr>
            <a:lvl6pPr marL="3352212" marR="0" lvl="5" indent="-145462"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6pPr>
            <a:lvl7pPr marL="3961707" marR="0" lvl="6" indent="-145357"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56" name="Shape 56"/>
          <p:cNvSpPr txBox="1">
            <a:spLocks noGrp="1"/>
          </p:cNvSpPr>
          <p:nvPr>
            <p:ph type="title"/>
          </p:nvPr>
        </p:nvSpPr>
        <p:spPr>
          <a:xfrm>
            <a:off x="609441" y="2088333"/>
            <a:ext cx="7187021" cy="1340667"/>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53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None/>
              <a:defRPr sz="2700" b="0" i="0" u="none" strike="noStrike" cap="none">
                <a:solidFill>
                  <a:schemeClr val="lt1"/>
                </a:solidFill>
                <a:latin typeface="Ubuntu"/>
                <a:ea typeface="Ubuntu"/>
                <a:cs typeface="Ubuntu"/>
                <a:sym typeface="Ubuntu"/>
              </a:defRPr>
            </a:lvl9pPr>
          </a:lstStyle>
          <a:p>
            <a:endParaRPr/>
          </a:p>
        </p:txBody>
      </p:sp>
      <p:sp>
        <p:nvSpPr>
          <p:cNvPr id="57" name="Shape 57"/>
          <p:cNvSpPr>
            <a:spLocks noGrp="1"/>
          </p:cNvSpPr>
          <p:nvPr>
            <p:ph type="pic" idx="2"/>
          </p:nvPr>
        </p:nvSpPr>
        <p:spPr>
          <a:xfrm>
            <a:off x="7982585" y="0"/>
            <a:ext cx="4206240" cy="6858000"/>
          </a:xfrm>
          <a:prstGeom prst="rect">
            <a:avLst/>
          </a:prstGeom>
          <a:solidFill>
            <a:srgbClr val="999899">
              <a:alpha val="49803"/>
            </a:srgbClr>
          </a:solidFill>
          <a:ln>
            <a:noFill/>
          </a:ln>
        </p:spPr>
        <p:txBody>
          <a:bodyPr lIns="91425" tIns="91425" rIns="91425" bIns="91425" anchor="ctr" anchorCtr="0"/>
          <a:lstStyle>
            <a:lvl1pPr marL="0" marR="0" lvl="0" indent="0" algn="ctr" rtl="0">
              <a:lnSpc>
                <a:spcPct val="100000"/>
              </a:lnSpc>
              <a:spcBef>
                <a:spcPts val="1200"/>
              </a:spcBef>
              <a:spcAft>
                <a:spcPts val="0"/>
              </a:spcAft>
              <a:buClr>
                <a:srgbClr val="00A0DF"/>
              </a:buClr>
              <a:buFont typeface="Arial"/>
              <a:buNone/>
              <a:defRPr sz="1400" b="0" i="0" u="none" strike="noStrike" cap="none">
                <a:solidFill>
                  <a:schemeClr val="lt1"/>
                </a:solidFill>
                <a:latin typeface="Verdana"/>
                <a:ea typeface="Verdana"/>
                <a:cs typeface="Verdana"/>
                <a:sym typeface="Verdana"/>
              </a:defRPr>
            </a:lvl1pPr>
            <a:lvl2pPr marL="628650" marR="0" lvl="1" indent="-133350" algn="l" rtl="0">
              <a:spcBef>
                <a:spcPts val="600"/>
              </a:spcBef>
              <a:spcAft>
                <a:spcPts val="0"/>
              </a:spcAft>
              <a:buClr>
                <a:srgbClr val="00A0DF"/>
              </a:buClr>
              <a:buSzPct val="100000"/>
              <a:buFont typeface="Open Sans"/>
              <a:buChar char="–"/>
              <a:defRPr sz="2000" b="0" i="0" u="none" strike="noStrike" cap="none">
                <a:solidFill>
                  <a:schemeClr val="dk2"/>
                </a:solidFill>
                <a:latin typeface="Verdana"/>
                <a:ea typeface="Verdana"/>
                <a:cs typeface="Verdana"/>
                <a:sym typeface="Verdana"/>
              </a:defRPr>
            </a:lvl2pPr>
            <a:lvl3pPr marL="914400" marR="0" lvl="2" indent="-127000" algn="l" rtl="0">
              <a:spcBef>
                <a:spcPts val="533"/>
              </a:spcBef>
              <a:spcAft>
                <a:spcPts val="0"/>
              </a:spcAft>
              <a:buClr>
                <a:srgbClr val="00A0DF"/>
              </a:buClr>
              <a:buSzPct val="100000"/>
              <a:buFont typeface="Arial"/>
              <a:buChar char="•"/>
              <a:defRPr sz="1800" b="0" i="0" u="none" strike="noStrike" cap="none">
                <a:solidFill>
                  <a:schemeClr val="dk2"/>
                </a:solidFill>
                <a:latin typeface="Verdana"/>
                <a:ea typeface="Verdana"/>
                <a:cs typeface="Verdana"/>
                <a:sym typeface="Verdana"/>
              </a:defRPr>
            </a:lvl3pPr>
            <a:lvl4pPr marL="1200150" marR="0" lvl="3" indent="-133350" algn="l" rtl="0">
              <a:lnSpc>
                <a:spcPct val="100000"/>
              </a:lnSpc>
              <a:spcBef>
                <a:spcPts val="533"/>
              </a:spcBef>
              <a:spcAft>
                <a:spcPts val="0"/>
              </a:spcAft>
              <a:buClr>
                <a:srgbClr val="00A0DF"/>
              </a:buClr>
              <a:buSzPct val="100000"/>
              <a:buFont typeface="Open Sans"/>
              <a:buChar char="–"/>
              <a:defRPr sz="1600" b="0" i="0" u="none" strike="noStrike" cap="none">
                <a:solidFill>
                  <a:schemeClr val="dk2"/>
                </a:solidFill>
                <a:latin typeface="Verdana"/>
                <a:ea typeface="Verdana"/>
                <a:cs typeface="Verdana"/>
                <a:sym typeface="Verdana"/>
              </a:defRPr>
            </a:lvl4pPr>
            <a:lvl5pPr marL="1603375" marR="0" lvl="4" indent="-142875" algn="l" rtl="0">
              <a:spcBef>
                <a:spcPts val="533"/>
              </a:spcBef>
              <a:spcAft>
                <a:spcPts val="0"/>
              </a:spcAft>
              <a:buClr>
                <a:srgbClr val="00A0DF"/>
              </a:buClr>
              <a:buSzPct val="100000"/>
              <a:buFont typeface="Arial"/>
              <a:buChar char="•"/>
              <a:defRPr sz="1600" b="0" i="0" u="none" strike="noStrike" cap="none">
                <a:solidFill>
                  <a:schemeClr val="dk2"/>
                </a:solidFill>
                <a:latin typeface="Verdana"/>
                <a:ea typeface="Verdana"/>
                <a:cs typeface="Verdana"/>
                <a:sym typeface="Verdana"/>
              </a:defRPr>
            </a:lvl5pPr>
            <a:lvl6pPr marL="3352212" marR="0" lvl="5" indent="-145462"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6pPr>
            <a:lvl7pPr marL="3961707" marR="0" lvl="6" indent="-145357"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9pPr>
          </a:lstStyle>
          <a:p>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4255" y="649033"/>
            <a:ext cx="3444605" cy="101555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afe Harbor">
    <p:spTree>
      <p:nvGrpSpPr>
        <p:cNvPr id="1" name="Shape 58"/>
        <p:cNvGrpSpPr/>
        <p:nvPr/>
      </p:nvGrpSpPr>
      <p:grpSpPr>
        <a:xfrm>
          <a:off x="0" y="0"/>
          <a:ext cx="0" cy="0"/>
          <a:chOff x="0" y="0"/>
          <a:chExt cx="0" cy="0"/>
        </a:xfrm>
      </p:grpSpPr>
      <p:sp>
        <p:nvSpPr>
          <p:cNvPr id="59" name="Shape 59"/>
          <p:cNvSpPr txBox="1"/>
          <p:nvPr/>
        </p:nvSpPr>
        <p:spPr>
          <a:xfrm>
            <a:off x="609441" y="0"/>
            <a:ext cx="10959362" cy="914400"/>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a:solidFill>
                  <a:schemeClr val="lt1"/>
                </a:solidFill>
                <a:latin typeface="Verdana"/>
                <a:ea typeface="Verdana"/>
                <a:cs typeface="Verdana"/>
                <a:sym typeface="Verdana"/>
              </a:rPr>
              <a:t>Safe harbor statement</a:t>
            </a:r>
          </a:p>
        </p:txBody>
      </p:sp>
      <p:sp>
        <p:nvSpPr>
          <p:cNvPr id="60" name="Shape 60"/>
          <p:cNvSpPr/>
          <p:nvPr/>
        </p:nvSpPr>
        <p:spPr>
          <a:xfrm>
            <a:off x="609441" y="1210188"/>
            <a:ext cx="10969943" cy="4928144"/>
          </a:xfrm>
          <a:prstGeom prst="rect">
            <a:avLst/>
          </a:prstGeom>
          <a:noFill/>
          <a:ln>
            <a:noFill/>
          </a:ln>
        </p:spPr>
        <p:txBody>
          <a:bodyPr lIns="0" tIns="0" rIns="0" bIns="0" anchor="t" anchorCtr="0">
            <a:noAutofit/>
          </a:bodyPr>
          <a:lstStyle/>
          <a:p>
            <a:pPr marL="0" marR="0" lvl="0" indent="0" algn="just" rtl="0">
              <a:spcBef>
                <a:spcPts val="0"/>
              </a:spcBef>
              <a:spcAft>
                <a:spcPts val="0"/>
              </a:spcAft>
              <a:buSzPct val="25000"/>
              <a:buNone/>
            </a:pPr>
            <a:r>
              <a:rPr lang="en-US" sz="1700">
                <a:solidFill>
                  <a:schemeClr val="dk1"/>
                </a:solidFill>
                <a:latin typeface="Verdana"/>
                <a:ea typeface="Verdana"/>
                <a:cs typeface="Verdana"/>
                <a:sym typeface="Verdana"/>
              </a:rPr>
              <a:t>The information in this presentation is confidential and proprietary to MuleSoft and may not be disclosed without the permission of MuleSoft. This presentation is not subject to your license agreement or any other service or subscription agreement with MuleSoft. MuleSoft has no obligation to pursue any course of business outlined in this document or any related presentation, or to develop or release any functionality mentioned therein. This document, or any related presentation and MuleSoft's strategy and possible future developments, products and or platforms directions and functionality are all subject to change and may be changed by MuleSoft at any time for any reason without notice. The information on this document is not a commitment, promise or legal obligation to deliver any material, code or functionality. This document is provided without a warranty of any kind, either express or implied, including but not limited to, the implied warranties of merchantability, fitness for a particular purpose, or non-infringement. This document is for informational purposes and may not be incorporated into a contract. MuleSoft assumes no responsibility for errors or omissions in this document, except if such damages were caused by MuleSoft intentionally or grossly negligent.</a:t>
            </a:r>
          </a:p>
          <a:p>
            <a:pPr marL="0" marR="0" lvl="0" indent="0" algn="just" rtl="0">
              <a:spcBef>
                <a:spcPts val="0"/>
              </a:spcBef>
              <a:spcAft>
                <a:spcPts val="0"/>
              </a:spcAft>
              <a:buNone/>
            </a:pPr>
            <a:endParaRPr sz="1700">
              <a:solidFill>
                <a:schemeClr val="dk1"/>
              </a:solidFill>
              <a:latin typeface="Verdana"/>
              <a:ea typeface="Verdana"/>
              <a:cs typeface="Verdana"/>
              <a:sym typeface="Verdana"/>
            </a:endParaRPr>
          </a:p>
          <a:p>
            <a:pPr marL="0" marR="0" lvl="0" indent="0" algn="just" rtl="0">
              <a:lnSpc>
                <a:spcPct val="100000"/>
              </a:lnSpc>
              <a:spcBef>
                <a:spcPts val="0"/>
              </a:spcBef>
              <a:spcAft>
                <a:spcPts val="0"/>
              </a:spcAft>
              <a:buClr>
                <a:schemeClr val="dk1"/>
              </a:buClr>
              <a:buSzPct val="25000"/>
              <a:buFont typeface="Verdana"/>
              <a:buNone/>
            </a:pPr>
            <a:r>
              <a:rPr lang="en-US" sz="1700">
                <a:solidFill>
                  <a:schemeClr val="dk1"/>
                </a:solidFill>
                <a:latin typeface="Verdana"/>
                <a:ea typeface="Verdana"/>
                <a:cs typeface="Verdana"/>
                <a:sym typeface="Verdana"/>
              </a:rPr>
              <a:t>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61" name="Shape 61"/>
          <p:cNvSpPr txBox="1">
            <a:spLocks noGrp="1"/>
          </p:cNvSpPr>
          <p:nvPr>
            <p:ph type="sldNum" idx="12"/>
          </p:nvPr>
        </p:nvSpPr>
        <p:spPr>
          <a:xfrm>
            <a:off x="10883338" y="6339100"/>
            <a:ext cx="684774" cy="365125"/>
          </a:xfrm>
          <a:prstGeom prst="rect">
            <a:avLst/>
          </a:prstGeom>
          <a:noFill/>
          <a:ln>
            <a:noFill/>
          </a:ln>
        </p:spPr>
        <p:txBody>
          <a:bodyPr lIns="0" tIns="0" rIns="0" bIns="0" anchor="ctr" anchorCtr="0">
            <a:noAutofit/>
          </a:bodyPr>
          <a:lstStyle/>
          <a:p>
            <a:pPr marL="0" marR="0" lvl="0" indent="0" algn="r" rtl="0">
              <a:spcBef>
                <a:spcPts val="0"/>
              </a:spcBef>
              <a:spcAft>
                <a:spcPts val="0"/>
              </a:spcAft>
              <a:buSzPct val="25000"/>
              <a:buNone/>
            </a:pPr>
            <a:fld id="{00000000-1234-1234-1234-123412341234}" type="slidenum">
              <a:rPr lang="en-US" sz="1300">
                <a:solidFill>
                  <a:srgbClr val="BFBFBF"/>
                </a:solidFill>
                <a:latin typeface="Verdana"/>
                <a:ea typeface="Verdana"/>
                <a:cs typeface="Verdana"/>
                <a:sym typeface="Verdana"/>
              </a:rPr>
              <a:t>‹Nº›</a:t>
            </a:fld>
            <a:endParaRPr lang="en-US" sz="1300">
              <a:solidFill>
                <a:srgbClr val="BFBFBF"/>
              </a:solidFill>
              <a:latin typeface="Verdana"/>
              <a:ea typeface="Verdana"/>
              <a:cs typeface="Verdana"/>
              <a:sym typeface="Verdan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Agenda">
    <p:bg>
      <p:bgPr>
        <a:solidFill>
          <a:schemeClr val="dk2"/>
        </a:solidFill>
        <a:effectLst/>
      </p:bgPr>
    </p:bg>
    <p:spTree>
      <p:nvGrpSpPr>
        <p:cNvPr id="1" name="Shape 62"/>
        <p:cNvGrpSpPr/>
        <p:nvPr/>
      </p:nvGrpSpPr>
      <p:grpSpPr>
        <a:xfrm>
          <a:off x="0" y="0"/>
          <a:ext cx="0" cy="0"/>
          <a:chOff x="0" y="0"/>
          <a:chExt cx="0" cy="0"/>
        </a:xfrm>
      </p:grpSpPr>
      <p:sp>
        <p:nvSpPr>
          <p:cNvPr id="64" name="Shape 64"/>
          <p:cNvSpPr txBox="1">
            <a:spLocks noGrp="1"/>
          </p:cNvSpPr>
          <p:nvPr>
            <p:ph type="title"/>
          </p:nvPr>
        </p:nvSpPr>
        <p:spPr>
          <a:xfrm>
            <a:off x="609441" y="0"/>
            <a:ext cx="9485052" cy="902367"/>
          </a:xfrm>
          <a:prstGeom prst="rect">
            <a:avLst/>
          </a:prstGeom>
          <a:noFill/>
          <a:ln>
            <a:noFill/>
          </a:ln>
        </p:spPr>
        <p:txBody>
          <a:bodyPr lIns="91425" tIns="91425" rIns="91425" bIns="91425" anchor="ctr" anchorCtr="0"/>
          <a:lstStyle>
            <a:lvl1pPr marL="0" marR="0" lvl="0" indent="0" algn="l" rtl="0">
              <a:lnSpc>
                <a:spcPct val="114285"/>
              </a:lnSpc>
              <a:spcBef>
                <a:spcPts val="0"/>
              </a:spcBef>
              <a:spcAft>
                <a:spcPts val="0"/>
              </a:spcAft>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None/>
              <a:defRPr sz="2700" b="0" i="0" u="none" strike="noStrike" cap="none">
                <a:solidFill>
                  <a:schemeClr val="lt1"/>
                </a:solidFill>
                <a:latin typeface="Ubuntu"/>
                <a:ea typeface="Ubuntu"/>
                <a:cs typeface="Ubuntu"/>
                <a:sym typeface="Ubuntu"/>
              </a:defRPr>
            </a:lvl9pPr>
          </a:lstStyle>
          <a:p>
            <a:endParaRPr/>
          </a:p>
        </p:txBody>
      </p:sp>
      <p:sp>
        <p:nvSpPr>
          <p:cNvPr id="65" name="Shape 65"/>
          <p:cNvSpPr txBox="1">
            <a:spLocks noGrp="1"/>
          </p:cNvSpPr>
          <p:nvPr>
            <p:ph type="sldNum" idx="12"/>
          </p:nvPr>
        </p:nvSpPr>
        <p:spPr>
          <a:xfrm>
            <a:off x="10883338" y="6339100"/>
            <a:ext cx="684774" cy="365125"/>
          </a:xfrm>
          <a:prstGeom prst="rect">
            <a:avLst/>
          </a:prstGeom>
          <a:noFill/>
          <a:ln>
            <a:noFill/>
          </a:ln>
        </p:spPr>
        <p:txBody>
          <a:bodyPr lIns="0" tIns="0" rIns="0" bIns="0" anchor="ctr" anchorCtr="0">
            <a:noAutofit/>
          </a:bodyPr>
          <a:lstStyle/>
          <a:p>
            <a:pPr marL="0" marR="0" lvl="0" indent="0" algn="r" rtl="0">
              <a:spcBef>
                <a:spcPts val="0"/>
              </a:spcBef>
              <a:spcAft>
                <a:spcPts val="0"/>
              </a:spcAft>
              <a:buSzPct val="25000"/>
              <a:buNone/>
            </a:pPr>
            <a:fld id="{00000000-1234-1234-1234-123412341234}" type="slidenum">
              <a:rPr lang="en-US" sz="1300">
                <a:solidFill>
                  <a:schemeClr val="accent1"/>
                </a:solidFill>
                <a:latin typeface="Verdana"/>
                <a:ea typeface="Verdana"/>
                <a:cs typeface="Verdana"/>
                <a:sym typeface="Verdana"/>
              </a:rPr>
              <a:t>‹Nº›</a:t>
            </a:fld>
            <a:endParaRPr lang="en-US" sz="1300">
              <a:solidFill>
                <a:schemeClr val="accent1"/>
              </a:solidFill>
              <a:latin typeface="Verdana"/>
              <a:ea typeface="Verdana"/>
              <a:cs typeface="Verdana"/>
              <a:sym typeface="Verdana"/>
            </a:endParaRPr>
          </a:p>
        </p:txBody>
      </p:sp>
      <p:sp>
        <p:nvSpPr>
          <p:cNvPr id="66" name="Shape 66"/>
          <p:cNvSpPr txBox="1"/>
          <p:nvPr/>
        </p:nvSpPr>
        <p:spPr>
          <a:xfrm>
            <a:off x="624256" y="6339100"/>
            <a:ext cx="3384513" cy="365125"/>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900">
                <a:solidFill>
                  <a:schemeClr val="accent1"/>
                </a:solidFill>
                <a:latin typeface="Verdana"/>
                <a:ea typeface="Verdana"/>
                <a:cs typeface="Verdana"/>
                <a:sym typeface="Verdana"/>
              </a:rPr>
              <a:t>All contents © MuleSoft Inc.</a:t>
            </a:r>
          </a:p>
        </p:txBody>
      </p:sp>
      <p:sp>
        <p:nvSpPr>
          <p:cNvPr id="67" name="Shape 67"/>
          <p:cNvSpPr txBox="1">
            <a:spLocks noGrp="1"/>
          </p:cNvSpPr>
          <p:nvPr>
            <p:ph type="body" idx="1"/>
          </p:nvPr>
        </p:nvSpPr>
        <p:spPr>
          <a:xfrm>
            <a:off x="609600" y="1189037"/>
            <a:ext cx="10958513" cy="5022850"/>
          </a:xfrm>
          <a:prstGeom prst="rect">
            <a:avLst/>
          </a:prstGeom>
          <a:noFill/>
          <a:ln>
            <a:noFill/>
          </a:ln>
        </p:spPr>
        <p:txBody>
          <a:bodyPr lIns="91425" tIns="91425" rIns="91425" bIns="91425" anchor="t" anchorCtr="0"/>
          <a:lstStyle>
            <a:lvl1pPr marL="457200" marR="0" lvl="0" indent="-304800" algn="l" rtl="0">
              <a:lnSpc>
                <a:spcPct val="200000"/>
              </a:lnSpc>
              <a:spcBef>
                <a:spcPts val="1200"/>
              </a:spcBef>
              <a:spcAft>
                <a:spcPts val="0"/>
              </a:spcAft>
              <a:buClr>
                <a:srgbClr val="00A0DF"/>
              </a:buClr>
              <a:buSzPct val="100000"/>
              <a:buFont typeface="Verdana"/>
              <a:buAutoNum type="arabicPeriod"/>
              <a:defRPr sz="2400" b="0" i="0" u="none" strike="noStrike" cap="none">
                <a:solidFill>
                  <a:schemeClr val="accent1"/>
                </a:solidFill>
                <a:latin typeface="Verdana"/>
                <a:ea typeface="Verdana"/>
                <a:cs typeface="Verdana"/>
                <a:sym typeface="Verdana"/>
              </a:defRPr>
            </a:lvl1pPr>
            <a:lvl2pPr marL="628650" marR="0" lvl="1" indent="-133350" algn="l" rtl="0">
              <a:spcBef>
                <a:spcPts val="600"/>
              </a:spcBef>
              <a:spcAft>
                <a:spcPts val="0"/>
              </a:spcAft>
              <a:buClr>
                <a:srgbClr val="00A0DF"/>
              </a:buClr>
              <a:buSzPct val="100000"/>
              <a:buFont typeface="Open Sans"/>
              <a:buChar char="–"/>
              <a:defRPr sz="2000" b="0" i="0" u="none" strike="noStrike" cap="none">
                <a:solidFill>
                  <a:schemeClr val="lt1"/>
                </a:solidFill>
                <a:latin typeface="Verdana"/>
                <a:ea typeface="Verdana"/>
                <a:cs typeface="Verdana"/>
                <a:sym typeface="Verdana"/>
              </a:defRPr>
            </a:lvl2pPr>
            <a:lvl3pPr marL="914400" marR="0" lvl="2" indent="-127000" algn="l" rtl="0">
              <a:spcBef>
                <a:spcPts val="533"/>
              </a:spcBef>
              <a:spcAft>
                <a:spcPts val="0"/>
              </a:spcAft>
              <a:buClr>
                <a:srgbClr val="00A0DF"/>
              </a:buClr>
              <a:buSzPct val="100000"/>
              <a:buFont typeface="Arial"/>
              <a:buChar char="•"/>
              <a:defRPr sz="1800" b="0" i="0" u="none" strike="noStrike" cap="none">
                <a:solidFill>
                  <a:schemeClr val="lt1"/>
                </a:solidFill>
                <a:latin typeface="Verdana"/>
                <a:ea typeface="Verdana"/>
                <a:cs typeface="Verdana"/>
                <a:sym typeface="Verdana"/>
              </a:defRPr>
            </a:lvl3pPr>
            <a:lvl4pPr marL="1200150" marR="0" lvl="3" indent="-133350" algn="l" rtl="0">
              <a:lnSpc>
                <a:spcPct val="100000"/>
              </a:lnSpc>
              <a:spcBef>
                <a:spcPts val="533"/>
              </a:spcBef>
              <a:spcAft>
                <a:spcPts val="0"/>
              </a:spcAft>
              <a:buClr>
                <a:srgbClr val="00A0DF"/>
              </a:buClr>
              <a:buSzPct val="100000"/>
              <a:buFont typeface="Open Sans"/>
              <a:buChar char="–"/>
              <a:defRPr sz="1600" b="0" i="0" u="none" strike="noStrike" cap="none">
                <a:solidFill>
                  <a:schemeClr val="lt1"/>
                </a:solidFill>
                <a:latin typeface="Verdana"/>
                <a:ea typeface="Verdana"/>
                <a:cs typeface="Verdana"/>
                <a:sym typeface="Verdana"/>
              </a:defRPr>
            </a:lvl4pPr>
            <a:lvl5pPr marL="1603375" marR="0" lvl="4" indent="-142875" algn="l" rtl="0">
              <a:spcBef>
                <a:spcPts val="533"/>
              </a:spcBef>
              <a:spcAft>
                <a:spcPts val="0"/>
              </a:spcAft>
              <a:buClr>
                <a:srgbClr val="00A0DF"/>
              </a:buClr>
              <a:buSzPct val="100000"/>
              <a:buFont typeface="Arial"/>
              <a:buChar char="•"/>
              <a:defRPr sz="1600" b="0" i="0" u="none" strike="noStrike" cap="none">
                <a:solidFill>
                  <a:schemeClr val="lt1"/>
                </a:solidFill>
                <a:latin typeface="Verdana"/>
                <a:ea typeface="Verdana"/>
                <a:cs typeface="Verdana"/>
                <a:sym typeface="Verdana"/>
              </a:defRPr>
            </a:lvl5pPr>
            <a:lvl6pPr marL="3352212" marR="0" lvl="5" indent="-145462"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6pPr>
            <a:lvl7pPr marL="3961707" marR="0" lvl="6" indent="-145357"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cSld name="Section divider blue">
    <p:bg>
      <p:bgPr>
        <a:solidFill>
          <a:schemeClr val="lt2"/>
        </a:solidFill>
        <a:effectLst/>
      </p:bgPr>
    </p:bg>
    <p:spTree>
      <p:nvGrpSpPr>
        <p:cNvPr id="1" name="Shape 68"/>
        <p:cNvGrpSpPr/>
        <p:nvPr/>
      </p:nvGrpSpPr>
      <p:grpSpPr>
        <a:xfrm>
          <a:off x="0" y="0"/>
          <a:ext cx="0" cy="0"/>
          <a:chOff x="0" y="0"/>
          <a:chExt cx="0" cy="0"/>
        </a:xfrm>
      </p:grpSpPr>
      <p:pic>
        <p:nvPicPr>
          <p:cNvPr id="69" name="Shape 69"/>
          <p:cNvPicPr preferRelativeResize="0"/>
          <p:nvPr/>
        </p:nvPicPr>
        <p:blipFill rotWithShape="1">
          <a:blip r:embed="rId2">
            <a:alphaModFix amt="28000"/>
          </a:blip>
          <a:srcRect r="9746" b="7039"/>
          <a:stretch/>
        </p:blipFill>
        <p:spPr>
          <a:xfrm>
            <a:off x="6225126" y="2612874"/>
            <a:ext cx="5963698" cy="4245126"/>
          </a:xfrm>
          <a:prstGeom prst="rect">
            <a:avLst/>
          </a:prstGeom>
          <a:noFill/>
          <a:ln>
            <a:noFill/>
          </a:ln>
        </p:spPr>
      </p:pic>
      <p:sp>
        <p:nvSpPr>
          <p:cNvPr id="70" name="Shape 70"/>
          <p:cNvSpPr txBox="1">
            <a:spLocks noGrp="1"/>
          </p:cNvSpPr>
          <p:nvPr>
            <p:ph type="title"/>
          </p:nvPr>
        </p:nvSpPr>
        <p:spPr>
          <a:xfrm>
            <a:off x="609441" y="2088333"/>
            <a:ext cx="10959362" cy="1340667"/>
          </a:xfrm>
          <a:prstGeom prst="rect">
            <a:avLst/>
          </a:prstGeom>
          <a:noFill/>
          <a:ln>
            <a:noFill/>
          </a:ln>
        </p:spPr>
        <p:txBody>
          <a:bodyPr lIns="91425" tIns="91425" rIns="91425" bIns="91425" anchor="b" anchorCtr="0"/>
          <a:lstStyle>
            <a:lvl1pPr marL="0" marR="0" lvl="0" indent="0" algn="l" rtl="0">
              <a:lnSpc>
                <a:spcPct val="60377"/>
              </a:lnSpc>
              <a:spcBef>
                <a:spcPts val="0"/>
              </a:spcBef>
              <a:spcAft>
                <a:spcPts val="0"/>
              </a:spcAft>
              <a:buNone/>
              <a:defRPr sz="53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None/>
              <a:defRPr sz="2700" b="0" i="0" u="none" strike="noStrike" cap="none">
                <a:solidFill>
                  <a:schemeClr val="lt1"/>
                </a:solidFill>
                <a:latin typeface="Ubuntu"/>
                <a:ea typeface="Ubuntu"/>
                <a:cs typeface="Ubuntu"/>
                <a:sym typeface="Ubuntu"/>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Section divider dark">
    <p:bg>
      <p:bgPr>
        <a:solidFill>
          <a:schemeClr val="dk2"/>
        </a:solidFill>
        <a:effectLst/>
      </p:bgPr>
    </p:bg>
    <p:spTree>
      <p:nvGrpSpPr>
        <p:cNvPr id="1" name="Shape 71"/>
        <p:cNvGrpSpPr/>
        <p:nvPr/>
      </p:nvGrpSpPr>
      <p:grpSpPr>
        <a:xfrm>
          <a:off x="0" y="0"/>
          <a:ext cx="0" cy="0"/>
          <a:chOff x="0" y="0"/>
          <a:chExt cx="0" cy="0"/>
        </a:xfrm>
      </p:grpSpPr>
      <p:pic>
        <p:nvPicPr>
          <p:cNvPr id="72" name="Shape 72"/>
          <p:cNvPicPr preferRelativeResize="0"/>
          <p:nvPr/>
        </p:nvPicPr>
        <p:blipFill rotWithShape="1">
          <a:blip r:embed="rId2">
            <a:alphaModFix amt="28000"/>
          </a:blip>
          <a:srcRect r="9746" b="7039"/>
          <a:stretch/>
        </p:blipFill>
        <p:spPr>
          <a:xfrm>
            <a:off x="6225126" y="2612874"/>
            <a:ext cx="5963698" cy="4245126"/>
          </a:xfrm>
          <a:prstGeom prst="rect">
            <a:avLst/>
          </a:prstGeom>
          <a:noFill/>
          <a:ln>
            <a:noFill/>
          </a:ln>
        </p:spPr>
      </p:pic>
      <p:sp>
        <p:nvSpPr>
          <p:cNvPr id="73" name="Shape 73"/>
          <p:cNvSpPr txBox="1">
            <a:spLocks noGrp="1"/>
          </p:cNvSpPr>
          <p:nvPr>
            <p:ph type="title"/>
          </p:nvPr>
        </p:nvSpPr>
        <p:spPr>
          <a:xfrm>
            <a:off x="609441" y="2088333"/>
            <a:ext cx="10959362" cy="1340667"/>
          </a:xfrm>
          <a:prstGeom prst="rect">
            <a:avLst/>
          </a:prstGeom>
          <a:noFill/>
          <a:ln>
            <a:noFill/>
          </a:ln>
        </p:spPr>
        <p:txBody>
          <a:bodyPr lIns="91425" tIns="91425" rIns="91425" bIns="91425" anchor="b" anchorCtr="0"/>
          <a:lstStyle>
            <a:lvl1pPr marL="0" marR="0" lvl="0" indent="0" algn="l" rtl="0">
              <a:lnSpc>
                <a:spcPct val="60377"/>
              </a:lnSpc>
              <a:spcBef>
                <a:spcPts val="0"/>
              </a:spcBef>
              <a:spcAft>
                <a:spcPts val="0"/>
              </a:spcAft>
              <a:buNone/>
              <a:defRPr sz="53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None/>
              <a:defRPr sz="2700" b="0" i="0" u="none" strike="noStrike" cap="none">
                <a:solidFill>
                  <a:schemeClr val="lt1"/>
                </a:solidFill>
                <a:latin typeface="Ubuntu"/>
                <a:ea typeface="Ubuntu"/>
                <a:cs typeface="Ubuntu"/>
                <a:sym typeface="Ubuntu"/>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441" y="0"/>
            <a:ext cx="9485052" cy="902367"/>
          </a:xfrm>
          <a:prstGeom prst="rect">
            <a:avLst/>
          </a:prstGeom>
          <a:noFill/>
          <a:ln>
            <a:noFill/>
          </a:ln>
        </p:spPr>
        <p:txBody>
          <a:bodyPr lIns="91425" tIns="91425" rIns="91425" bIns="91425" anchor="ctr" anchorCtr="0"/>
          <a:lstStyle>
            <a:lvl1pPr marL="0" marR="0" lvl="0" indent="0" algn="l" rtl="0">
              <a:lnSpc>
                <a:spcPct val="114285"/>
              </a:lnSpc>
              <a:spcBef>
                <a:spcPts val="0"/>
              </a:spcBef>
              <a:spcAft>
                <a:spcPts val="0"/>
              </a:spcAft>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None/>
              <a:defRPr sz="2700" b="0" i="0" u="none" strike="noStrike" cap="none">
                <a:solidFill>
                  <a:schemeClr val="lt1"/>
                </a:solidFill>
                <a:latin typeface="Ubuntu"/>
                <a:ea typeface="Ubuntu"/>
                <a:cs typeface="Ubuntu"/>
                <a:sym typeface="Ubuntu"/>
              </a:defRPr>
            </a:lvl9pPr>
          </a:lstStyle>
          <a:p>
            <a:endParaRPr/>
          </a:p>
        </p:txBody>
      </p:sp>
      <p:sp>
        <p:nvSpPr>
          <p:cNvPr id="76" name="Shape 76"/>
          <p:cNvSpPr txBox="1">
            <a:spLocks noGrp="1"/>
          </p:cNvSpPr>
          <p:nvPr>
            <p:ph type="sldNum" idx="12"/>
          </p:nvPr>
        </p:nvSpPr>
        <p:spPr>
          <a:xfrm>
            <a:off x="10883338" y="6339100"/>
            <a:ext cx="684774" cy="365125"/>
          </a:xfrm>
          <a:prstGeom prst="rect">
            <a:avLst/>
          </a:prstGeom>
          <a:noFill/>
          <a:ln>
            <a:noFill/>
          </a:ln>
        </p:spPr>
        <p:txBody>
          <a:bodyPr lIns="0" tIns="0" rIns="0" bIns="0" anchor="ctr" anchorCtr="0">
            <a:noAutofit/>
          </a:bodyPr>
          <a:lstStyle/>
          <a:p>
            <a:pPr marL="0" marR="0" lvl="0" indent="0" algn="r" rtl="0">
              <a:spcBef>
                <a:spcPts val="0"/>
              </a:spcBef>
              <a:spcAft>
                <a:spcPts val="0"/>
              </a:spcAft>
              <a:buSzPct val="25000"/>
              <a:buNone/>
            </a:pPr>
            <a:fld id="{00000000-1234-1234-1234-123412341234}" type="slidenum">
              <a:rPr lang="en-US" sz="1300">
                <a:solidFill>
                  <a:srgbClr val="BFBFBF"/>
                </a:solidFill>
                <a:latin typeface="Verdana"/>
                <a:ea typeface="Verdana"/>
                <a:cs typeface="Verdana"/>
                <a:sym typeface="Verdana"/>
              </a:rPr>
              <a:t>‹Nº›</a:t>
            </a:fld>
            <a:endParaRPr lang="en-US" sz="1300">
              <a:solidFill>
                <a:srgbClr val="BFBFBF"/>
              </a:solidFill>
              <a:latin typeface="Verdana"/>
              <a:ea typeface="Verdana"/>
              <a:cs typeface="Verdana"/>
              <a:sym typeface="Verdana"/>
            </a:endParaRPr>
          </a:p>
        </p:txBody>
      </p:sp>
      <p:sp>
        <p:nvSpPr>
          <p:cNvPr id="77" name="Shape 77"/>
          <p:cNvSpPr txBox="1">
            <a:spLocks noGrp="1"/>
          </p:cNvSpPr>
          <p:nvPr>
            <p:ph type="body" idx="1"/>
          </p:nvPr>
        </p:nvSpPr>
        <p:spPr>
          <a:xfrm>
            <a:off x="609600" y="1189037"/>
            <a:ext cx="10958513" cy="5022850"/>
          </a:xfrm>
          <a:prstGeom prst="rect">
            <a:avLst/>
          </a:prstGeom>
          <a:noFill/>
          <a:ln>
            <a:noFill/>
          </a:ln>
        </p:spPr>
        <p:txBody>
          <a:bodyPr lIns="91425" tIns="91425" rIns="91425" bIns="91425" anchor="t" anchorCtr="0"/>
          <a:lstStyle>
            <a:lvl1pPr marL="225425" marR="0" lvl="0" indent="-73025" algn="l" rtl="0">
              <a:spcBef>
                <a:spcPts val="1200"/>
              </a:spcBef>
              <a:spcAft>
                <a:spcPts val="0"/>
              </a:spcAft>
              <a:buClr>
                <a:srgbClr val="00A0DF"/>
              </a:buClr>
              <a:buSzPct val="100000"/>
              <a:buFont typeface="Arial"/>
              <a:buChar char="•"/>
              <a:defRPr sz="2400" b="0" i="0" u="none" strike="noStrike" cap="none">
                <a:solidFill>
                  <a:schemeClr val="dk2"/>
                </a:solidFill>
                <a:latin typeface="Verdana"/>
                <a:ea typeface="Verdana"/>
                <a:cs typeface="Verdana"/>
                <a:sym typeface="Verdana"/>
              </a:defRPr>
            </a:lvl1pPr>
            <a:lvl2pPr marL="628650" marR="0" lvl="1" indent="-133350" algn="l" rtl="0">
              <a:spcBef>
                <a:spcPts val="600"/>
              </a:spcBef>
              <a:spcAft>
                <a:spcPts val="0"/>
              </a:spcAft>
              <a:buClr>
                <a:srgbClr val="00A0DF"/>
              </a:buClr>
              <a:buSzPct val="100000"/>
              <a:buFont typeface="Open Sans"/>
              <a:buChar char="–"/>
              <a:defRPr sz="2000" b="0" i="0" u="none" strike="noStrike" cap="none">
                <a:solidFill>
                  <a:schemeClr val="dk2"/>
                </a:solidFill>
                <a:latin typeface="Verdana"/>
                <a:ea typeface="Verdana"/>
                <a:cs typeface="Verdana"/>
                <a:sym typeface="Verdana"/>
              </a:defRPr>
            </a:lvl2pPr>
            <a:lvl3pPr marL="914400" marR="0" lvl="2" indent="-127000" algn="l" rtl="0">
              <a:spcBef>
                <a:spcPts val="533"/>
              </a:spcBef>
              <a:spcAft>
                <a:spcPts val="0"/>
              </a:spcAft>
              <a:buClr>
                <a:srgbClr val="00A0DF"/>
              </a:buClr>
              <a:buSzPct val="100000"/>
              <a:buFont typeface="Arial"/>
              <a:buChar char="•"/>
              <a:defRPr sz="1800" b="0" i="0" u="none" strike="noStrike" cap="none">
                <a:solidFill>
                  <a:schemeClr val="dk2"/>
                </a:solidFill>
                <a:latin typeface="Verdana"/>
                <a:ea typeface="Verdana"/>
                <a:cs typeface="Verdana"/>
                <a:sym typeface="Verdana"/>
              </a:defRPr>
            </a:lvl3pPr>
            <a:lvl4pPr marL="1200150" marR="0" lvl="3" indent="-133350" algn="l" rtl="0">
              <a:lnSpc>
                <a:spcPct val="100000"/>
              </a:lnSpc>
              <a:spcBef>
                <a:spcPts val="533"/>
              </a:spcBef>
              <a:spcAft>
                <a:spcPts val="0"/>
              </a:spcAft>
              <a:buClr>
                <a:srgbClr val="00A0DF"/>
              </a:buClr>
              <a:buSzPct val="100000"/>
              <a:buFont typeface="Open Sans"/>
              <a:buChar char="–"/>
              <a:defRPr sz="1600" b="0" i="0" u="none" strike="noStrike" cap="none">
                <a:solidFill>
                  <a:schemeClr val="dk2"/>
                </a:solidFill>
                <a:latin typeface="Verdana"/>
                <a:ea typeface="Verdana"/>
                <a:cs typeface="Verdana"/>
                <a:sym typeface="Verdana"/>
              </a:defRPr>
            </a:lvl4pPr>
            <a:lvl5pPr marL="1603375" marR="0" lvl="4" indent="-142875" algn="l" rtl="0">
              <a:spcBef>
                <a:spcPts val="533"/>
              </a:spcBef>
              <a:spcAft>
                <a:spcPts val="0"/>
              </a:spcAft>
              <a:buClr>
                <a:srgbClr val="00A0DF"/>
              </a:buClr>
              <a:buSzPct val="100000"/>
              <a:buFont typeface="Arial"/>
              <a:buChar char="•"/>
              <a:defRPr sz="1600" b="0" i="0" u="none" strike="noStrike" cap="none">
                <a:solidFill>
                  <a:schemeClr val="dk2"/>
                </a:solidFill>
                <a:latin typeface="Verdana"/>
                <a:ea typeface="Verdana"/>
                <a:cs typeface="Verdana"/>
                <a:sym typeface="Verdana"/>
              </a:defRPr>
            </a:lvl5pPr>
            <a:lvl6pPr marL="3352212" marR="0" lvl="5" indent="-145462"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6pPr>
            <a:lvl7pPr marL="3961707" marR="0" lvl="6" indent="-145357"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userDrawn="1"/>
        </p:nvSpPr>
        <p:spPr>
          <a:xfrm>
            <a:off x="-9547" y="0"/>
            <a:ext cx="12198371" cy="914400"/>
          </a:xfrm>
          <a:prstGeom prst="rect">
            <a:avLst/>
          </a:prstGeom>
          <a:solidFill>
            <a:schemeClr val="dk2"/>
          </a:solidFill>
          <a:ln>
            <a:noFill/>
          </a:ln>
        </p:spPr>
        <p:txBody>
          <a:bodyPr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Shape 11"/>
          <p:cNvSpPr txBox="1">
            <a:spLocks noGrp="1"/>
          </p:cNvSpPr>
          <p:nvPr>
            <p:ph type="body" idx="1"/>
          </p:nvPr>
        </p:nvSpPr>
        <p:spPr>
          <a:xfrm>
            <a:off x="609441" y="1193800"/>
            <a:ext cx="10959362" cy="5018086"/>
          </a:xfrm>
          <a:prstGeom prst="rect">
            <a:avLst/>
          </a:prstGeom>
          <a:noFill/>
          <a:ln>
            <a:noFill/>
          </a:ln>
        </p:spPr>
        <p:txBody>
          <a:bodyPr lIns="91425" tIns="91425" rIns="91425" bIns="91425" anchor="t" anchorCtr="0"/>
          <a:lstStyle>
            <a:lvl1pPr marL="225425" marR="0" lvl="0" indent="-73025" algn="l" rtl="0">
              <a:spcBef>
                <a:spcPts val="1200"/>
              </a:spcBef>
              <a:spcAft>
                <a:spcPts val="0"/>
              </a:spcAft>
              <a:buClr>
                <a:srgbClr val="00A0DF"/>
              </a:buClr>
              <a:buSzPct val="100000"/>
              <a:buFont typeface="Arial"/>
              <a:buChar char="•"/>
              <a:defRPr sz="2400" b="0" i="0" u="none" strike="noStrike" cap="none">
                <a:solidFill>
                  <a:schemeClr val="dk2"/>
                </a:solidFill>
                <a:latin typeface="Verdana"/>
                <a:ea typeface="Verdana"/>
                <a:cs typeface="Verdana"/>
                <a:sym typeface="Verdana"/>
              </a:defRPr>
            </a:lvl1pPr>
            <a:lvl2pPr marL="628650" marR="0" lvl="1" indent="-133350" algn="l" rtl="0">
              <a:spcBef>
                <a:spcPts val="600"/>
              </a:spcBef>
              <a:spcAft>
                <a:spcPts val="0"/>
              </a:spcAft>
              <a:buClr>
                <a:srgbClr val="00A0DF"/>
              </a:buClr>
              <a:buSzPct val="100000"/>
              <a:buFont typeface="Open Sans"/>
              <a:buChar char="–"/>
              <a:defRPr sz="2000" b="0" i="0" u="none" strike="noStrike" cap="none">
                <a:solidFill>
                  <a:schemeClr val="dk2"/>
                </a:solidFill>
                <a:latin typeface="Verdana"/>
                <a:ea typeface="Verdana"/>
                <a:cs typeface="Verdana"/>
                <a:sym typeface="Verdana"/>
              </a:defRPr>
            </a:lvl2pPr>
            <a:lvl3pPr marL="914400" marR="0" lvl="2" indent="-127000" algn="l" rtl="0">
              <a:spcBef>
                <a:spcPts val="533"/>
              </a:spcBef>
              <a:spcAft>
                <a:spcPts val="0"/>
              </a:spcAft>
              <a:buClr>
                <a:srgbClr val="00A0DF"/>
              </a:buClr>
              <a:buSzPct val="100000"/>
              <a:buFont typeface="Arial"/>
              <a:buChar char="•"/>
              <a:defRPr sz="1800" b="0" i="0" u="none" strike="noStrike" cap="none">
                <a:solidFill>
                  <a:schemeClr val="dk2"/>
                </a:solidFill>
                <a:latin typeface="Verdana"/>
                <a:ea typeface="Verdana"/>
                <a:cs typeface="Verdana"/>
                <a:sym typeface="Verdana"/>
              </a:defRPr>
            </a:lvl3pPr>
            <a:lvl4pPr marL="1200150" marR="0" lvl="3" indent="-133350" algn="l" rtl="0">
              <a:lnSpc>
                <a:spcPct val="100000"/>
              </a:lnSpc>
              <a:spcBef>
                <a:spcPts val="533"/>
              </a:spcBef>
              <a:spcAft>
                <a:spcPts val="0"/>
              </a:spcAft>
              <a:buClr>
                <a:srgbClr val="00A0DF"/>
              </a:buClr>
              <a:buSzPct val="100000"/>
              <a:buFont typeface="Open Sans"/>
              <a:buChar char="–"/>
              <a:defRPr sz="1600" b="0" i="0" u="none" strike="noStrike" cap="none">
                <a:solidFill>
                  <a:schemeClr val="dk2"/>
                </a:solidFill>
                <a:latin typeface="Verdana"/>
                <a:ea typeface="Verdana"/>
                <a:cs typeface="Verdana"/>
                <a:sym typeface="Verdana"/>
              </a:defRPr>
            </a:lvl4pPr>
            <a:lvl5pPr marL="1603375" marR="0" lvl="4" indent="-142875" algn="l" rtl="0">
              <a:spcBef>
                <a:spcPts val="533"/>
              </a:spcBef>
              <a:spcAft>
                <a:spcPts val="0"/>
              </a:spcAft>
              <a:buClr>
                <a:srgbClr val="00A0DF"/>
              </a:buClr>
              <a:buSzPct val="100000"/>
              <a:buFont typeface="Arial"/>
              <a:buChar char="•"/>
              <a:defRPr sz="1600" b="0" i="0" u="none" strike="noStrike" cap="none">
                <a:solidFill>
                  <a:schemeClr val="dk2"/>
                </a:solidFill>
                <a:latin typeface="Verdana"/>
                <a:ea typeface="Verdana"/>
                <a:cs typeface="Verdana"/>
                <a:sym typeface="Verdana"/>
              </a:defRPr>
            </a:lvl5pPr>
            <a:lvl6pPr marL="3352212" marR="0" lvl="5" indent="-145462"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6pPr>
            <a:lvl7pPr marL="3961707" marR="0" lvl="6" indent="-145357"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12" name="Shape 12"/>
          <p:cNvSpPr txBox="1">
            <a:spLocks noGrp="1"/>
          </p:cNvSpPr>
          <p:nvPr>
            <p:ph type="title"/>
          </p:nvPr>
        </p:nvSpPr>
        <p:spPr>
          <a:xfrm>
            <a:off x="609441" y="0"/>
            <a:ext cx="9485052" cy="902367"/>
          </a:xfrm>
          <a:prstGeom prst="rect">
            <a:avLst/>
          </a:prstGeom>
          <a:noFill/>
          <a:ln>
            <a:noFill/>
          </a:ln>
        </p:spPr>
        <p:txBody>
          <a:bodyPr lIns="91425" tIns="91425" rIns="91425" bIns="91425" anchor="ctr" anchorCtr="0"/>
          <a:lstStyle>
            <a:lvl1pPr marL="0" marR="0" lvl="0" indent="0" algn="l" rtl="0">
              <a:lnSpc>
                <a:spcPct val="114285"/>
              </a:lnSpc>
              <a:spcBef>
                <a:spcPts val="0"/>
              </a:spcBef>
              <a:spcAft>
                <a:spcPts val="0"/>
              </a:spcAft>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None/>
              <a:defRPr sz="2700" b="0" i="0" u="none" strike="noStrike" cap="none">
                <a:solidFill>
                  <a:schemeClr val="lt1"/>
                </a:solidFill>
                <a:latin typeface="Ubuntu"/>
                <a:ea typeface="Ubuntu"/>
                <a:cs typeface="Ubuntu"/>
                <a:sym typeface="Ubuntu"/>
              </a:defRPr>
            </a:lvl9pPr>
          </a:lstStyle>
          <a:p>
            <a:endParaRPr/>
          </a:p>
        </p:txBody>
      </p:sp>
      <p:sp>
        <p:nvSpPr>
          <p:cNvPr id="13" name="Shape 13"/>
          <p:cNvSpPr txBox="1">
            <a:spLocks noGrp="1"/>
          </p:cNvSpPr>
          <p:nvPr>
            <p:ph type="sldNum" idx="12"/>
          </p:nvPr>
        </p:nvSpPr>
        <p:spPr>
          <a:xfrm>
            <a:off x="10883338" y="6339100"/>
            <a:ext cx="684774" cy="365125"/>
          </a:xfrm>
          <a:prstGeom prst="rect">
            <a:avLst/>
          </a:prstGeom>
          <a:noFill/>
          <a:ln>
            <a:noFill/>
          </a:ln>
        </p:spPr>
        <p:txBody>
          <a:bodyPr lIns="0" tIns="0" rIns="0" bIns="0" anchor="ctr"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a:solidFill>
                  <a:srgbClr val="BFBFBF"/>
                </a:solidFill>
                <a:latin typeface="Verdana"/>
                <a:ea typeface="Verdana"/>
                <a:cs typeface="Verdana"/>
                <a:sym typeface="Verdana"/>
              </a:rPr>
              <a:t>‹Nº›</a:t>
            </a:fld>
            <a:endParaRPr lang="en-US" sz="1300" b="0" i="0" u="none" strike="noStrike" cap="none">
              <a:solidFill>
                <a:srgbClr val="BFBFBF"/>
              </a:solidFill>
              <a:latin typeface="Verdana"/>
              <a:ea typeface="Verdana"/>
              <a:cs typeface="Verdana"/>
              <a:sym typeface="Verdana"/>
            </a:endParaRPr>
          </a:p>
        </p:txBody>
      </p:sp>
      <p:sp>
        <p:nvSpPr>
          <p:cNvPr id="14" name="Shape 14"/>
          <p:cNvSpPr txBox="1"/>
          <p:nvPr/>
        </p:nvSpPr>
        <p:spPr>
          <a:xfrm>
            <a:off x="624256" y="6339100"/>
            <a:ext cx="3384513" cy="365125"/>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900" b="0" i="0" u="none" strike="noStrike" cap="none">
                <a:solidFill>
                  <a:srgbClr val="BFBFBF"/>
                </a:solidFill>
                <a:latin typeface="Verdana"/>
                <a:ea typeface="Verdana"/>
                <a:cs typeface="Verdana"/>
                <a:sym typeface="Verdana"/>
              </a:rPr>
              <a:t>All contents © MuleSoft Inc.</a:t>
            </a:r>
          </a:p>
        </p:txBody>
      </p:sp>
      <p:pic>
        <p:nvPicPr>
          <p:cNvPr id="9" name="Picture 8"/>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10388765" y="279634"/>
            <a:ext cx="1205509" cy="355415"/>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jpe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dirty="0"/>
          </a:p>
        </p:txBody>
      </p:sp>
      <p:sp>
        <p:nvSpPr>
          <p:cNvPr id="3" name="2 Marcador de número de diapositiva"/>
          <p:cNvSpPr>
            <a:spLocks noGrp="1"/>
          </p:cNvSpPr>
          <p:nvPr>
            <p:ph type="sldNum" idx="12"/>
          </p:nvPr>
        </p:nvSpPr>
        <p:spPr/>
        <p:txBody>
          <a:bodyPr/>
          <a:lstStyle/>
          <a:p>
            <a:pPr marL="0" marR="0" lvl="0" indent="0" algn="r" rtl="0">
              <a:spcBef>
                <a:spcPts val="0"/>
              </a:spcBef>
              <a:spcAft>
                <a:spcPts val="0"/>
              </a:spcAft>
              <a:buSzPct val="25000"/>
              <a:buNone/>
            </a:pPr>
            <a:fld id="{00000000-1234-1234-1234-123412341234}" type="slidenum">
              <a:rPr lang="en-US" sz="1300" smtClean="0">
                <a:solidFill>
                  <a:srgbClr val="BFBFBF"/>
                </a:solidFill>
                <a:latin typeface="Verdana"/>
                <a:ea typeface="Verdana"/>
                <a:cs typeface="Verdana"/>
                <a:sym typeface="Verdana"/>
              </a:rPr>
              <a:t>1</a:t>
            </a:fld>
            <a:endParaRPr lang="en-US" sz="1300">
              <a:solidFill>
                <a:srgbClr val="BFBFBF"/>
              </a:solidFill>
              <a:latin typeface="Verdana"/>
              <a:ea typeface="Verdana"/>
              <a:cs typeface="Verdana"/>
              <a:sym typeface="Verdana"/>
            </a:endParaRPr>
          </a:p>
        </p:txBody>
      </p:sp>
      <p:pic>
        <p:nvPicPr>
          <p:cNvPr id="7" name="6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531" y="2357303"/>
            <a:ext cx="8361626" cy="2467929"/>
          </a:xfrm>
          <a:prstGeom prst="rect">
            <a:avLst/>
          </a:prstGeom>
        </p:spPr>
      </p:pic>
    </p:spTree>
    <p:extLst>
      <p:ext uri="{BB962C8B-B14F-4D97-AF65-F5344CB8AC3E}">
        <p14:creationId xmlns:p14="http://schemas.microsoft.com/office/powerpoint/2010/main" val="40334963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How</a:t>
            </a:r>
            <a:r>
              <a:rPr lang="es-AR" dirty="0" smtClean="0"/>
              <a:t> </a:t>
            </a:r>
            <a:r>
              <a:rPr lang="es-AR" dirty="0" err="1" smtClean="0"/>
              <a:t>it</a:t>
            </a:r>
            <a:r>
              <a:rPr lang="es-AR" dirty="0" smtClean="0"/>
              <a:t> </a:t>
            </a:r>
            <a:r>
              <a:rPr lang="es-AR" dirty="0" err="1" smtClean="0"/>
              <a:t>works</a:t>
            </a:r>
            <a:r>
              <a:rPr lang="es-AR" dirty="0" smtClean="0"/>
              <a:t>?	</a:t>
            </a:r>
            <a:endParaRPr lang="en-US" dirty="0"/>
          </a:p>
        </p:txBody>
      </p:sp>
      <p:sp>
        <p:nvSpPr>
          <p:cNvPr id="3" name="2 Marcador de número de diapositiva"/>
          <p:cNvSpPr>
            <a:spLocks noGrp="1"/>
          </p:cNvSpPr>
          <p:nvPr>
            <p:ph type="sldNum" idx="12"/>
          </p:nvPr>
        </p:nvSpPr>
        <p:spPr/>
        <p:txBody>
          <a:bodyPr/>
          <a:lstStyle/>
          <a:p>
            <a:pPr marL="0" marR="0" lvl="0" indent="0" algn="r" rtl="0">
              <a:spcBef>
                <a:spcPts val="0"/>
              </a:spcBef>
              <a:spcAft>
                <a:spcPts val="0"/>
              </a:spcAft>
              <a:buSzPct val="25000"/>
              <a:buNone/>
            </a:pPr>
            <a:fld id="{00000000-1234-1234-1234-123412341234}" type="slidenum">
              <a:rPr lang="en-US" sz="1300" smtClean="0">
                <a:solidFill>
                  <a:srgbClr val="BFBFBF"/>
                </a:solidFill>
                <a:latin typeface="Verdana"/>
                <a:ea typeface="Verdana"/>
                <a:cs typeface="Verdana"/>
                <a:sym typeface="Verdana"/>
              </a:rPr>
              <a:t>10</a:t>
            </a:fld>
            <a:endParaRPr lang="en-US" sz="1300">
              <a:solidFill>
                <a:srgbClr val="BFBFBF"/>
              </a:solidFill>
              <a:latin typeface="Verdana"/>
              <a:ea typeface="Verdana"/>
              <a:cs typeface="Verdana"/>
              <a:sym typeface="Verdana"/>
            </a:endParaRPr>
          </a:p>
        </p:txBody>
      </p:sp>
      <p:grpSp>
        <p:nvGrpSpPr>
          <p:cNvPr id="7" name="Shape 1695"/>
          <p:cNvGrpSpPr/>
          <p:nvPr/>
        </p:nvGrpSpPr>
        <p:grpSpPr>
          <a:xfrm>
            <a:off x="4202355" y="1848257"/>
            <a:ext cx="3219856" cy="3142033"/>
            <a:chOff x="5145087" y="3238500"/>
            <a:chExt cx="1670050" cy="1662113"/>
          </a:xfrm>
        </p:grpSpPr>
        <p:sp>
          <p:nvSpPr>
            <p:cNvPr id="8" name="Shape 1696"/>
            <p:cNvSpPr/>
            <p:nvPr/>
          </p:nvSpPr>
          <p:spPr>
            <a:xfrm>
              <a:off x="5145087" y="3238500"/>
              <a:ext cx="1670050" cy="1662113"/>
            </a:xfrm>
            <a:custGeom>
              <a:avLst/>
              <a:gdLst/>
              <a:ahLst/>
              <a:cxnLst/>
              <a:rect l="0" t="0" r="0" b="0"/>
              <a:pathLst>
                <a:path w="120000" h="120000" extrusionOk="0">
                  <a:moveTo>
                    <a:pt x="59999" y="0"/>
                  </a:moveTo>
                  <a:cubicBezTo>
                    <a:pt x="26920" y="0"/>
                    <a:pt x="0" y="26863"/>
                    <a:pt x="0" y="60000"/>
                  </a:cubicBezTo>
                  <a:cubicBezTo>
                    <a:pt x="0" y="93048"/>
                    <a:pt x="26920" y="120000"/>
                    <a:pt x="59999" y="120000"/>
                  </a:cubicBezTo>
                  <a:cubicBezTo>
                    <a:pt x="93079" y="120000"/>
                    <a:pt x="119999" y="93048"/>
                    <a:pt x="119999" y="60000"/>
                  </a:cubicBezTo>
                  <a:cubicBezTo>
                    <a:pt x="119999" y="26863"/>
                    <a:pt x="93079" y="0"/>
                    <a:pt x="59999" y="0"/>
                  </a:cubicBezTo>
                  <a:close/>
                  <a:moveTo>
                    <a:pt x="59999" y="115316"/>
                  </a:moveTo>
                  <a:cubicBezTo>
                    <a:pt x="29824" y="115316"/>
                    <a:pt x="5278" y="90662"/>
                    <a:pt x="5278" y="60353"/>
                  </a:cubicBezTo>
                  <a:cubicBezTo>
                    <a:pt x="5278" y="29955"/>
                    <a:pt x="29824" y="5390"/>
                    <a:pt x="59999" y="5390"/>
                  </a:cubicBezTo>
                  <a:cubicBezTo>
                    <a:pt x="90263" y="5390"/>
                    <a:pt x="114721" y="29955"/>
                    <a:pt x="114721" y="60353"/>
                  </a:cubicBezTo>
                  <a:cubicBezTo>
                    <a:pt x="114721" y="90662"/>
                    <a:pt x="90263" y="115316"/>
                    <a:pt x="59999" y="115316"/>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 name="Shape 1697"/>
            <p:cNvSpPr/>
            <p:nvPr/>
          </p:nvSpPr>
          <p:spPr>
            <a:xfrm>
              <a:off x="5356225" y="3536951"/>
              <a:ext cx="1249361" cy="1104899"/>
            </a:xfrm>
            <a:custGeom>
              <a:avLst/>
              <a:gdLst/>
              <a:ahLst/>
              <a:cxnLst/>
              <a:rect l="0" t="0" r="0" b="0"/>
              <a:pathLst>
                <a:path w="120000" h="120000" extrusionOk="0">
                  <a:moveTo>
                    <a:pt x="39608" y="98205"/>
                  </a:moveTo>
                  <a:cubicBezTo>
                    <a:pt x="27502" y="91827"/>
                    <a:pt x="19157" y="77342"/>
                    <a:pt x="19157" y="60465"/>
                  </a:cubicBezTo>
                  <a:cubicBezTo>
                    <a:pt x="19157" y="51694"/>
                    <a:pt x="21508" y="43455"/>
                    <a:pt x="25504" y="36677"/>
                  </a:cubicBezTo>
                  <a:cubicBezTo>
                    <a:pt x="51831" y="81196"/>
                    <a:pt x="51831" y="81196"/>
                    <a:pt x="51831" y="81196"/>
                  </a:cubicBezTo>
                  <a:cubicBezTo>
                    <a:pt x="67698" y="81196"/>
                    <a:pt x="67698" y="81196"/>
                    <a:pt x="67698" y="81196"/>
                  </a:cubicBezTo>
                  <a:cubicBezTo>
                    <a:pt x="94142" y="36677"/>
                    <a:pt x="94142" y="36677"/>
                    <a:pt x="94142" y="36677"/>
                  </a:cubicBezTo>
                  <a:cubicBezTo>
                    <a:pt x="98139" y="43455"/>
                    <a:pt x="100489" y="51694"/>
                    <a:pt x="100489" y="60465"/>
                  </a:cubicBezTo>
                  <a:cubicBezTo>
                    <a:pt x="100489" y="76146"/>
                    <a:pt x="93085" y="89833"/>
                    <a:pt x="82389" y="96877"/>
                  </a:cubicBezTo>
                  <a:cubicBezTo>
                    <a:pt x="87443" y="118803"/>
                    <a:pt x="87443" y="118803"/>
                    <a:pt x="87443" y="118803"/>
                  </a:cubicBezTo>
                  <a:cubicBezTo>
                    <a:pt x="106718" y="107508"/>
                    <a:pt x="120000" y="84784"/>
                    <a:pt x="120000" y="58471"/>
                  </a:cubicBezTo>
                  <a:cubicBezTo>
                    <a:pt x="120000" y="33621"/>
                    <a:pt x="108129" y="11960"/>
                    <a:pt x="90617" y="132"/>
                  </a:cubicBezTo>
                  <a:cubicBezTo>
                    <a:pt x="59941" y="53554"/>
                    <a:pt x="59941" y="53554"/>
                    <a:pt x="59941" y="53554"/>
                  </a:cubicBezTo>
                  <a:cubicBezTo>
                    <a:pt x="29618" y="0"/>
                    <a:pt x="29618" y="0"/>
                    <a:pt x="29618" y="0"/>
                  </a:cubicBezTo>
                  <a:cubicBezTo>
                    <a:pt x="11870" y="11694"/>
                    <a:pt x="0" y="33488"/>
                    <a:pt x="0" y="58471"/>
                  </a:cubicBezTo>
                  <a:cubicBezTo>
                    <a:pt x="0" y="85714"/>
                    <a:pt x="14103" y="109235"/>
                    <a:pt x="34671" y="120000"/>
                  </a:cubicBezTo>
                  <a:lnTo>
                    <a:pt x="39608" y="98205"/>
                  </a:ln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42350766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Questions</a:t>
            </a:r>
            <a:r>
              <a:rPr lang="es-AR" dirty="0" smtClean="0"/>
              <a:t> and </a:t>
            </a:r>
            <a:r>
              <a:rPr lang="es-AR" dirty="0" err="1" smtClean="0"/>
              <a:t>Answers</a:t>
            </a:r>
            <a:r>
              <a:rPr lang="es-AR" dirty="0" smtClean="0"/>
              <a:t> time!</a:t>
            </a:r>
            <a:endParaRPr lang="en-US" dirty="0"/>
          </a:p>
        </p:txBody>
      </p:sp>
      <p:sp>
        <p:nvSpPr>
          <p:cNvPr id="3" name="2 Marcador de número de diapositiva"/>
          <p:cNvSpPr>
            <a:spLocks noGrp="1"/>
          </p:cNvSpPr>
          <p:nvPr>
            <p:ph type="sldNum" idx="12"/>
          </p:nvPr>
        </p:nvSpPr>
        <p:spPr/>
        <p:txBody>
          <a:bodyPr/>
          <a:lstStyle/>
          <a:p>
            <a:pPr marL="0" marR="0" lvl="0" indent="0" algn="r" rtl="0">
              <a:spcBef>
                <a:spcPts val="0"/>
              </a:spcBef>
              <a:spcAft>
                <a:spcPts val="0"/>
              </a:spcAft>
              <a:buSzPct val="25000"/>
              <a:buNone/>
            </a:pPr>
            <a:fld id="{00000000-1234-1234-1234-123412341234}" type="slidenum">
              <a:rPr lang="en-US" sz="1300" smtClean="0">
                <a:solidFill>
                  <a:srgbClr val="BFBFBF"/>
                </a:solidFill>
                <a:latin typeface="Verdana"/>
                <a:ea typeface="Verdana"/>
                <a:cs typeface="Verdana"/>
                <a:sym typeface="Verdana"/>
              </a:rPr>
              <a:t>11</a:t>
            </a:fld>
            <a:endParaRPr lang="en-US" sz="1300">
              <a:solidFill>
                <a:srgbClr val="BFBFBF"/>
              </a:solidFill>
              <a:latin typeface="Verdana"/>
              <a:ea typeface="Verdana"/>
              <a:cs typeface="Verdana"/>
              <a:sym typeface="Verdana"/>
            </a:endParaRPr>
          </a:p>
        </p:txBody>
      </p:sp>
      <p:sp>
        <p:nvSpPr>
          <p:cNvPr id="7" name="6 Rectángulo"/>
          <p:cNvSpPr/>
          <p:nvPr/>
        </p:nvSpPr>
        <p:spPr>
          <a:xfrm>
            <a:off x="4789466" y="2023750"/>
            <a:ext cx="2021048" cy="3108543"/>
          </a:xfrm>
          <a:prstGeom prst="rect">
            <a:avLst/>
          </a:prstGeom>
          <a:noFill/>
        </p:spPr>
        <p:txBody>
          <a:bodyPr wrap="square" lIns="91440" tIns="45720" rIns="91440" bIns="45720">
            <a:spAutoFit/>
          </a:bodyPr>
          <a:lstStyle/>
          <a:p>
            <a:pPr algn="ctr"/>
            <a:r>
              <a:rPr lang="es-ES" sz="19600" b="0" cap="none" spc="0" dirty="0" smtClean="0">
                <a:ln w="18415" cmpd="sng">
                  <a:solidFill>
                    <a:srgbClr val="FFFFFF"/>
                  </a:solidFill>
                  <a:prstDash val="solid"/>
                </a:ln>
                <a:solidFill>
                  <a:srgbClr val="00B0F0"/>
                </a:solidFill>
                <a:effectLst>
                  <a:outerShdw blurRad="63500" dir="3600000" algn="tl" rotWithShape="0">
                    <a:srgbClr val="000000">
                      <a:alpha val="70000"/>
                    </a:srgbClr>
                  </a:outerShdw>
                </a:effectLst>
              </a:rPr>
              <a:t>?</a:t>
            </a:r>
            <a:endParaRPr lang="es-ES" sz="19600" b="0" cap="none" spc="0" dirty="0">
              <a:ln w="18415" cmpd="sng">
                <a:solidFill>
                  <a:srgbClr val="FFFFFF"/>
                </a:solidFill>
                <a:prstDash val="solid"/>
              </a:ln>
              <a:solidFill>
                <a:srgbClr val="00B0F0"/>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1920301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Agenda</a:t>
            </a:r>
            <a:endParaRPr lang="en-US" dirty="0"/>
          </a:p>
        </p:txBody>
      </p:sp>
      <p:sp>
        <p:nvSpPr>
          <p:cNvPr id="3" name="2 Marcador de número de diapositiva"/>
          <p:cNvSpPr>
            <a:spLocks noGrp="1"/>
          </p:cNvSpPr>
          <p:nvPr>
            <p:ph type="sldNum" idx="12"/>
          </p:nvPr>
        </p:nvSpPr>
        <p:spPr/>
        <p:txBody>
          <a:bodyPr/>
          <a:lstStyle/>
          <a:p>
            <a:pPr marL="0" marR="0" lvl="0" indent="0" algn="r" rtl="0">
              <a:spcBef>
                <a:spcPts val="0"/>
              </a:spcBef>
              <a:spcAft>
                <a:spcPts val="0"/>
              </a:spcAft>
              <a:buSzPct val="25000"/>
              <a:buNone/>
            </a:pPr>
            <a:fld id="{00000000-1234-1234-1234-123412341234}" type="slidenum">
              <a:rPr lang="en-US" sz="1300" smtClean="0">
                <a:solidFill>
                  <a:srgbClr val="BFBFBF"/>
                </a:solidFill>
                <a:latin typeface="Verdana"/>
                <a:ea typeface="Verdana"/>
                <a:cs typeface="Verdana"/>
                <a:sym typeface="Verdana"/>
              </a:rPr>
              <a:t>2</a:t>
            </a:fld>
            <a:endParaRPr lang="en-US" sz="1300">
              <a:solidFill>
                <a:srgbClr val="BFBFBF"/>
              </a:solidFill>
              <a:latin typeface="Verdana"/>
              <a:ea typeface="Verdana"/>
              <a:cs typeface="Verdana"/>
              <a:sym typeface="Verdana"/>
            </a:endParaRPr>
          </a:p>
        </p:txBody>
      </p:sp>
      <p:sp>
        <p:nvSpPr>
          <p:cNvPr id="7" name="6 CuadroTexto"/>
          <p:cNvSpPr txBox="1"/>
          <p:nvPr/>
        </p:nvSpPr>
        <p:spPr>
          <a:xfrm>
            <a:off x="2957207" y="1381325"/>
            <a:ext cx="6536989" cy="4370427"/>
          </a:xfrm>
          <a:prstGeom prst="rect">
            <a:avLst/>
          </a:prstGeom>
          <a:noFill/>
        </p:spPr>
        <p:txBody>
          <a:bodyPr wrap="square" rtlCol="0">
            <a:spAutoFit/>
          </a:bodyPr>
          <a:lstStyle/>
          <a:p>
            <a:pPr marL="342900" indent="-342900">
              <a:buFont typeface="Arial" panose="020B0604020202020204" pitchFamily="34" charset="0"/>
              <a:buChar char="•"/>
            </a:pPr>
            <a:r>
              <a:rPr lang="es-AR" sz="2400" dirty="0" err="1" smtClean="0">
                <a:solidFill>
                  <a:schemeClr val="tx1"/>
                </a:solidFill>
                <a:latin typeface="Verdana" panose="020B0604030504040204" pitchFamily="34" charset="0"/>
                <a:ea typeface="Verdana" panose="020B0604030504040204" pitchFamily="34" charset="0"/>
              </a:rPr>
              <a:t>Client</a:t>
            </a:r>
            <a:r>
              <a:rPr lang="es-AR" sz="2400" dirty="0" smtClean="0">
                <a:solidFill>
                  <a:schemeClr val="tx1"/>
                </a:solidFill>
                <a:latin typeface="Verdana" panose="020B0604030504040204" pitchFamily="34" charset="0"/>
                <a:ea typeface="Verdana" panose="020B0604030504040204" pitchFamily="34" charset="0"/>
              </a:rPr>
              <a:t> </a:t>
            </a:r>
            <a:r>
              <a:rPr lang="es-AR" sz="2400" dirty="0" err="1" smtClean="0">
                <a:solidFill>
                  <a:schemeClr val="tx1"/>
                </a:solidFill>
                <a:latin typeface="Verdana" panose="020B0604030504040204" pitchFamily="34" charset="0"/>
                <a:ea typeface="Verdana" panose="020B0604030504040204" pitchFamily="34" charset="0"/>
              </a:rPr>
              <a:t>needs</a:t>
            </a:r>
            <a:endParaRPr lang="es-AR" sz="2400" dirty="0" smtClean="0">
              <a:solidFill>
                <a:schemeClr val="tx1"/>
              </a:solidFill>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endParaRPr lang="es-AR" sz="2400" dirty="0" smtClean="0">
              <a:solidFill>
                <a:schemeClr val="tx1"/>
              </a:solidFill>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r>
              <a:rPr lang="en-US" sz="2400" dirty="0" smtClean="0">
                <a:solidFill>
                  <a:schemeClr val="tx1"/>
                </a:solidFill>
                <a:latin typeface="Verdana"/>
                <a:ea typeface="Verdana"/>
                <a:cs typeface="Verdana"/>
                <a:sym typeface="Verdana"/>
              </a:rPr>
              <a:t>Why </a:t>
            </a:r>
            <a:r>
              <a:rPr lang="en-US" sz="2400" dirty="0">
                <a:solidFill>
                  <a:schemeClr val="tx1"/>
                </a:solidFill>
                <a:latin typeface="Verdana"/>
                <a:ea typeface="Verdana"/>
                <a:cs typeface="Verdana"/>
                <a:sym typeface="Verdana"/>
              </a:rPr>
              <a:t>API-led connectivity?</a:t>
            </a:r>
            <a:endParaRPr lang="es-AR" sz="2400" dirty="0" smtClean="0">
              <a:solidFill>
                <a:schemeClr val="tx1"/>
              </a:solidFill>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endParaRPr lang="es-AR" sz="2400" dirty="0" smtClean="0">
              <a:solidFill>
                <a:schemeClr val="tx1"/>
              </a:solidFill>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r>
              <a:rPr lang="es-AR" sz="2400" dirty="0" smtClean="0">
                <a:solidFill>
                  <a:schemeClr val="tx1"/>
                </a:solidFill>
                <a:latin typeface="Verdana" panose="020B0604030504040204" pitchFamily="34" charset="0"/>
                <a:ea typeface="Verdana" panose="020B0604030504040204" pitchFamily="34" charset="0"/>
              </a:rPr>
              <a:t>API-led </a:t>
            </a:r>
            <a:r>
              <a:rPr lang="es-AR" sz="2400" dirty="0" err="1" smtClean="0">
                <a:solidFill>
                  <a:schemeClr val="tx1"/>
                </a:solidFill>
                <a:latin typeface="Verdana" panose="020B0604030504040204" pitchFamily="34" charset="0"/>
                <a:ea typeface="Verdana" panose="020B0604030504040204" pitchFamily="34" charset="0"/>
              </a:rPr>
              <a:t>conectivity</a:t>
            </a:r>
            <a:r>
              <a:rPr lang="es-AR" sz="2400" dirty="0" smtClean="0">
                <a:solidFill>
                  <a:schemeClr val="tx1"/>
                </a:solidFill>
                <a:latin typeface="Verdana" panose="020B0604030504040204" pitchFamily="34" charset="0"/>
                <a:ea typeface="Verdana" panose="020B0604030504040204" pitchFamily="34" charset="0"/>
              </a:rPr>
              <a:t> </a:t>
            </a:r>
            <a:r>
              <a:rPr lang="es-AR" sz="2400" dirty="0" err="1" smtClean="0">
                <a:solidFill>
                  <a:schemeClr val="tx1"/>
                </a:solidFill>
                <a:latin typeface="Verdana" panose="020B0604030504040204" pitchFamily="34" charset="0"/>
                <a:ea typeface="Verdana" panose="020B0604030504040204" pitchFamily="34" charset="0"/>
              </a:rPr>
              <a:t>benefits</a:t>
            </a:r>
            <a:endParaRPr lang="es-AR" sz="2400" dirty="0" smtClean="0">
              <a:solidFill>
                <a:schemeClr val="tx1"/>
              </a:solidFill>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endParaRPr lang="es-AR" sz="2400" dirty="0">
              <a:solidFill>
                <a:schemeClr val="tx1"/>
              </a:solidFill>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r>
              <a:rPr lang="es-AR" sz="2400" dirty="0" err="1" smtClean="0">
                <a:solidFill>
                  <a:schemeClr val="tx1"/>
                </a:solidFill>
                <a:latin typeface="Verdana" panose="020B0604030504040204" pitchFamily="34" charset="0"/>
                <a:ea typeface="Verdana" panose="020B0604030504040204" pitchFamily="34" charset="0"/>
              </a:rPr>
              <a:t>Mulesoft</a:t>
            </a:r>
            <a:r>
              <a:rPr lang="es-AR" sz="2400" dirty="0" smtClean="0">
                <a:solidFill>
                  <a:schemeClr val="tx1"/>
                </a:solidFill>
                <a:latin typeface="Verdana" panose="020B0604030504040204" pitchFamily="34" charset="0"/>
                <a:ea typeface="Verdana" panose="020B0604030504040204" pitchFamily="34" charset="0"/>
              </a:rPr>
              <a:t> </a:t>
            </a:r>
            <a:r>
              <a:rPr lang="es-AR" sz="2400" dirty="0" err="1" smtClean="0">
                <a:solidFill>
                  <a:schemeClr val="tx1"/>
                </a:solidFill>
                <a:latin typeface="Verdana" panose="020B0604030504040204" pitchFamily="34" charset="0"/>
                <a:ea typeface="Verdana" panose="020B0604030504040204" pitchFamily="34" charset="0"/>
              </a:rPr>
              <a:t>approach</a:t>
            </a:r>
            <a:endParaRPr lang="es-AR" sz="2400" dirty="0" smtClean="0">
              <a:solidFill>
                <a:schemeClr val="tx1"/>
              </a:solidFill>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endParaRPr lang="es-AR" sz="2400" dirty="0">
              <a:solidFill>
                <a:schemeClr val="tx1"/>
              </a:solidFill>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r>
              <a:rPr lang="es-AR" sz="2400" dirty="0" err="1">
                <a:solidFill>
                  <a:schemeClr val="tx1"/>
                </a:solidFill>
                <a:latin typeface="Verdana" panose="020B0604030504040204" pitchFamily="34" charset="0"/>
                <a:ea typeface="Verdana" panose="020B0604030504040204" pitchFamily="34" charset="0"/>
              </a:rPr>
              <a:t>Application</a:t>
            </a:r>
            <a:r>
              <a:rPr lang="es-AR" sz="2400" dirty="0">
                <a:solidFill>
                  <a:schemeClr val="tx1"/>
                </a:solidFill>
                <a:latin typeface="Verdana" panose="020B0604030504040204" pitchFamily="34" charset="0"/>
                <a:ea typeface="Verdana" panose="020B0604030504040204" pitchFamily="34" charset="0"/>
              </a:rPr>
              <a:t>  </a:t>
            </a:r>
            <a:r>
              <a:rPr lang="es-AR" sz="2400" dirty="0" smtClean="0">
                <a:solidFill>
                  <a:schemeClr val="tx1"/>
                </a:solidFill>
                <a:latin typeface="Verdana" panose="020B0604030504040204" pitchFamily="34" charset="0"/>
                <a:ea typeface="Verdana" panose="020B0604030504040204" pitchFamily="34" charset="0"/>
              </a:rPr>
              <a:t>Demo</a:t>
            </a:r>
          </a:p>
          <a:p>
            <a:pPr marL="342900" indent="-342900">
              <a:buFont typeface="Arial" panose="020B0604020202020204" pitchFamily="34" charset="0"/>
              <a:buChar char="•"/>
            </a:pPr>
            <a:endParaRPr lang="es-AR" sz="2400" dirty="0">
              <a:solidFill>
                <a:schemeClr val="tx1"/>
              </a:solidFill>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r>
              <a:rPr lang="es-AR" sz="2400" dirty="0">
                <a:solidFill>
                  <a:schemeClr val="tx1"/>
                </a:solidFill>
                <a:latin typeface="Verdana" panose="020B0604030504040204" pitchFamily="34" charset="0"/>
                <a:ea typeface="Verdana" panose="020B0604030504040204" pitchFamily="34" charset="0"/>
              </a:rPr>
              <a:t>Q/A</a:t>
            </a:r>
          </a:p>
          <a:p>
            <a:endParaRPr lang="en-US" dirty="0"/>
          </a:p>
        </p:txBody>
      </p:sp>
    </p:spTree>
    <p:extLst>
      <p:ext uri="{BB962C8B-B14F-4D97-AF65-F5344CB8AC3E}">
        <p14:creationId xmlns:p14="http://schemas.microsoft.com/office/powerpoint/2010/main" val="8989691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0"/>
        <p:cNvGrpSpPr/>
        <p:nvPr/>
      </p:nvGrpSpPr>
      <p:grpSpPr>
        <a:xfrm>
          <a:off x="0" y="0"/>
          <a:ext cx="0" cy="0"/>
          <a:chOff x="0" y="0"/>
          <a:chExt cx="0" cy="0"/>
        </a:xfrm>
      </p:grpSpPr>
      <p:sp>
        <p:nvSpPr>
          <p:cNvPr id="1451" name="Shape 1451"/>
          <p:cNvSpPr txBox="1">
            <a:spLocks noGrp="1"/>
          </p:cNvSpPr>
          <p:nvPr>
            <p:ph type="title"/>
          </p:nvPr>
        </p:nvSpPr>
        <p:spPr>
          <a:xfrm>
            <a:off x="609441" y="0"/>
            <a:ext cx="9485052" cy="902367"/>
          </a:xfrm>
          <a:prstGeom prst="rect">
            <a:avLst/>
          </a:prstGeom>
          <a:noFill/>
          <a:ln>
            <a:noFill/>
          </a:ln>
        </p:spPr>
        <p:txBody>
          <a:bodyPr lIns="0" tIns="0" rIns="0" bIns="0" anchor="ctr" anchorCtr="0">
            <a:noAutofit/>
          </a:bodyPr>
          <a:lstStyle/>
          <a:p>
            <a:pPr marL="0" marR="0" lvl="0" indent="0" algn="l" rtl="0">
              <a:lnSpc>
                <a:spcPct val="114285"/>
              </a:lnSpc>
              <a:spcBef>
                <a:spcPts val="0"/>
              </a:spcBef>
              <a:spcAft>
                <a:spcPts val="0"/>
              </a:spcAft>
              <a:buSzPct val="25000"/>
              <a:buNone/>
            </a:pPr>
            <a:r>
              <a:rPr lang="es-AR" dirty="0" err="1" smtClean="0"/>
              <a:t>Solving</a:t>
            </a:r>
            <a:r>
              <a:rPr lang="es-AR" dirty="0" smtClean="0"/>
              <a:t> </a:t>
            </a:r>
            <a:r>
              <a:rPr lang="es-AR" dirty="0" err="1" smtClean="0"/>
              <a:t>Client</a:t>
            </a:r>
            <a:r>
              <a:rPr lang="es-AR" dirty="0" smtClean="0"/>
              <a:t> </a:t>
            </a:r>
            <a:r>
              <a:rPr lang="es-AR" dirty="0" err="1" smtClean="0"/>
              <a:t>Needs</a:t>
            </a:r>
            <a:endParaRPr lang="en-US" sz="2800" b="0" i="0" u="none" strike="noStrike" cap="none" dirty="0">
              <a:solidFill>
                <a:schemeClr val="lt1"/>
              </a:solidFill>
              <a:latin typeface="Verdana"/>
              <a:ea typeface="Verdana"/>
              <a:cs typeface="Verdana"/>
              <a:sym typeface="Verdana"/>
            </a:endParaRPr>
          </a:p>
        </p:txBody>
      </p:sp>
      <p:sp>
        <p:nvSpPr>
          <p:cNvPr id="1452" name="Shape 1452"/>
          <p:cNvSpPr txBox="1">
            <a:spLocks noGrp="1"/>
          </p:cNvSpPr>
          <p:nvPr>
            <p:ph type="sldNum" idx="12"/>
          </p:nvPr>
        </p:nvSpPr>
        <p:spPr>
          <a:xfrm>
            <a:off x="10883338" y="6339100"/>
            <a:ext cx="684774" cy="365125"/>
          </a:xfrm>
          <a:prstGeom prst="rect">
            <a:avLst/>
          </a:prstGeom>
          <a:noFill/>
          <a:ln>
            <a:noFill/>
          </a:ln>
        </p:spPr>
        <p:txBody>
          <a:bodyPr lIns="0" tIns="0" rIns="0" bIns="0" anchor="ctr" anchorCtr="0">
            <a:noAutofit/>
          </a:bodyPr>
          <a:lstStyle/>
          <a:p>
            <a:pPr marL="0" marR="0" lvl="0" indent="0" algn="r" rtl="0">
              <a:spcBef>
                <a:spcPts val="0"/>
              </a:spcBef>
              <a:spcAft>
                <a:spcPts val="0"/>
              </a:spcAft>
              <a:buSzPct val="25000"/>
              <a:buNone/>
            </a:pPr>
            <a:fld id="{00000000-1234-1234-1234-123412341234}" type="slidenum">
              <a:rPr lang="en-US" sz="1300">
                <a:solidFill>
                  <a:srgbClr val="BFBFBF"/>
                </a:solidFill>
                <a:latin typeface="Verdana"/>
                <a:ea typeface="Verdana"/>
                <a:cs typeface="Verdana"/>
                <a:sym typeface="Verdana"/>
              </a:rPr>
              <a:t>3</a:t>
            </a:fld>
            <a:endParaRPr lang="en-US" sz="1300">
              <a:solidFill>
                <a:srgbClr val="BFBFBF"/>
              </a:solidFill>
              <a:latin typeface="Verdana"/>
              <a:ea typeface="Verdana"/>
              <a:cs typeface="Verdana"/>
              <a:sym typeface="Verdana"/>
            </a:endParaRPr>
          </a:p>
        </p:txBody>
      </p:sp>
      <p:sp>
        <p:nvSpPr>
          <p:cNvPr id="1453" name="Shape 1453"/>
          <p:cNvSpPr txBox="1">
            <a:spLocks noGrp="1"/>
          </p:cNvSpPr>
          <p:nvPr>
            <p:ph type="body" idx="1"/>
          </p:nvPr>
        </p:nvSpPr>
        <p:spPr>
          <a:xfrm>
            <a:off x="609599" y="1189037"/>
            <a:ext cx="3200399" cy="5022850"/>
          </a:xfrm>
          <a:prstGeom prst="rect">
            <a:avLst/>
          </a:prstGeom>
          <a:noFill/>
          <a:ln>
            <a:noFill/>
          </a:ln>
        </p:spPr>
        <p:txBody>
          <a:bodyPr lIns="0" tIns="0" rIns="0" bIns="0" anchor="t" anchorCtr="0">
            <a:noAutofit/>
          </a:bodyPr>
          <a:lstStyle/>
          <a:p>
            <a:pPr marL="0" marR="0" lvl="0" indent="0" algn="ctr" rtl="0">
              <a:spcBef>
                <a:spcPts val="0"/>
              </a:spcBef>
              <a:spcAft>
                <a:spcPts val="0"/>
              </a:spcAft>
              <a:buClr>
                <a:srgbClr val="00A0DF"/>
              </a:buClr>
              <a:buSzPct val="25000"/>
              <a:buFont typeface="Arial"/>
              <a:buNone/>
            </a:pPr>
            <a:r>
              <a:rPr lang="en-US" sz="2000" b="0" i="0" u="none" strike="noStrike" cap="none" dirty="0">
                <a:solidFill>
                  <a:schemeClr val="dk2"/>
                </a:solidFill>
                <a:latin typeface="Verdana"/>
                <a:ea typeface="Verdana"/>
                <a:cs typeface="Verdana"/>
                <a:sym typeface="Verdana"/>
              </a:rPr>
              <a:t>You have this</a:t>
            </a:r>
          </a:p>
        </p:txBody>
      </p:sp>
      <p:sp>
        <p:nvSpPr>
          <p:cNvPr id="1454" name="Shape 1454"/>
          <p:cNvSpPr txBox="1">
            <a:spLocks noGrp="1"/>
          </p:cNvSpPr>
          <p:nvPr>
            <p:ph type="body" idx="2"/>
          </p:nvPr>
        </p:nvSpPr>
        <p:spPr>
          <a:xfrm>
            <a:off x="4488655" y="1189037"/>
            <a:ext cx="3200399" cy="5022850"/>
          </a:xfrm>
          <a:prstGeom prst="rect">
            <a:avLst/>
          </a:prstGeom>
          <a:noFill/>
          <a:ln>
            <a:noFill/>
          </a:ln>
        </p:spPr>
        <p:txBody>
          <a:bodyPr lIns="0" tIns="0" rIns="0" bIns="0" anchor="t" anchorCtr="0">
            <a:noAutofit/>
          </a:bodyPr>
          <a:lstStyle/>
          <a:p>
            <a:pPr marL="0" marR="0" lvl="0" indent="0" algn="ctr" rtl="0">
              <a:spcBef>
                <a:spcPts val="0"/>
              </a:spcBef>
              <a:spcAft>
                <a:spcPts val="0"/>
              </a:spcAft>
              <a:buClr>
                <a:srgbClr val="00A0DF"/>
              </a:buClr>
              <a:buSzPct val="25000"/>
              <a:buFont typeface="Arial"/>
              <a:buNone/>
            </a:pPr>
            <a:r>
              <a:rPr lang="en-US" sz="2000" b="0" i="0" u="none" strike="noStrike" cap="none" dirty="0">
                <a:solidFill>
                  <a:schemeClr val="dk2"/>
                </a:solidFill>
                <a:latin typeface="Verdana"/>
                <a:ea typeface="Verdana"/>
                <a:cs typeface="Verdana"/>
                <a:sym typeface="Verdana"/>
              </a:rPr>
              <a:t>Your answer</a:t>
            </a:r>
          </a:p>
        </p:txBody>
      </p:sp>
      <p:sp>
        <p:nvSpPr>
          <p:cNvPr id="1455" name="Shape 1455"/>
          <p:cNvSpPr txBox="1">
            <a:spLocks noGrp="1"/>
          </p:cNvSpPr>
          <p:nvPr>
            <p:ph type="body" idx="3"/>
          </p:nvPr>
        </p:nvSpPr>
        <p:spPr>
          <a:xfrm>
            <a:off x="8367713" y="1189037"/>
            <a:ext cx="3200399" cy="5022850"/>
          </a:xfrm>
          <a:prstGeom prst="rect">
            <a:avLst/>
          </a:prstGeom>
          <a:noFill/>
          <a:ln>
            <a:noFill/>
          </a:ln>
        </p:spPr>
        <p:txBody>
          <a:bodyPr lIns="0" tIns="0" rIns="0" bIns="0" anchor="t" anchorCtr="0">
            <a:noAutofit/>
          </a:bodyPr>
          <a:lstStyle/>
          <a:p>
            <a:pPr marL="0" marR="0" lvl="0" indent="0" algn="ctr" rtl="0">
              <a:spcBef>
                <a:spcPts val="0"/>
              </a:spcBef>
              <a:spcAft>
                <a:spcPts val="0"/>
              </a:spcAft>
              <a:buClr>
                <a:srgbClr val="00A0DF"/>
              </a:buClr>
              <a:buSzPct val="25000"/>
              <a:buFont typeface="Arial"/>
              <a:buNone/>
            </a:pPr>
            <a:r>
              <a:rPr lang="en-US" dirty="0" smtClean="0"/>
              <a:t>You need</a:t>
            </a:r>
            <a:r>
              <a:rPr lang="en-US" sz="2000" b="0" i="0" u="none" strike="noStrike" cap="none" dirty="0" smtClean="0">
                <a:solidFill>
                  <a:schemeClr val="dk2"/>
                </a:solidFill>
                <a:latin typeface="Verdana"/>
                <a:ea typeface="Verdana"/>
                <a:cs typeface="Verdana"/>
                <a:sym typeface="Verdana"/>
              </a:rPr>
              <a:t> </a:t>
            </a:r>
            <a:r>
              <a:rPr lang="en-US" sz="2000" b="0" i="0" u="none" strike="noStrike" cap="none" dirty="0">
                <a:solidFill>
                  <a:schemeClr val="dk2"/>
                </a:solidFill>
                <a:latin typeface="Verdana"/>
                <a:ea typeface="Verdana"/>
                <a:cs typeface="Verdana"/>
                <a:sym typeface="Verdana"/>
              </a:rPr>
              <a:t>this</a:t>
            </a:r>
          </a:p>
        </p:txBody>
      </p:sp>
      <p:pic>
        <p:nvPicPr>
          <p:cNvPr id="1456" name="Shape 1456"/>
          <p:cNvPicPr preferRelativeResize="0"/>
          <p:nvPr/>
        </p:nvPicPr>
        <p:blipFill rotWithShape="1">
          <a:blip r:embed="rId3">
            <a:alphaModFix/>
          </a:blip>
          <a:srcRect/>
          <a:stretch/>
        </p:blipFill>
        <p:spPr>
          <a:xfrm>
            <a:off x="631285" y="2548466"/>
            <a:ext cx="3157026" cy="1905306"/>
          </a:xfrm>
          <a:prstGeom prst="rect">
            <a:avLst/>
          </a:prstGeom>
          <a:noFill/>
          <a:ln>
            <a:noFill/>
          </a:ln>
        </p:spPr>
      </p:pic>
      <p:pic>
        <p:nvPicPr>
          <p:cNvPr id="1457" name="Shape 1457"/>
          <p:cNvPicPr preferRelativeResize="0"/>
          <p:nvPr/>
        </p:nvPicPr>
        <p:blipFill rotWithShape="1">
          <a:blip r:embed="rId4">
            <a:alphaModFix/>
          </a:blip>
          <a:srcRect/>
          <a:stretch/>
        </p:blipFill>
        <p:spPr>
          <a:xfrm>
            <a:off x="4276198" y="1605698"/>
            <a:ext cx="3658076" cy="4606190"/>
          </a:xfrm>
          <a:prstGeom prst="rect">
            <a:avLst/>
          </a:prstGeom>
          <a:noFill/>
          <a:ln>
            <a:noFill/>
          </a:ln>
        </p:spPr>
      </p:pic>
      <p:pic>
        <p:nvPicPr>
          <p:cNvPr id="1458" name="Shape 1458"/>
          <p:cNvPicPr preferRelativeResize="0"/>
          <p:nvPr/>
        </p:nvPicPr>
        <p:blipFill rotWithShape="1">
          <a:blip r:embed="rId5">
            <a:alphaModFix/>
          </a:blip>
          <a:srcRect/>
          <a:stretch/>
        </p:blipFill>
        <p:spPr>
          <a:xfrm>
            <a:off x="8813800" y="1619595"/>
            <a:ext cx="2308603" cy="4596632"/>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55">
                                            <p:txEl>
                                              <p:pRg st="0" end="0"/>
                                            </p:txEl>
                                          </p:spTgt>
                                        </p:tgtEl>
                                        <p:attrNameLst>
                                          <p:attrName>style.visibility</p:attrName>
                                        </p:attrNameLst>
                                      </p:cBhvr>
                                      <p:to>
                                        <p:strVal val="visible"/>
                                      </p:to>
                                    </p:set>
                                    <p:animEffect transition="in" filter="fade">
                                      <p:cBhvr>
                                        <p:cTn id="7" dur="500"/>
                                        <p:tgtEl>
                                          <p:spTgt spid="145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58"/>
                                        </p:tgtEl>
                                        <p:attrNameLst>
                                          <p:attrName>style.visibility</p:attrName>
                                        </p:attrNameLst>
                                      </p:cBhvr>
                                      <p:to>
                                        <p:strVal val="visible"/>
                                      </p:to>
                                    </p:set>
                                    <p:animEffect transition="in" filter="fade">
                                      <p:cBhvr>
                                        <p:cTn id="10" dur="500"/>
                                        <p:tgtEl>
                                          <p:spTgt spid="145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54">
                                            <p:txEl>
                                              <p:pRg st="0" end="0"/>
                                            </p:txEl>
                                          </p:spTgt>
                                        </p:tgtEl>
                                        <p:attrNameLst>
                                          <p:attrName>style.visibility</p:attrName>
                                        </p:attrNameLst>
                                      </p:cBhvr>
                                      <p:to>
                                        <p:strVal val="visible"/>
                                      </p:to>
                                    </p:set>
                                    <p:animEffect transition="in" filter="fade">
                                      <p:cBhvr>
                                        <p:cTn id="15" dur="500"/>
                                        <p:tgtEl>
                                          <p:spTgt spid="1454">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57"/>
                                        </p:tgtEl>
                                        <p:attrNameLst>
                                          <p:attrName>style.visibility</p:attrName>
                                        </p:attrNameLst>
                                      </p:cBhvr>
                                      <p:to>
                                        <p:strVal val="visible"/>
                                      </p:to>
                                    </p:set>
                                    <p:animEffect transition="in" filter="fade">
                                      <p:cBhvr>
                                        <p:cTn id="18" dur="500"/>
                                        <p:tgtEl>
                                          <p:spTgt spid="1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Shape 1158"/>
          <p:cNvSpPr txBox="1">
            <a:spLocks noGrp="1"/>
          </p:cNvSpPr>
          <p:nvPr>
            <p:ph type="title"/>
          </p:nvPr>
        </p:nvSpPr>
        <p:spPr>
          <a:xfrm>
            <a:off x="609441" y="0"/>
            <a:ext cx="9485052" cy="902367"/>
          </a:xfrm>
          <a:prstGeom prst="rect">
            <a:avLst/>
          </a:prstGeom>
          <a:noFill/>
          <a:ln>
            <a:noFill/>
          </a:ln>
        </p:spPr>
        <p:txBody>
          <a:bodyPr lIns="0" tIns="0" rIns="0" bIns="0" anchor="ctr" anchorCtr="0">
            <a:noAutofit/>
          </a:bodyPr>
          <a:lstStyle/>
          <a:p>
            <a:pPr marL="0" marR="0" lvl="0" indent="0" algn="l" rtl="0">
              <a:lnSpc>
                <a:spcPct val="114285"/>
              </a:lnSpc>
              <a:spcBef>
                <a:spcPts val="0"/>
              </a:spcBef>
              <a:spcAft>
                <a:spcPts val="0"/>
              </a:spcAft>
              <a:buSzPct val="25000"/>
              <a:buNone/>
            </a:pPr>
            <a:r>
              <a:rPr lang="en-US" sz="2800" b="0" i="0" u="none" strike="noStrike" cap="none" dirty="0" smtClean="0">
                <a:solidFill>
                  <a:schemeClr val="lt1"/>
                </a:solidFill>
                <a:latin typeface="Verdana"/>
                <a:ea typeface="Verdana"/>
                <a:cs typeface="Verdana"/>
                <a:sym typeface="Verdana"/>
              </a:rPr>
              <a:t>Why API-led connectivity?</a:t>
            </a:r>
            <a:endParaRPr lang="en-US" sz="2800" b="0" i="0" u="none" strike="noStrike" cap="none" dirty="0">
              <a:solidFill>
                <a:schemeClr val="lt1"/>
              </a:solidFill>
              <a:latin typeface="Verdana"/>
              <a:ea typeface="Verdana"/>
              <a:cs typeface="Verdana"/>
              <a:sym typeface="Verdana"/>
            </a:endParaRPr>
          </a:p>
        </p:txBody>
      </p:sp>
      <p:sp>
        <p:nvSpPr>
          <p:cNvPr id="1159" name="Shape 1159"/>
          <p:cNvSpPr txBox="1">
            <a:spLocks noGrp="1"/>
          </p:cNvSpPr>
          <p:nvPr>
            <p:ph type="sldNum" idx="12"/>
          </p:nvPr>
        </p:nvSpPr>
        <p:spPr>
          <a:xfrm>
            <a:off x="10883338" y="6339100"/>
            <a:ext cx="684774" cy="365125"/>
          </a:xfrm>
          <a:prstGeom prst="rect">
            <a:avLst/>
          </a:prstGeom>
          <a:noFill/>
          <a:ln>
            <a:noFill/>
          </a:ln>
        </p:spPr>
        <p:txBody>
          <a:bodyPr lIns="0" tIns="0" rIns="0" bIns="0" anchor="ctr"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a:solidFill>
                  <a:srgbClr val="BFBFBF"/>
                </a:solidFill>
                <a:latin typeface="Verdana"/>
                <a:ea typeface="Verdana"/>
                <a:cs typeface="Verdana"/>
                <a:sym typeface="Verdana"/>
              </a:rPr>
              <a:t>4</a:t>
            </a:fld>
            <a:endParaRPr lang="en-US" sz="1300" b="0" i="0" u="none" strike="noStrike" cap="none">
              <a:solidFill>
                <a:srgbClr val="BFBFBF"/>
              </a:solidFill>
              <a:latin typeface="Verdana"/>
              <a:ea typeface="Verdana"/>
              <a:cs typeface="Verdana"/>
              <a:sym typeface="Verdana"/>
            </a:endParaRPr>
          </a:p>
        </p:txBody>
      </p:sp>
      <p:sp>
        <p:nvSpPr>
          <p:cNvPr id="1160" name="Shape 1160"/>
          <p:cNvSpPr txBox="1"/>
          <p:nvPr/>
        </p:nvSpPr>
        <p:spPr>
          <a:xfrm>
            <a:off x="647541" y="4195210"/>
            <a:ext cx="3145962" cy="963555"/>
          </a:xfrm>
          <a:prstGeom prst="rect">
            <a:avLst/>
          </a:prstGeom>
          <a:noFill/>
          <a:ln>
            <a:noFill/>
          </a:ln>
        </p:spPr>
        <p:txBody>
          <a:bodyPr lIns="0" tIns="0" rIns="0" bIns="0" anchor="t" anchorCtr="0">
            <a:noAutofit/>
          </a:bodyPr>
          <a:lstStyle/>
          <a:p>
            <a:pPr marL="0" marR="0" lvl="0" indent="0" algn="ctr" rtl="0">
              <a:spcBef>
                <a:spcPts val="0"/>
              </a:spcBef>
              <a:spcAft>
                <a:spcPts val="0"/>
              </a:spcAft>
              <a:buClr>
                <a:srgbClr val="00A0DF"/>
              </a:buClr>
              <a:buSzPct val="25000"/>
              <a:buFont typeface="Verdana"/>
              <a:buNone/>
            </a:pPr>
            <a:r>
              <a:rPr lang="en-US" sz="1800" b="0" i="0" u="none" strike="noStrike" cap="none" dirty="0">
                <a:solidFill>
                  <a:schemeClr val="lt2"/>
                </a:solidFill>
                <a:latin typeface="Verdana"/>
                <a:ea typeface="Verdana"/>
                <a:cs typeface="Verdana"/>
                <a:sym typeface="Verdana"/>
              </a:rPr>
              <a:t>Connect to anything</a:t>
            </a:r>
          </a:p>
          <a:p>
            <a:pPr marL="0" marR="0" lvl="0" indent="0" algn="ctr" rtl="0">
              <a:spcBef>
                <a:spcPts val="1200"/>
              </a:spcBef>
              <a:spcAft>
                <a:spcPts val="0"/>
              </a:spcAft>
              <a:buClr>
                <a:srgbClr val="00A0DF"/>
              </a:buClr>
              <a:buSzPct val="25000"/>
              <a:buFont typeface="Verdana"/>
              <a:buNone/>
            </a:pPr>
            <a:r>
              <a:rPr lang="en-US" sz="1800" b="0" i="0" u="none" strike="noStrike" cap="none" dirty="0" smtClean="0">
                <a:solidFill>
                  <a:schemeClr val="accent1"/>
                </a:solidFill>
                <a:latin typeface="Verdana"/>
                <a:ea typeface="Verdana"/>
                <a:cs typeface="Verdana"/>
                <a:sym typeface="Verdana"/>
              </a:rPr>
              <a:t>SOA, SaaS and APIs </a:t>
            </a:r>
            <a:r>
              <a:rPr lang="en-US" sz="1800" b="0" i="0" u="none" strike="noStrike" cap="none" dirty="0">
                <a:solidFill>
                  <a:schemeClr val="accent1"/>
                </a:solidFill>
                <a:latin typeface="Verdana"/>
                <a:ea typeface="Verdana"/>
                <a:cs typeface="Verdana"/>
                <a:sym typeface="Verdana"/>
              </a:rPr>
              <a:t>on one platform</a:t>
            </a:r>
          </a:p>
        </p:txBody>
      </p:sp>
      <p:sp>
        <p:nvSpPr>
          <p:cNvPr id="1161" name="Shape 1161"/>
          <p:cNvSpPr txBox="1"/>
          <p:nvPr/>
        </p:nvSpPr>
        <p:spPr>
          <a:xfrm>
            <a:off x="4520891" y="4195423"/>
            <a:ext cx="3147017" cy="971336"/>
          </a:xfrm>
          <a:prstGeom prst="rect">
            <a:avLst/>
          </a:prstGeom>
          <a:noFill/>
          <a:ln>
            <a:noFill/>
          </a:ln>
        </p:spPr>
        <p:txBody>
          <a:bodyPr lIns="0" tIns="0" rIns="0" bIns="0" anchor="t" anchorCtr="0">
            <a:noAutofit/>
          </a:bodyPr>
          <a:lstStyle/>
          <a:p>
            <a:pPr marL="0" marR="0" lvl="0" indent="0" algn="ctr" rtl="0">
              <a:spcBef>
                <a:spcPts val="0"/>
              </a:spcBef>
              <a:spcAft>
                <a:spcPts val="0"/>
              </a:spcAft>
              <a:buClr>
                <a:srgbClr val="00A0DF"/>
              </a:buClr>
              <a:buSzPct val="25000"/>
              <a:buFont typeface="Verdana"/>
              <a:buNone/>
            </a:pPr>
            <a:r>
              <a:rPr lang="en-US" sz="1800" b="0" i="0" u="none" strike="noStrike" cap="none" dirty="0">
                <a:solidFill>
                  <a:schemeClr val="lt2"/>
                </a:solidFill>
                <a:latin typeface="Verdana"/>
                <a:ea typeface="Verdana"/>
                <a:cs typeface="Verdana"/>
                <a:sym typeface="Verdana"/>
              </a:rPr>
              <a:t>Highly productive</a:t>
            </a:r>
          </a:p>
          <a:p>
            <a:pPr marL="0" marR="0" lvl="0" indent="0" algn="ctr" rtl="0">
              <a:spcBef>
                <a:spcPts val="1200"/>
              </a:spcBef>
              <a:spcAft>
                <a:spcPts val="0"/>
              </a:spcAft>
              <a:buClr>
                <a:srgbClr val="00A0DF"/>
              </a:buClr>
              <a:buSzPct val="25000"/>
              <a:buFont typeface="Verdana"/>
              <a:buNone/>
            </a:pPr>
            <a:r>
              <a:rPr lang="en-US" sz="1800" b="0" i="0" u="none" strike="noStrike" cap="none" dirty="0">
                <a:solidFill>
                  <a:schemeClr val="accent1"/>
                </a:solidFill>
                <a:latin typeface="Verdana"/>
                <a:ea typeface="Verdana"/>
                <a:cs typeface="Verdana"/>
                <a:sym typeface="Verdana"/>
              </a:rPr>
              <a:t>Designed for ease of use and </a:t>
            </a:r>
            <a:r>
              <a:rPr lang="en-US" sz="1800" b="0" i="0" u="none" strike="noStrike" cap="none" dirty="0" err="1">
                <a:solidFill>
                  <a:schemeClr val="accent1"/>
                </a:solidFill>
                <a:latin typeface="Verdana"/>
                <a:ea typeface="Verdana"/>
                <a:cs typeface="Verdana"/>
                <a:sym typeface="Verdana"/>
              </a:rPr>
              <a:t>deployability</a:t>
            </a:r>
            <a:endParaRPr lang="en-US" sz="1800" b="0" i="0" u="none" strike="noStrike" cap="none" dirty="0">
              <a:solidFill>
                <a:schemeClr val="accent1"/>
              </a:solidFill>
              <a:latin typeface="Verdana"/>
              <a:ea typeface="Verdana"/>
              <a:cs typeface="Verdana"/>
              <a:sym typeface="Verdana"/>
            </a:endParaRPr>
          </a:p>
        </p:txBody>
      </p:sp>
      <p:sp>
        <p:nvSpPr>
          <p:cNvPr id="1162" name="Shape 1162"/>
          <p:cNvSpPr txBox="1"/>
          <p:nvPr/>
        </p:nvSpPr>
        <p:spPr>
          <a:xfrm>
            <a:off x="8421846" y="4191319"/>
            <a:ext cx="3140074" cy="971336"/>
          </a:xfrm>
          <a:prstGeom prst="rect">
            <a:avLst/>
          </a:prstGeom>
          <a:noFill/>
          <a:ln>
            <a:noFill/>
          </a:ln>
        </p:spPr>
        <p:txBody>
          <a:bodyPr lIns="0" tIns="0" rIns="0" bIns="0" anchor="t" anchorCtr="0">
            <a:noAutofit/>
          </a:bodyPr>
          <a:lstStyle/>
          <a:p>
            <a:pPr marL="0" marR="0" lvl="0" indent="0" algn="ctr" rtl="0">
              <a:spcBef>
                <a:spcPts val="0"/>
              </a:spcBef>
              <a:spcAft>
                <a:spcPts val="0"/>
              </a:spcAft>
              <a:buClr>
                <a:srgbClr val="00A0DF"/>
              </a:buClr>
              <a:buSzPct val="25000"/>
              <a:buFont typeface="Verdana"/>
              <a:buNone/>
            </a:pPr>
            <a:r>
              <a:rPr lang="en-US" sz="1800" b="0" i="0" u="none" strike="noStrike" cap="none">
                <a:solidFill>
                  <a:schemeClr val="lt2"/>
                </a:solidFill>
                <a:latin typeface="Verdana"/>
                <a:ea typeface="Verdana"/>
                <a:cs typeface="Verdana"/>
                <a:sym typeface="Verdana"/>
              </a:rPr>
              <a:t>Ready for hybrid IT</a:t>
            </a:r>
          </a:p>
          <a:p>
            <a:pPr marL="0" marR="0" lvl="0" indent="0" algn="ctr" rtl="0">
              <a:spcBef>
                <a:spcPts val="1200"/>
              </a:spcBef>
              <a:spcAft>
                <a:spcPts val="0"/>
              </a:spcAft>
              <a:buClr>
                <a:srgbClr val="00A0DF"/>
              </a:buClr>
              <a:buSzPct val="25000"/>
              <a:buFont typeface="Verdana"/>
              <a:buNone/>
            </a:pPr>
            <a:r>
              <a:rPr lang="en-US" sz="1800" b="0" i="0" u="none" strike="noStrike" cap="none">
                <a:solidFill>
                  <a:schemeClr val="accent1"/>
                </a:solidFill>
                <a:latin typeface="Verdana"/>
                <a:ea typeface="Verdana"/>
                <a:cs typeface="Verdana"/>
                <a:sym typeface="Verdana"/>
              </a:rPr>
              <a:t>Write once, deploy anywhere</a:t>
            </a:r>
          </a:p>
        </p:txBody>
      </p:sp>
      <p:pic>
        <p:nvPicPr>
          <p:cNvPr id="1163" name="Shape 1163" descr="unified_connectivity_icon-01_6-(1).png"/>
          <p:cNvPicPr preferRelativeResize="0"/>
          <p:nvPr/>
        </p:nvPicPr>
        <p:blipFill rotWithShape="1">
          <a:blip r:embed="rId3">
            <a:alphaModFix/>
          </a:blip>
          <a:srcRect l="-96619" t="-66893" r="-96619" b="-66893"/>
          <a:stretch/>
        </p:blipFill>
        <p:spPr>
          <a:xfrm>
            <a:off x="647541" y="1176036"/>
            <a:ext cx="3140074" cy="2503486"/>
          </a:xfrm>
          <a:prstGeom prst="rect">
            <a:avLst/>
          </a:prstGeom>
          <a:noFill/>
          <a:ln>
            <a:noFill/>
          </a:ln>
        </p:spPr>
      </p:pic>
      <p:pic>
        <p:nvPicPr>
          <p:cNvPr id="1164" name="Shape 1164" descr="frictionless_icon-01_0.png"/>
          <p:cNvPicPr preferRelativeResize="0"/>
          <p:nvPr/>
        </p:nvPicPr>
        <p:blipFill rotWithShape="1">
          <a:blip r:embed="rId4">
            <a:alphaModFix/>
          </a:blip>
          <a:srcRect l="-59875" t="-37599" r="-59876" b="-37599"/>
          <a:stretch/>
        </p:blipFill>
        <p:spPr>
          <a:xfrm>
            <a:off x="4525169" y="1176036"/>
            <a:ext cx="3140074" cy="2503486"/>
          </a:xfrm>
          <a:prstGeom prst="rect">
            <a:avLst/>
          </a:prstGeom>
          <a:noFill/>
          <a:ln>
            <a:noFill/>
          </a:ln>
        </p:spPr>
      </p:pic>
      <p:pic>
        <p:nvPicPr>
          <p:cNvPr id="1165" name="Shape 1165" descr="hybrid_integration-01_1.png"/>
          <p:cNvPicPr preferRelativeResize="0"/>
          <p:nvPr/>
        </p:nvPicPr>
        <p:blipFill rotWithShape="1">
          <a:blip r:embed="rId5">
            <a:alphaModFix/>
          </a:blip>
          <a:srcRect l="-58637" t="-36612" r="-58637" b="-36612"/>
          <a:stretch/>
        </p:blipFill>
        <p:spPr>
          <a:xfrm>
            <a:off x="8421846" y="1176036"/>
            <a:ext cx="3140074" cy="2503486"/>
          </a:xfrm>
          <a:prstGeom prst="rect">
            <a:avLst/>
          </a:prstGeom>
          <a:noFill/>
          <a:ln>
            <a:noFill/>
          </a:ln>
        </p:spPr>
      </p:pic>
      <p:sp>
        <p:nvSpPr>
          <p:cNvPr id="1166" name="Shape 1166"/>
          <p:cNvSpPr txBox="1"/>
          <p:nvPr/>
        </p:nvSpPr>
        <p:spPr>
          <a:xfrm>
            <a:off x="647543" y="3682412"/>
            <a:ext cx="3145961" cy="369332"/>
          </a:xfrm>
          <a:prstGeom prst="rect">
            <a:avLst/>
          </a:prstGeom>
          <a:noFill/>
          <a:ln>
            <a:noFill/>
          </a:ln>
        </p:spPr>
        <p:txBody>
          <a:bodyPr lIns="0" tIns="0" rIns="0" bIns="0" anchor="b" anchorCtr="0">
            <a:noAutofit/>
          </a:bodyPr>
          <a:lstStyle/>
          <a:p>
            <a:pPr marL="0" marR="0" lvl="0" indent="0" algn="ctr" rtl="0">
              <a:spcBef>
                <a:spcPts val="0"/>
              </a:spcBef>
              <a:spcAft>
                <a:spcPts val="0"/>
              </a:spcAft>
              <a:buClr>
                <a:srgbClr val="00A0DF"/>
              </a:buClr>
              <a:buSzPct val="25000"/>
              <a:buFont typeface="Arial"/>
              <a:buNone/>
            </a:pPr>
            <a:r>
              <a:rPr lang="en-US" sz="2400" b="0" i="0" u="none" strike="noStrike" cap="none">
                <a:solidFill>
                  <a:schemeClr val="accent1"/>
                </a:solidFill>
                <a:latin typeface="Verdana"/>
                <a:ea typeface="Verdana"/>
                <a:cs typeface="Verdana"/>
                <a:sym typeface="Verdana"/>
              </a:rPr>
              <a:t>Unified connectivity</a:t>
            </a:r>
          </a:p>
        </p:txBody>
      </p:sp>
      <p:sp>
        <p:nvSpPr>
          <p:cNvPr id="1167" name="Shape 1167"/>
          <p:cNvSpPr txBox="1"/>
          <p:nvPr/>
        </p:nvSpPr>
        <p:spPr>
          <a:xfrm>
            <a:off x="4520891" y="3682412"/>
            <a:ext cx="3144352" cy="369332"/>
          </a:xfrm>
          <a:prstGeom prst="rect">
            <a:avLst/>
          </a:prstGeom>
          <a:noFill/>
          <a:ln>
            <a:noFill/>
          </a:ln>
        </p:spPr>
        <p:txBody>
          <a:bodyPr lIns="0" tIns="0" rIns="0" bIns="0" anchor="b" anchorCtr="0">
            <a:noAutofit/>
          </a:bodyPr>
          <a:lstStyle/>
          <a:p>
            <a:pPr marL="0" marR="0" lvl="0" indent="0" algn="ctr" rtl="0">
              <a:spcBef>
                <a:spcPts val="0"/>
              </a:spcBef>
              <a:spcAft>
                <a:spcPts val="0"/>
              </a:spcAft>
              <a:buClr>
                <a:srgbClr val="00A0DF"/>
              </a:buClr>
              <a:buSzPct val="25000"/>
              <a:buFont typeface="Arial"/>
              <a:buNone/>
            </a:pPr>
            <a:r>
              <a:rPr lang="en-US" sz="2400" b="0" i="0" u="none" strike="noStrike" cap="none">
                <a:solidFill>
                  <a:schemeClr val="accent1"/>
                </a:solidFill>
                <a:latin typeface="Verdana"/>
                <a:ea typeface="Verdana"/>
                <a:cs typeface="Verdana"/>
                <a:sym typeface="Verdana"/>
              </a:rPr>
              <a:t>Lowest friction</a:t>
            </a:r>
          </a:p>
        </p:txBody>
      </p:sp>
      <p:sp>
        <p:nvSpPr>
          <p:cNvPr id="1168" name="Shape 1168"/>
          <p:cNvSpPr txBox="1"/>
          <p:nvPr/>
        </p:nvSpPr>
        <p:spPr>
          <a:xfrm>
            <a:off x="8421846" y="3673557"/>
            <a:ext cx="3140074" cy="369332"/>
          </a:xfrm>
          <a:prstGeom prst="rect">
            <a:avLst/>
          </a:prstGeom>
          <a:noFill/>
          <a:ln>
            <a:noFill/>
          </a:ln>
        </p:spPr>
        <p:txBody>
          <a:bodyPr lIns="0" tIns="0" rIns="0" bIns="0" anchor="b" anchorCtr="0">
            <a:noAutofit/>
          </a:bodyPr>
          <a:lstStyle/>
          <a:p>
            <a:pPr marL="0" marR="0" lvl="0" indent="0" algn="ctr" rtl="0">
              <a:spcBef>
                <a:spcPts val="0"/>
              </a:spcBef>
              <a:spcAft>
                <a:spcPts val="0"/>
              </a:spcAft>
              <a:buClr>
                <a:srgbClr val="00A0DF"/>
              </a:buClr>
              <a:buSzPct val="25000"/>
              <a:buFont typeface="Arial"/>
              <a:buNone/>
            </a:pPr>
            <a:r>
              <a:rPr lang="en-US" sz="2400" b="0" i="0" u="none" strike="noStrike" cap="none">
                <a:solidFill>
                  <a:schemeClr val="accent1"/>
                </a:solidFill>
                <a:latin typeface="Verdana"/>
                <a:ea typeface="Verdana"/>
                <a:cs typeface="Verdana"/>
                <a:sym typeface="Verdana"/>
              </a:rPr>
              <a:t>Future proof</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Shape 1174"/>
          <p:cNvSpPr txBox="1">
            <a:spLocks noGrp="1"/>
          </p:cNvSpPr>
          <p:nvPr>
            <p:ph type="title"/>
          </p:nvPr>
        </p:nvSpPr>
        <p:spPr>
          <a:xfrm>
            <a:off x="609441" y="0"/>
            <a:ext cx="9485052" cy="902367"/>
          </a:xfrm>
          <a:prstGeom prst="rect">
            <a:avLst/>
          </a:prstGeom>
          <a:noFill/>
          <a:ln>
            <a:noFill/>
          </a:ln>
        </p:spPr>
        <p:txBody>
          <a:bodyPr lIns="0" tIns="0" rIns="0" bIns="0" anchor="ctr" anchorCtr="0">
            <a:noAutofit/>
          </a:bodyPr>
          <a:lstStyle/>
          <a:p>
            <a:pPr marL="0" marR="0" lvl="0" indent="0" algn="l" rtl="0">
              <a:lnSpc>
                <a:spcPct val="114285"/>
              </a:lnSpc>
              <a:spcBef>
                <a:spcPts val="0"/>
              </a:spcBef>
              <a:spcAft>
                <a:spcPts val="0"/>
              </a:spcAft>
              <a:buSzPct val="25000"/>
              <a:buNone/>
            </a:pPr>
            <a:r>
              <a:rPr lang="en-US" sz="2800" b="0" i="0" u="none" strike="noStrike" cap="none">
                <a:solidFill>
                  <a:schemeClr val="lt1"/>
                </a:solidFill>
                <a:latin typeface="Verdana"/>
                <a:ea typeface="Verdana"/>
                <a:cs typeface="Verdana"/>
                <a:sym typeface="Verdana"/>
              </a:rPr>
              <a:t>API-led connectivity: </a:t>
            </a:r>
            <a:br>
              <a:rPr lang="en-US" sz="2800" b="0" i="0" u="none" strike="noStrike" cap="none">
                <a:solidFill>
                  <a:schemeClr val="lt1"/>
                </a:solidFill>
                <a:latin typeface="Verdana"/>
                <a:ea typeface="Verdana"/>
                <a:cs typeface="Verdana"/>
                <a:sym typeface="Verdana"/>
              </a:rPr>
            </a:br>
            <a:r>
              <a:rPr lang="en-US" sz="2800" b="0" i="0" u="none" strike="noStrike" cap="none">
                <a:solidFill>
                  <a:schemeClr val="lt1"/>
                </a:solidFill>
                <a:latin typeface="Verdana"/>
                <a:ea typeface="Verdana"/>
                <a:cs typeface="Verdana"/>
                <a:sym typeface="Verdana"/>
              </a:rPr>
              <a:t>An approach to unlocking your organization</a:t>
            </a:r>
          </a:p>
        </p:txBody>
      </p:sp>
      <p:sp>
        <p:nvSpPr>
          <p:cNvPr id="1175" name="Shape 1175"/>
          <p:cNvSpPr txBox="1">
            <a:spLocks noGrp="1"/>
          </p:cNvSpPr>
          <p:nvPr>
            <p:ph type="sldNum" idx="12"/>
          </p:nvPr>
        </p:nvSpPr>
        <p:spPr>
          <a:xfrm>
            <a:off x="10883338" y="6339100"/>
            <a:ext cx="684774" cy="365125"/>
          </a:xfrm>
          <a:prstGeom prst="rect">
            <a:avLst/>
          </a:prstGeom>
          <a:noFill/>
          <a:ln>
            <a:noFill/>
          </a:ln>
        </p:spPr>
        <p:txBody>
          <a:bodyPr lIns="0" tIns="0" rIns="0" bIns="0" anchor="ctr"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a:solidFill>
                  <a:srgbClr val="BFBFBF"/>
                </a:solidFill>
                <a:latin typeface="Verdana"/>
                <a:ea typeface="Verdana"/>
                <a:cs typeface="Verdana"/>
                <a:sym typeface="Verdana"/>
              </a:rPr>
              <a:t>5</a:t>
            </a:fld>
            <a:endParaRPr lang="en-US" sz="1300" b="0" i="0" u="none" strike="noStrike" cap="none">
              <a:solidFill>
                <a:srgbClr val="BFBFBF"/>
              </a:solidFill>
              <a:latin typeface="Verdana"/>
              <a:ea typeface="Verdana"/>
              <a:cs typeface="Verdana"/>
              <a:sym typeface="Verdana"/>
            </a:endParaRPr>
          </a:p>
        </p:txBody>
      </p:sp>
      <p:cxnSp>
        <p:nvCxnSpPr>
          <p:cNvPr id="1176" name="Shape 1176"/>
          <p:cNvCxnSpPr/>
          <p:nvPr/>
        </p:nvCxnSpPr>
        <p:spPr>
          <a:xfrm>
            <a:off x="8542696" y="4900189"/>
            <a:ext cx="0" cy="608052"/>
          </a:xfrm>
          <a:prstGeom prst="straightConnector1">
            <a:avLst/>
          </a:prstGeom>
          <a:solidFill>
            <a:schemeClr val="dk2"/>
          </a:solidFill>
          <a:ln>
            <a:noFill/>
          </a:ln>
        </p:spPr>
      </p:cxnSp>
      <p:cxnSp>
        <p:nvCxnSpPr>
          <p:cNvPr id="1177" name="Shape 1177"/>
          <p:cNvCxnSpPr/>
          <p:nvPr/>
        </p:nvCxnSpPr>
        <p:spPr>
          <a:xfrm>
            <a:off x="7679096" y="4974164"/>
            <a:ext cx="0" cy="608052"/>
          </a:xfrm>
          <a:prstGeom prst="straightConnector1">
            <a:avLst/>
          </a:prstGeom>
          <a:solidFill>
            <a:schemeClr val="dk2"/>
          </a:solidFill>
          <a:ln>
            <a:noFill/>
          </a:ln>
        </p:spPr>
      </p:cxnSp>
      <p:cxnSp>
        <p:nvCxnSpPr>
          <p:cNvPr id="1178" name="Shape 1178"/>
          <p:cNvCxnSpPr/>
          <p:nvPr/>
        </p:nvCxnSpPr>
        <p:spPr>
          <a:xfrm>
            <a:off x="4619250" y="4988607"/>
            <a:ext cx="0" cy="608052"/>
          </a:xfrm>
          <a:prstGeom prst="straightConnector1">
            <a:avLst/>
          </a:prstGeom>
          <a:solidFill>
            <a:schemeClr val="dk2"/>
          </a:solidFill>
          <a:ln>
            <a:noFill/>
          </a:ln>
        </p:spPr>
      </p:cxnSp>
      <p:cxnSp>
        <p:nvCxnSpPr>
          <p:cNvPr id="1179" name="Shape 1179"/>
          <p:cNvCxnSpPr/>
          <p:nvPr/>
        </p:nvCxnSpPr>
        <p:spPr>
          <a:xfrm>
            <a:off x="2706713" y="4988607"/>
            <a:ext cx="0" cy="608052"/>
          </a:xfrm>
          <a:prstGeom prst="straightConnector1">
            <a:avLst/>
          </a:prstGeom>
          <a:solidFill>
            <a:schemeClr val="dk2"/>
          </a:solidFill>
          <a:ln>
            <a:noFill/>
          </a:ln>
        </p:spPr>
      </p:cxnSp>
      <p:cxnSp>
        <p:nvCxnSpPr>
          <p:cNvPr id="1180" name="Shape 1180"/>
          <p:cNvCxnSpPr/>
          <p:nvPr/>
        </p:nvCxnSpPr>
        <p:spPr>
          <a:xfrm>
            <a:off x="6890515" y="5179617"/>
            <a:ext cx="0" cy="608052"/>
          </a:xfrm>
          <a:prstGeom prst="straightConnector1">
            <a:avLst/>
          </a:prstGeom>
          <a:solidFill>
            <a:schemeClr val="dk2"/>
          </a:solidFill>
          <a:ln>
            <a:noFill/>
          </a:ln>
        </p:spPr>
      </p:cxnSp>
      <p:cxnSp>
        <p:nvCxnSpPr>
          <p:cNvPr id="1181" name="Shape 1181"/>
          <p:cNvCxnSpPr/>
          <p:nvPr/>
        </p:nvCxnSpPr>
        <p:spPr>
          <a:xfrm>
            <a:off x="5787255" y="5157651"/>
            <a:ext cx="0" cy="608052"/>
          </a:xfrm>
          <a:prstGeom prst="straightConnector1">
            <a:avLst/>
          </a:prstGeom>
          <a:solidFill>
            <a:schemeClr val="dk2"/>
          </a:solidFill>
          <a:ln>
            <a:noFill/>
          </a:ln>
        </p:spPr>
      </p:cxnSp>
      <p:cxnSp>
        <p:nvCxnSpPr>
          <p:cNvPr id="1182" name="Shape 1182"/>
          <p:cNvCxnSpPr/>
          <p:nvPr/>
        </p:nvCxnSpPr>
        <p:spPr>
          <a:xfrm>
            <a:off x="3668719" y="5208744"/>
            <a:ext cx="0" cy="608052"/>
          </a:xfrm>
          <a:prstGeom prst="straightConnector1">
            <a:avLst/>
          </a:prstGeom>
          <a:solidFill>
            <a:schemeClr val="dk2"/>
          </a:solidFill>
          <a:ln>
            <a:noFill/>
          </a:ln>
        </p:spPr>
      </p:cxnSp>
      <p:sp>
        <p:nvSpPr>
          <p:cNvPr id="1183" name="Shape 1183"/>
          <p:cNvSpPr/>
          <p:nvPr/>
        </p:nvSpPr>
        <p:spPr>
          <a:xfrm>
            <a:off x="1905947" y="4399448"/>
            <a:ext cx="9662165" cy="914400"/>
          </a:xfrm>
          <a:prstGeom prst="roundRect">
            <a:avLst>
              <a:gd name="adj" fmla="val 16667"/>
            </a:avLst>
          </a:prstGeom>
          <a:solidFill>
            <a:schemeClr val="dk2"/>
          </a:solid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800" b="0" i="0" u="none" strike="noStrike" cap="none">
                <a:solidFill>
                  <a:schemeClr val="lt1"/>
                </a:solidFill>
                <a:latin typeface="Verdana"/>
                <a:ea typeface="Verdana"/>
                <a:cs typeface="Verdana"/>
                <a:sym typeface="Verdana"/>
              </a:rPr>
              <a:t>System APIs</a:t>
            </a:r>
          </a:p>
          <a:p>
            <a:pPr marL="0" marR="0" lvl="0" indent="0" algn="ctr" rtl="0">
              <a:spcBef>
                <a:spcPts val="0"/>
              </a:spcBef>
              <a:spcAft>
                <a:spcPts val="0"/>
              </a:spcAft>
              <a:buSzPct val="25000"/>
              <a:buNone/>
            </a:pPr>
            <a:r>
              <a:rPr lang="en-US" sz="1400" b="0" i="0" u="none" strike="noStrike" cap="none">
                <a:solidFill>
                  <a:schemeClr val="lt1"/>
                </a:solidFill>
                <a:latin typeface="Verdana"/>
                <a:ea typeface="Verdana"/>
                <a:cs typeface="Verdana"/>
                <a:sym typeface="Verdana"/>
              </a:rPr>
              <a:t>(legacy modernization, connectivity to SaaS apps, web services &amp; Restful APIs) </a:t>
            </a:r>
          </a:p>
        </p:txBody>
      </p:sp>
      <p:sp>
        <p:nvSpPr>
          <p:cNvPr id="1184" name="Shape 1184"/>
          <p:cNvSpPr/>
          <p:nvPr/>
        </p:nvSpPr>
        <p:spPr>
          <a:xfrm>
            <a:off x="1906458" y="3213958"/>
            <a:ext cx="9662165" cy="914400"/>
          </a:xfrm>
          <a:prstGeom prst="roundRect">
            <a:avLst>
              <a:gd name="adj" fmla="val 16667"/>
            </a:avLst>
          </a:prstGeom>
          <a:solidFill>
            <a:schemeClr val="dk2"/>
          </a:solid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800" b="0" i="0" u="none" strike="noStrike" cap="none">
                <a:solidFill>
                  <a:schemeClr val="lt1"/>
                </a:solidFill>
                <a:latin typeface="Verdana"/>
                <a:ea typeface="Verdana"/>
                <a:cs typeface="Verdana"/>
                <a:sym typeface="Verdana"/>
              </a:rPr>
              <a:t>Process APIs</a:t>
            </a:r>
          </a:p>
          <a:p>
            <a:pPr marL="0" marR="0" lvl="0" indent="0" algn="ctr" rtl="0">
              <a:spcBef>
                <a:spcPts val="0"/>
              </a:spcBef>
              <a:spcAft>
                <a:spcPts val="0"/>
              </a:spcAft>
              <a:buSzPct val="25000"/>
              <a:buNone/>
            </a:pPr>
            <a:r>
              <a:rPr lang="en-US" sz="1400" b="0" i="0" u="none" strike="noStrike" cap="none">
                <a:solidFill>
                  <a:schemeClr val="lt1"/>
                </a:solidFill>
                <a:latin typeface="Verdana"/>
                <a:ea typeface="Verdana"/>
                <a:cs typeface="Verdana"/>
                <a:sym typeface="Verdana"/>
              </a:rPr>
              <a:t>(orchestration, composable APIs, Microservices)</a:t>
            </a:r>
          </a:p>
        </p:txBody>
      </p:sp>
      <p:sp>
        <p:nvSpPr>
          <p:cNvPr id="1185" name="Shape 1185"/>
          <p:cNvSpPr/>
          <p:nvPr/>
        </p:nvSpPr>
        <p:spPr>
          <a:xfrm>
            <a:off x="1906458" y="2028469"/>
            <a:ext cx="9662165" cy="914400"/>
          </a:xfrm>
          <a:prstGeom prst="roundRect">
            <a:avLst>
              <a:gd name="adj" fmla="val 16667"/>
            </a:avLst>
          </a:prstGeom>
          <a:solidFill>
            <a:schemeClr val="dk2"/>
          </a:solid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800" b="0" i="0" u="none" strike="noStrike" cap="none">
                <a:solidFill>
                  <a:schemeClr val="lt1"/>
                </a:solidFill>
                <a:latin typeface="Verdana"/>
                <a:ea typeface="Verdana"/>
                <a:cs typeface="Verdana"/>
                <a:sym typeface="Verdana"/>
              </a:rPr>
              <a:t>Experience APIs</a:t>
            </a:r>
          </a:p>
          <a:p>
            <a:pPr marL="0" marR="0" lvl="0" indent="0" algn="ctr" rtl="0">
              <a:spcBef>
                <a:spcPts val="0"/>
              </a:spcBef>
              <a:spcAft>
                <a:spcPts val="0"/>
              </a:spcAft>
              <a:buSzPct val="25000"/>
              <a:buNone/>
            </a:pPr>
            <a:r>
              <a:rPr lang="en-US" sz="1400" b="0" i="0" u="none" strike="noStrike" cap="none">
                <a:solidFill>
                  <a:schemeClr val="lt1"/>
                </a:solidFill>
                <a:latin typeface="Verdana"/>
                <a:ea typeface="Verdana"/>
                <a:cs typeface="Verdana"/>
                <a:sym typeface="Verdana"/>
              </a:rPr>
              <a:t>(purpose-built APIs for apps)</a:t>
            </a:r>
          </a:p>
        </p:txBody>
      </p:sp>
      <p:sp>
        <p:nvSpPr>
          <p:cNvPr id="1186" name="Shape 1186"/>
          <p:cNvSpPr txBox="1"/>
          <p:nvPr/>
        </p:nvSpPr>
        <p:spPr>
          <a:xfrm>
            <a:off x="3405128" y="5993678"/>
            <a:ext cx="997237" cy="276998"/>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200" b="0" i="0" u="none" strike="noStrike" cap="none">
                <a:solidFill>
                  <a:srgbClr val="90908C"/>
                </a:solidFill>
                <a:latin typeface="Verdana"/>
                <a:ea typeface="Verdana"/>
                <a:cs typeface="Verdana"/>
                <a:sym typeface="Verdana"/>
              </a:rPr>
              <a:t>Mainframe</a:t>
            </a:r>
          </a:p>
        </p:txBody>
      </p:sp>
      <p:sp>
        <p:nvSpPr>
          <p:cNvPr id="1187" name="Shape 1187"/>
          <p:cNvSpPr txBox="1"/>
          <p:nvPr/>
        </p:nvSpPr>
        <p:spPr>
          <a:xfrm>
            <a:off x="4900198" y="5993676"/>
            <a:ext cx="895272" cy="276998"/>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200" b="0" i="0" u="none" strike="noStrike" cap="none">
                <a:solidFill>
                  <a:srgbClr val="90908C"/>
                </a:solidFill>
                <a:latin typeface="Verdana"/>
                <a:ea typeface="Verdana"/>
                <a:cs typeface="Verdana"/>
                <a:sym typeface="Verdana"/>
              </a:rPr>
              <a:t>FTP, Files</a:t>
            </a:r>
          </a:p>
        </p:txBody>
      </p:sp>
      <p:sp>
        <p:nvSpPr>
          <p:cNvPr id="1188" name="Shape 1188"/>
          <p:cNvSpPr txBox="1"/>
          <p:nvPr/>
        </p:nvSpPr>
        <p:spPr>
          <a:xfrm>
            <a:off x="6236998" y="6000344"/>
            <a:ext cx="990976" cy="276998"/>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200" b="0" i="0" u="none" strike="noStrike" cap="none">
                <a:solidFill>
                  <a:srgbClr val="90908C"/>
                </a:solidFill>
                <a:latin typeface="Verdana"/>
                <a:ea typeface="Verdana"/>
                <a:cs typeface="Verdana"/>
                <a:sym typeface="Verdana"/>
              </a:rPr>
              <a:t>Databases</a:t>
            </a:r>
          </a:p>
        </p:txBody>
      </p:sp>
      <p:sp>
        <p:nvSpPr>
          <p:cNvPr id="1189" name="Shape 1189"/>
          <p:cNvSpPr txBox="1"/>
          <p:nvPr/>
        </p:nvSpPr>
        <p:spPr>
          <a:xfrm>
            <a:off x="8900132" y="6011689"/>
            <a:ext cx="1487267" cy="276998"/>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200" b="0" i="0" u="none" strike="noStrike" cap="none">
                <a:solidFill>
                  <a:srgbClr val="90908C"/>
                </a:solidFill>
                <a:latin typeface="Verdana"/>
                <a:ea typeface="Verdana"/>
                <a:cs typeface="Verdana"/>
                <a:sym typeface="Verdana"/>
              </a:rPr>
              <a:t>Legacy Systems </a:t>
            </a:r>
          </a:p>
        </p:txBody>
      </p:sp>
      <p:sp>
        <p:nvSpPr>
          <p:cNvPr id="1190" name="Shape 1190"/>
          <p:cNvSpPr txBox="1"/>
          <p:nvPr/>
        </p:nvSpPr>
        <p:spPr>
          <a:xfrm>
            <a:off x="1929283" y="5996758"/>
            <a:ext cx="998365" cy="276998"/>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200" b="0" i="0" u="none" strike="noStrike" cap="none">
                <a:solidFill>
                  <a:srgbClr val="90908C"/>
                </a:solidFill>
                <a:latin typeface="Verdana"/>
                <a:ea typeface="Verdana"/>
                <a:cs typeface="Verdana"/>
                <a:sym typeface="Verdana"/>
              </a:rPr>
              <a:t>SaaS apps</a:t>
            </a:r>
          </a:p>
        </p:txBody>
      </p:sp>
      <p:sp>
        <p:nvSpPr>
          <p:cNvPr id="1191" name="Shape 1191"/>
          <p:cNvSpPr txBox="1"/>
          <p:nvPr/>
        </p:nvSpPr>
        <p:spPr>
          <a:xfrm>
            <a:off x="10494582" y="6002705"/>
            <a:ext cx="1129723" cy="276998"/>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200" b="0" i="0" u="none" strike="noStrike" cap="none">
                <a:solidFill>
                  <a:srgbClr val="90908C"/>
                </a:solidFill>
                <a:latin typeface="Verdana"/>
                <a:ea typeface="Verdana"/>
                <a:cs typeface="Verdana"/>
                <a:sym typeface="Verdana"/>
              </a:rPr>
              <a:t>Applications</a:t>
            </a:r>
          </a:p>
        </p:txBody>
      </p:sp>
      <p:sp>
        <p:nvSpPr>
          <p:cNvPr id="1192" name="Shape 1192"/>
          <p:cNvSpPr txBox="1"/>
          <p:nvPr/>
        </p:nvSpPr>
        <p:spPr>
          <a:xfrm>
            <a:off x="7478946" y="5996758"/>
            <a:ext cx="1244728" cy="276998"/>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200" b="0" i="0" u="none" strike="noStrike" cap="none">
                <a:solidFill>
                  <a:srgbClr val="919188"/>
                </a:solidFill>
                <a:latin typeface="Verdana"/>
                <a:ea typeface="Verdana"/>
                <a:cs typeface="Verdana"/>
                <a:sym typeface="Verdana"/>
              </a:rPr>
              <a:t>Web services</a:t>
            </a:r>
          </a:p>
        </p:txBody>
      </p:sp>
      <p:sp>
        <p:nvSpPr>
          <p:cNvPr id="1193" name="Shape 1193"/>
          <p:cNvSpPr/>
          <p:nvPr/>
        </p:nvSpPr>
        <p:spPr>
          <a:xfrm rot="-5400000">
            <a:off x="466492" y="4004416"/>
            <a:ext cx="1457236" cy="1119201"/>
          </a:xfrm>
          <a:prstGeom prst="homePlate">
            <a:avLst>
              <a:gd name="adj" fmla="val 50000"/>
            </a:avLst>
          </a:prstGeom>
          <a:solidFill>
            <a:schemeClr val="lt2"/>
          </a:solidFill>
          <a:ln>
            <a:noFill/>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94" name="Shape 1194"/>
          <p:cNvSpPr txBox="1"/>
          <p:nvPr/>
        </p:nvSpPr>
        <p:spPr>
          <a:xfrm>
            <a:off x="640020" y="4486235"/>
            <a:ext cx="1103917" cy="584774"/>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600" b="0" i="0" u="none" strike="noStrike" cap="none">
                <a:solidFill>
                  <a:schemeClr val="lt1"/>
                </a:solidFill>
                <a:latin typeface="Verdana"/>
                <a:ea typeface="Verdana"/>
                <a:cs typeface="Verdana"/>
                <a:sym typeface="Verdana"/>
              </a:rPr>
              <a:t>Central IT</a:t>
            </a:r>
          </a:p>
        </p:txBody>
      </p:sp>
      <p:sp>
        <p:nvSpPr>
          <p:cNvPr id="1195" name="Shape 1195"/>
          <p:cNvSpPr/>
          <p:nvPr/>
        </p:nvSpPr>
        <p:spPr>
          <a:xfrm rot="-5400000">
            <a:off x="408609" y="2890646"/>
            <a:ext cx="1585564" cy="1119203"/>
          </a:xfrm>
          <a:prstGeom prst="chevron">
            <a:avLst>
              <a:gd name="adj" fmla="val 50000"/>
            </a:avLst>
          </a:prstGeom>
          <a:solidFill>
            <a:schemeClr val="lt2"/>
          </a:solidFill>
          <a:ln>
            <a:noFill/>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96" name="Shape 1196"/>
          <p:cNvSpPr txBox="1"/>
          <p:nvPr/>
        </p:nvSpPr>
        <p:spPr>
          <a:xfrm>
            <a:off x="641789" y="3016341"/>
            <a:ext cx="1119204" cy="584776"/>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600" b="0" i="0" u="none" strike="noStrike" cap="none">
                <a:solidFill>
                  <a:schemeClr val="lt1"/>
                </a:solidFill>
                <a:latin typeface="Verdana"/>
                <a:ea typeface="Verdana"/>
                <a:cs typeface="Verdana"/>
                <a:sym typeface="Verdana"/>
              </a:rPr>
              <a:t>LoB Dev/IT</a:t>
            </a:r>
          </a:p>
        </p:txBody>
      </p:sp>
      <p:sp>
        <p:nvSpPr>
          <p:cNvPr id="1197" name="Shape 1197"/>
          <p:cNvSpPr/>
          <p:nvPr/>
        </p:nvSpPr>
        <p:spPr>
          <a:xfrm rot="-5400000">
            <a:off x="379450" y="1685590"/>
            <a:ext cx="1639806" cy="1119203"/>
          </a:xfrm>
          <a:prstGeom prst="chevron">
            <a:avLst>
              <a:gd name="adj" fmla="val 50000"/>
            </a:avLst>
          </a:prstGeom>
          <a:solidFill>
            <a:schemeClr val="lt2"/>
          </a:solidFill>
          <a:ln>
            <a:noFill/>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98" name="Shape 1198"/>
          <p:cNvSpPr txBox="1"/>
          <p:nvPr/>
        </p:nvSpPr>
        <p:spPr>
          <a:xfrm>
            <a:off x="635510" y="1976325"/>
            <a:ext cx="1119201" cy="338554"/>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600" b="0" i="0" u="none" strike="noStrike" cap="none">
                <a:solidFill>
                  <a:schemeClr val="lt1"/>
                </a:solidFill>
                <a:latin typeface="Verdana"/>
                <a:ea typeface="Verdana"/>
                <a:cs typeface="Verdana"/>
                <a:sym typeface="Verdana"/>
              </a:rPr>
              <a:t>App Dev</a:t>
            </a:r>
          </a:p>
        </p:txBody>
      </p:sp>
      <p:sp>
        <p:nvSpPr>
          <p:cNvPr id="1199" name="Shape 1199"/>
          <p:cNvSpPr txBox="1"/>
          <p:nvPr/>
        </p:nvSpPr>
        <p:spPr>
          <a:xfrm>
            <a:off x="533145" y="5314367"/>
            <a:ext cx="1332416" cy="52321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400" b="0" i="0" u="none" strike="noStrike" cap="none">
                <a:solidFill>
                  <a:schemeClr val="dk1"/>
                </a:solidFill>
                <a:latin typeface="Verdana"/>
                <a:ea typeface="Verdana"/>
                <a:cs typeface="Verdana"/>
                <a:sym typeface="Verdana"/>
              </a:rPr>
              <a:t>Accessibility</a:t>
            </a:r>
          </a:p>
          <a:p>
            <a:pPr marL="0" marR="0" lvl="0" indent="0" algn="ctr" rtl="0">
              <a:spcBef>
                <a:spcPts val="0"/>
              </a:spcBef>
              <a:spcAft>
                <a:spcPts val="0"/>
              </a:spcAft>
              <a:buSzPct val="25000"/>
              <a:buNone/>
            </a:pPr>
            <a:r>
              <a:rPr lang="en-US" sz="1400" b="0" i="0" u="none" strike="noStrike" cap="none">
                <a:solidFill>
                  <a:schemeClr val="dk1"/>
                </a:solidFill>
                <a:latin typeface="Verdana"/>
                <a:ea typeface="Verdana"/>
                <a:cs typeface="Verdana"/>
                <a:sym typeface="Verdana"/>
              </a:rPr>
              <a:t>&amp; Ownership</a:t>
            </a:r>
          </a:p>
        </p:txBody>
      </p:sp>
      <p:pic>
        <p:nvPicPr>
          <p:cNvPr id="1200" name="Shape 1200"/>
          <p:cNvPicPr preferRelativeResize="0"/>
          <p:nvPr/>
        </p:nvPicPr>
        <p:blipFill rotWithShape="1">
          <a:blip r:embed="rId3">
            <a:alphaModFix/>
          </a:blip>
          <a:srcRect/>
          <a:stretch/>
        </p:blipFill>
        <p:spPr>
          <a:xfrm>
            <a:off x="3637576" y="5432082"/>
            <a:ext cx="532341" cy="545985"/>
          </a:xfrm>
          <a:prstGeom prst="rect">
            <a:avLst/>
          </a:prstGeom>
          <a:noFill/>
          <a:ln>
            <a:noFill/>
          </a:ln>
        </p:spPr>
      </p:pic>
      <p:sp>
        <p:nvSpPr>
          <p:cNvPr id="1201" name="Shape 1201"/>
          <p:cNvSpPr/>
          <p:nvPr/>
        </p:nvSpPr>
        <p:spPr>
          <a:xfrm>
            <a:off x="6429737" y="5482767"/>
            <a:ext cx="516331" cy="495299"/>
          </a:xfrm>
          <a:custGeom>
            <a:avLst/>
            <a:gdLst/>
            <a:ahLst/>
            <a:cxnLst/>
            <a:rect l="0" t="0" r="0" b="0"/>
            <a:pathLst>
              <a:path w="120000" h="120000" extrusionOk="0">
                <a:moveTo>
                  <a:pt x="58252" y="0"/>
                </a:moveTo>
                <a:cubicBezTo>
                  <a:pt x="38446" y="0"/>
                  <a:pt x="19805" y="3636"/>
                  <a:pt x="0" y="9696"/>
                </a:cubicBezTo>
                <a:cubicBezTo>
                  <a:pt x="0" y="110303"/>
                  <a:pt x="0" y="110303"/>
                  <a:pt x="0" y="110303"/>
                </a:cubicBezTo>
                <a:cubicBezTo>
                  <a:pt x="22135" y="117575"/>
                  <a:pt x="41941" y="119999"/>
                  <a:pt x="61747" y="119999"/>
                </a:cubicBezTo>
                <a:cubicBezTo>
                  <a:pt x="80388" y="119999"/>
                  <a:pt x="100194" y="117575"/>
                  <a:pt x="120000" y="110303"/>
                </a:cubicBezTo>
                <a:cubicBezTo>
                  <a:pt x="120000" y="9696"/>
                  <a:pt x="120000" y="9696"/>
                  <a:pt x="120000" y="9696"/>
                </a:cubicBezTo>
                <a:cubicBezTo>
                  <a:pt x="97864" y="3636"/>
                  <a:pt x="78058" y="0"/>
                  <a:pt x="58252" y="0"/>
                </a:cubicBezTo>
                <a:close/>
                <a:moveTo>
                  <a:pt x="114174" y="105454"/>
                </a:moveTo>
                <a:cubicBezTo>
                  <a:pt x="95533" y="111515"/>
                  <a:pt x="78058" y="113939"/>
                  <a:pt x="61747" y="113939"/>
                </a:cubicBezTo>
                <a:cubicBezTo>
                  <a:pt x="44271" y="113939"/>
                  <a:pt x="25631" y="111515"/>
                  <a:pt x="5825" y="105454"/>
                </a:cubicBezTo>
                <a:cubicBezTo>
                  <a:pt x="5825" y="84848"/>
                  <a:pt x="5825" y="84848"/>
                  <a:pt x="5825" y="84848"/>
                </a:cubicBezTo>
                <a:cubicBezTo>
                  <a:pt x="114174" y="84848"/>
                  <a:pt x="114174" y="84848"/>
                  <a:pt x="114174" y="84848"/>
                </a:cubicBezTo>
                <a:lnTo>
                  <a:pt x="114174" y="105454"/>
                </a:lnTo>
                <a:close/>
                <a:moveTo>
                  <a:pt x="114174" y="75151"/>
                </a:moveTo>
                <a:cubicBezTo>
                  <a:pt x="5825" y="75151"/>
                  <a:pt x="5825" y="75151"/>
                  <a:pt x="5825" y="75151"/>
                </a:cubicBezTo>
                <a:cubicBezTo>
                  <a:pt x="5825" y="46060"/>
                  <a:pt x="5825" y="46060"/>
                  <a:pt x="5825" y="46060"/>
                </a:cubicBezTo>
                <a:cubicBezTo>
                  <a:pt x="114174" y="46060"/>
                  <a:pt x="114174" y="46060"/>
                  <a:pt x="114174" y="46060"/>
                </a:cubicBezTo>
                <a:lnTo>
                  <a:pt x="114174" y="75151"/>
                </a:lnTo>
                <a:close/>
                <a:moveTo>
                  <a:pt x="114174" y="36363"/>
                </a:moveTo>
                <a:cubicBezTo>
                  <a:pt x="5825" y="36363"/>
                  <a:pt x="5825" y="36363"/>
                  <a:pt x="5825" y="36363"/>
                </a:cubicBezTo>
                <a:cubicBezTo>
                  <a:pt x="5825" y="14545"/>
                  <a:pt x="5825" y="14545"/>
                  <a:pt x="5825" y="14545"/>
                </a:cubicBezTo>
                <a:cubicBezTo>
                  <a:pt x="24466" y="8484"/>
                  <a:pt x="40776" y="6060"/>
                  <a:pt x="58252" y="6060"/>
                </a:cubicBezTo>
                <a:cubicBezTo>
                  <a:pt x="75728" y="6060"/>
                  <a:pt x="94368" y="8484"/>
                  <a:pt x="114174" y="14545"/>
                </a:cubicBezTo>
                <a:lnTo>
                  <a:pt x="114174" y="36363"/>
                </a:lnTo>
                <a:close/>
              </a:path>
            </a:pathLst>
          </a:custGeom>
          <a:solidFill>
            <a:srgbClr val="00A1DF"/>
          </a:solidFill>
          <a:ln>
            <a:noFill/>
          </a:ln>
        </p:spPr>
        <p:txBody>
          <a:bodyPr lIns="121875" tIns="60925" rIns="121875" bIns="60925"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02" name="Shape 1202"/>
          <p:cNvSpPr/>
          <p:nvPr/>
        </p:nvSpPr>
        <p:spPr>
          <a:xfrm>
            <a:off x="2081332" y="5573783"/>
            <a:ext cx="698317" cy="404284"/>
          </a:xfrm>
          <a:custGeom>
            <a:avLst/>
            <a:gdLst/>
            <a:ahLst/>
            <a:cxnLst/>
            <a:rect l="0" t="0" r="0" b="0"/>
            <a:pathLst>
              <a:path w="120000" h="120000" extrusionOk="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59142" y="8888"/>
                </a:cubicBezTo>
                <a:cubicBezTo>
                  <a:pt x="58285" y="8888"/>
                  <a:pt x="56571" y="8888"/>
                  <a:pt x="54857" y="8888"/>
                </a:cubicBezTo>
                <a:cubicBezTo>
                  <a:pt x="51428" y="5925"/>
                  <a:pt x="46285" y="0"/>
                  <a:pt x="39428" y="0"/>
                </a:cubicBezTo>
                <a:cubicBezTo>
                  <a:pt x="35142" y="0"/>
                  <a:pt x="30857" y="1481"/>
                  <a:pt x="26571" y="5925"/>
                </a:cubicBezTo>
                <a:cubicBezTo>
                  <a:pt x="26571" y="5925"/>
                  <a:pt x="14571" y="16296"/>
                  <a:pt x="15428" y="42962"/>
                </a:cubicBezTo>
                <a:cubicBezTo>
                  <a:pt x="14571" y="42962"/>
                  <a:pt x="13714" y="44444"/>
                  <a:pt x="13714" y="45925"/>
                </a:cubicBezTo>
                <a:cubicBezTo>
                  <a:pt x="12000" y="47407"/>
                  <a:pt x="10285" y="48888"/>
                  <a:pt x="7714" y="51851"/>
                </a:cubicBezTo>
                <a:cubicBezTo>
                  <a:pt x="4285" y="56296"/>
                  <a:pt x="0" y="66666"/>
                  <a:pt x="0" y="82962"/>
                </a:cubicBezTo>
                <a:cubicBezTo>
                  <a:pt x="0" y="109629"/>
                  <a:pt x="12000" y="120000"/>
                  <a:pt x="20571" y="120000"/>
                </a:cubicBezTo>
                <a:cubicBezTo>
                  <a:pt x="93428" y="120000"/>
                  <a:pt x="93428" y="120000"/>
                  <a:pt x="93428" y="120000"/>
                </a:cubicBezTo>
                <a:cubicBezTo>
                  <a:pt x="93428" y="120000"/>
                  <a:pt x="94285" y="120000"/>
                  <a:pt x="95142" y="120000"/>
                </a:cubicBezTo>
                <a:cubicBezTo>
                  <a:pt x="108857" y="120000"/>
                  <a:pt x="120000" y="100740"/>
                  <a:pt x="120000" y="77037"/>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6666"/>
                  <a:pt x="4285" y="82962"/>
                </a:cubicBezTo>
                <a:cubicBezTo>
                  <a:pt x="4285" y="69629"/>
                  <a:pt x="7714" y="62222"/>
                  <a:pt x="10285" y="57777"/>
                </a:cubicBezTo>
                <a:cubicBezTo>
                  <a:pt x="12857" y="54814"/>
                  <a:pt x="14571" y="53333"/>
                  <a:pt x="15428" y="53333"/>
                </a:cubicBezTo>
                <a:cubicBezTo>
                  <a:pt x="16285" y="51851"/>
                  <a:pt x="16285" y="51851"/>
                  <a:pt x="16285" y="51851"/>
                </a:cubicBezTo>
                <a:cubicBezTo>
                  <a:pt x="17142" y="50370"/>
                  <a:pt x="17142" y="50370"/>
                  <a:pt x="17142" y="50370"/>
                </a:cubicBezTo>
                <a:cubicBezTo>
                  <a:pt x="17142" y="48888"/>
                  <a:pt x="18000" y="47407"/>
                  <a:pt x="18857" y="47407"/>
                </a:cubicBezTo>
                <a:cubicBezTo>
                  <a:pt x="19714" y="45925"/>
                  <a:pt x="19714" y="45925"/>
                  <a:pt x="19714" y="45925"/>
                </a:cubicBezTo>
                <a:cubicBezTo>
                  <a:pt x="19714" y="42962"/>
                  <a:pt x="19714" y="42962"/>
                  <a:pt x="19714" y="42962"/>
                </a:cubicBezTo>
                <a:cubicBezTo>
                  <a:pt x="18857" y="22222"/>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7777"/>
                  <a:pt x="54857" y="17777"/>
                  <a:pt x="54857" y="17777"/>
                </a:cubicBezTo>
                <a:cubicBezTo>
                  <a:pt x="60000" y="14814"/>
                  <a:pt x="64285"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7714" y="40000"/>
                  <a:pt x="97714" y="40000"/>
                  <a:pt x="97714" y="40000"/>
                </a:cubicBezTo>
                <a:cubicBezTo>
                  <a:pt x="108000" y="42962"/>
                  <a:pt x="115714" y="57777"/>
                  <a:pt x="115714" y="77037"/>
                </a:cubicBezTo>
                <a:cubicBezTo>
                  <a:pt x="115714" y="96296"/>
                  <a:pt x="106285" y="112592"/>
                  <a:pt x="95142" y="112592"/>
                </a:cubicBezTo>
                <a:close/>
                <a:moveTo>
                  <a:pt x="42857" y="71111"/>
                </a:moveTo>
                <a:cubicBezTo>
                  <a:pt x="42857" y="77037"/>
                  <a:pt x="40285" y="82962"/>
                  <a:pt x="36857" y="82962"/>
                </a:cubicBezTo>
                <a:cubicBezTo>
                  <a:pt x="33428" y="82962"/>
                  <a:pt x="30857" y="77037"/>
                  <a:pt x="30857" y="71111"/>
                </a:cubicBezTo>
                <a:cubicBezTo>
                  <a:pt x="30857" y="65185"/>
                  <a:pt x="33428" y="60740"/>
                  <a:pt x="36857" y="60740"/>
                </a:cubicBezTo>
                <a:cubicBezTo>
                  <a:pt x="40285" y="60740"/>
                  <a:pt x="42857" y="65185"/>
                  <a:pt x="42857" y="71111"/>
                </a:cubicBezTo>
                <a:close/>
                <a:moveTo>
                  <a:pt x="70285" y="71111"/>
                </a:moveTo>
                <a:cubicBezTo>
                  <a:pt x="70285" y="81481"/>
                  <a:pt x="65142" y="88888"/>
                  <a:pt x="60000" y="88888"/>
                </a:cubicBezTo>
                <a:cubicBezTo>
                  <a:pt x="54857" y="88888"/>
                  <a:pt x="49714" y="81481"/>
                  <a:pt x="49714" y="71111"/>
                </a:cubicBezTo>
                <a:cubicBezTo>
                  <a:pt x="49714" y="62222"/>
                  <a:pt x="54857" y="54814"/>
                  <a:pt x="60000" y="54814"/>
                </a:cubicBezTo>
                <a:cubicBezTo>
                  <a:pt x="65142"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00A1DF"/>
          </a:solidFill>
          <a:ln>
            <a:noFill/>
          </a:ln>
        </p:spPr>
        <p:txBody>
          <a:bodyPr lIns="121875" tIns="60925" rIns="121875" bIns="60925"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03" name="Shape 1203"/>
          <p:cNvSpPr/>
          <p:nvPr/>
        </p:nvSpPr>
        <p:spPr>
          <a:xfrm>
            <a:off x="5027844" y="5411232"/>
            <a:ext cx="543965" cy="566834"/>
          </a:xfrm>
          <a:custGeom>
            <a:avLst/>
            <a:gdLst/>
            <a:ahLst/>
            <a:cxnLst/>
            <a:rect l="0" t="0" r="0" b="0"/>
            <a:pathLst>
              <a:path w="120000" h="120000" extrusionOk="0">
                <a:moveTo>
                  <a:pt x="75894" y="49668"/>
                </a:moveTo>
                <a:lnTo>
                  <a:pt x="34569" y="49668"/>
                </a:lnTo>
                <a:lnTo>
                  <a:pt x="34569" y="44900"/>
                </a:lnTo>
                <a:lnTo>
                  <a:pt x="75894" y="44900"/>
                </a:lnTo>
                <a:lnTo>
                  <a:pt x="75894" y="49668"/>
                </a:lnTo>
                <a:close/>
                <a:moveTo>
                  <a:pt x="75894" y="62781"/>
                </a:moveTo>
                <a:lnTo>
                  <a:pt x="34569" y="62781"/>
                </a:lnTo>
                <a:lnTo>
                  <a:pt x="34569" y="68344"/>
                </a:lnTo>
                <a:lnTo>
                  <a:pt x="75894" y="68344"/>
                </a:lnTo>
                <a:lnTo>
                  <a:pt x="75894" y="62781"/>
                </a:lnTo>
                <a:close/>
                <a:moveTo>
                  <a:pt x="75894" y="25430"/>
                </a:moveTo>
                <a:lnTo>
                  <a:pt x="34569" y="25430"/>
                </a:lnTo>
                <a:lnTo>
                  <a:pt x="34569" y="30198"/>
                </a:lnTo>
                <a:lnTo>
                  <a:pt x="75894" y="30198"/>
                </a:lnTo>
                <a:lnTo>
                  <a:pt x="75894" y="25430"/>
                </a:lnTo>
                <a:close/>
                <a:moveTo>
                  <a:pt x="75894" y="82649"/>
                </a:moveTo>
                <a:lnTo>
                  <a:pt x="34569" y="82649"/>
                </a:lnTo>
                <a:lnTo>
                  <a:pt x="34569" y="87417"/>
                </a:lnTo>
                <a:lnTo>
                  <a:pt x="75894" y="87417"/>
                </a:lnTo>
                <a:lnTo>
                  <a:pt x="75894" y="82649"/>
                </a:lnTo>
                <a:close/>
                <a:moveTo>
                  <a:pt x="116423" y="12317"/>
                </a:moveTo>
                <a:lnTo>
                  <a:pt x="116423" y="116423"/>
                </a:lnTo>
                <a:lnTo>
                  <a:pt x="11125" y="116423"/>
                </a:lnTo>
                <a:lnTo>
                  <a:pt x="11125" y="120000"/>
                </a:lnTo>
                <a:lnTo>
                  <a:pt x="120000" y="120000"/>
                </a:lnTo>
                <a:lnTo>
                  <a:pt x="120000" y="12317"/>
                </a:lnTo>
                <a:lnTo>
                  <a:pt x="116423" y="12317"/>
                </a:lnTo>
                <a:close/>
                <a:moveTo>
                  <a:pt x="110860" y="110860"/>
                </a:moveTo>
                <a:lnTo>
                  <a:pt x="0" y="110860"/>
                </a:lnTo>
                <a:lnTo>
                  <a:pt x="0" y="0"/>
                </a:lnTo>
                <a:lnTo>
                  <a:pt x="110860" y="0"/>
                </a:lnTo>
                <a:lnTo>
                  <a:pt x="110860" y="110860"/>
                </a:lnTo>
                <a:close/>
                <a:moveTo>
                  <a:pt x="106092" y="4768"/>
                </a:moveTo>
                <a:lnTo>
                  <a:pt x="4370" y="4768"/>
                </a:lnTo>
                <a:lnTo>
                  <a:pt x="4370" y="106092"/>
                </a:lnTo>
                <a:lnTo>
                  <a:pt x="106092" y="106092"/>
                </a:lnTo>
                <a:lnTo>
                  <a:pt x="106092" y="4768"/>
                </a:lnTo>
                <a:close/>
              </a:path>
            </a:pathLst>
          </a:custGeom>
          <a:solidFill>
            <a:srgbClr val="00A1DF"/>
          </a:solidFill>
          <a:ln>
            <a:noFill/>
          </a:ln>
        </p:spPr>
        <p:txBody>
          <a:bodyPr lIns="121875" tIns="60925" rIns="121875" bIns="60925"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04" name="Shape 1204"/>
          <p:cNvSpPr/>
          <p:nvPr/>
        </p:nvSpPr>
        <p:spPr>
          <a:xfrm>
            <a:off x="7803996" y="5431951"/>
            <a:ext cx="594627" cy="546115"/>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3949" y="114915"/>
                </a:moveTo>
                <a:cubicBezTo>
                  <a:pt x="6050" y="114915"/>
                  <a:pt x="6050" y="114915"/>
                  <a:pt x="6050" y="114915"/>
                </a:cubicBezTo>
                <a:cubicBezTo>
                  <a:pt x="6050" y="29491"/>
                  <a:pt x="6050" y="29491"/>
                  <a:pt x="6050" y="29491"/>
                </a:cubicBezTo>
                <a:cubicBezTo>
                  <a:pt x="113949" y="29491"/>
                  <a:pt x="113949" y="29491"/>
                  <a:pt x="113949" y="29491"/>
                </a:cubicBezTo>
                <a:lnTo>
                  <a:pt x="113949" y="114915"/>
                </a:lnTo>
                <a:close/>
                <a:moveTo>
                  <a:pt x="113949" y="23389"/>
                </a:moveTo>
                <a:cubicBezTo>
                  <a:pt x="6050" y="23389"/>
                  <a:pt x="6050" y="23389"/>
                  <a:pt x="6050" y="23389"/>
                </a:cubicBezTo>
                <a:cubicBezTo>
                  <a:pt x="6050" y="5084"/>
                  <a:pt x="6050" y="5084"/>
                  <a:pt x="6050" y="5084"/>
                </a:cubicBezTo>
                <a:cubicBezTo>
                  <a:pt x="113949" y="5084"/>
                  <a:pt x="113949" y="5084"/>
                  <a:pt x="113949" y="5084"/>
                </a:cubicBezTo>
                <a:lnTo>
                  <a:pt x="113949" y="23389"/>
                </a:lnTo>
                <a:close/>
                <a:moveTo>
                  <a:pt x="94789" y="72203"/>
                </a:moveTo>
                <a:cubicBezTo>
                  <a:pt x="25210" y="72203"/>
                  <a:pt x="25210" y="72203"/>
                  <a:pt x="25210" y="72203"/>
                </a:cubicBezTo>
                <a:cubicBezTo>
                  <a:pt x="25210" y="63050"/>
                  <a:pt x="25210" y="63050"/>
                  <a:pt x="25210" y="63050"/>
                </a:cubicBezTo>
                <a:cubicBezTo>
                  <a:pt x="94789" y="63050"/>
                  <a:pt x="94789" y="63050"/>
                  <a:pt x="94789" y="63050"/>
                </a:cubicBezTo>
                <a:lnTo>
                  <a:pt x="94789" y="72203"/>
                </a:lnTo>
                <a:close/>
                <a:moveTo>
                  <a:pt x="82689" y="57966"/>
                </a:moveTo>
                <a:cubicBezTo>
                  <a:pt x="37310" y="57966"/>
                  <a:pt x="37310" y="57966"/>
                  <a:pt x="37310" y="57966"/>
                </a:cubicBezTo>
                <a:cubicBezTo>
                  <a:pt x="37310" y="51864"/>
                  <a:pt x="37310" y="51864"/>
                  <a:pt x="37310" y="51864"/>
                </a:cubicBezTo>
                <a:cubicBezTo>
                  <a:pt x="82689" y="51864"/>
                  <a:pt x="82689" y="51864"/>
                  <a:pt x="82689" y="51864"/>
                </a:cubicBezTo>
                <a:lnTo>
                  <a:pt x="82689" y="57966"/>
                </a:lnTo>
                <a:close/>
                <a:moveTo>
                  <a:pt x="13109" y="15254"/>
                </a:moveTo>
                <a:cubicBezTo>
                  <a:pt x="13109" y="13220"/>
                  <a:pt x="14117" y="12203"/>
                  <a:pt x="16134" y="12203"/>
                </a:cubicBezTo>
                <a:cubicBezTo>
                  <a:pt x="18151" y="12203"/>
                  <a:pt x="19159" y="13220"/>
                  <a:pt x="19159" y="15254"/>
                </a:cubicBezTo>
                <a:cubicBezTo>
                  <a:pt x="19159" y="17288"/>
                  <a:pt x="18151" y="18305"/>
                  <a:pt x="16134" y="18305"/>
                </a:cubicBezTo>
                <a:cubicBezTo>
                  <a:pt x="14117" y="18305"/>
                  <a:pt x="13109" y="17288"/>
                  <a:pt x="13109" y="15254"/>
                </a:cubicBezTo>
                <a:close/>
                <a:moveTo>
                  <a:pt x="23193" y="15254"/>
                </a:moveTo>
                <a:cubicBezTo>
                  <a:pt x="23193" y="13220"/>
                  <a:pt x="24201" y="12203"/>
                  <a:pt x="26218" y="12203"/>
                </a:cubicBezTo>
                <a:cubicBezTo>
                  <a:pt x="28235" y="12203"/>
                  <a:pt x="29243" y="13220"/>
                  <a:pt x="29243" y="15254"/>
                </a:cubicBezTo>
                <a:cubicBezTo>
                  <a:pt x="29243" y="17288"/>
                  <a:pt x="28235" y="18305"/>
                  <a:pt x="26218" y="18305"/>
                </a:cubicBezTo>
                <a:cubicBezTo>
                  <a:pt x="24201" y="18305"/>
                  <a:pt x="23193" y="17288"/>
                  <a:pt x="23193" y="15254"/>
                </a:cubicBezTo>
                <a:close/>
                <a:moveTo>
                  <a:pt x="33277" y="15254"/>
                </a:moveTo>
                <a:cubicBezTo>
                  <a:pt x="33277" y="13220"/>
                  <a:pt x="34285" y="12203"/>
                  <a:pt x="36302" y="12203"/>
                </a:cubicBezTo>
                <a:cubicBezTo>
                  <a:pt x="38319" y="12203"/>
                  <a:pt x="39327" y="13220"/>
                  <a:pt x="39327" y="15254"/>
                </a:cubicBezTo>
                <a:cubicBezTo>
                  <a:pt x="39327" y="17288"/>
                  <a:pt x="38319" y="18305"/>
                  <a:pt x="36302" y="18305"/>
                </a:cubicBezTo>
                <a:cubicBezTo>
                  <a:pt x="34285" y="18305"/>
                  <a:pt x="33277" y="17288"/>
                  <a:pt x="33277" y="15254"/>
                </a:cubicBezTo>
                <a:close/>
              </a:path>
            </a:pathLst>
          </a:custGeom>
          <a:solidFill>
            <a:srgbClr val="00A1DF"/>
          </a:solidFill>
          <a:ln>
            <a:noFill/>
          </a:ln>
        </p:spPr>
        <p:txBody>
          <a:bodyPr lIns="121875" tIns="60925" rIns="121875" bIns="60925"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1205" name="Shape 1205"/>
          <p:cNvGrpSpPr/>
          <p:nvPr/>
        </p:nvGrpSpPr>
        <p:grpSpPr>
          <a:xfrm>
            <a:off x="9256551" y="5426276"/>
            <a:ext cx="624466" cy="551790"/>
            <a:chOff x="6816725" y="1048542"/>
            <a:chExt cx="442912" cy="442912"/>
          </a:xfrm>
        </p:grpSpPr>
        <p:sp>
          <p:nvSpPr>
            <p:cNvPr id="1206" name="Shape 1206"/>
            <p:cNvSpPr/>
            <p:nvPr/>
          </p:nvSpPr>
          <p:spPr>
            <a:xfrm>
              <a:off x="6880225" y="1116805"/>
              <a:ext cx="168274" cy="22225"/>
            </a:xfrm>
            <a:prstGeom prst="rect">
              <a:avLst/>
            </a:pr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7" name="Shape 1207"/>
            <p:cNvSpPr/>
            <p:nvPr/>
          </p:nvSpPr>
          <p:spPr>
            <a:xfrm>
              <a:off x="7177088" y="1112042"/>
              <a:ext cx="30162" cy="30162"/>
            </a:xfrm>
            <a:prstGeom prst="ellipse">
              <a:avLst/>
            </a:pr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8" name="Shape 1208"/>
            <p:cNvSpPr/>
            <p:nvPr/>
          </p:nvSpPr>
          <p:spPr>
            <a:xfrm>
              <a:off x="6816725" y="1048542"/>
              <a:ext cx="442912" cy="442912"/>
            </a:xfrm>
            <a:custGeom>
              <a:avLst/>
              <a:gdLst/>
              <a:ahLst/>
              <a:cxnLst/>
              <a:rect l="0" t="0" r="0" b="0"/>
              <a:pathLst>
                <a:path w="120000" h="120000" extrusionOk="0">
                  <a:moveTo>
                    <a:pt x="0" y="0"/>
                  </a:moveTo>
                  <a:lnTo>
                    <a:pt x="0" y="120000"/>
                  </a:lnTo>
                  <a:lnTo>
                    <a:pt x="120000" y="120000"/>
                  </a:lnTo>
                  <a:lnTo>
                    <a:pt x="120000" y="0"/>
                  </a:lnTo>
                  <a:lnTo>
                    <a:pt x="0" y="0"/>
                  </a:lnTo>
                  <a:close/>
                  <a:moveTo>
                    <a:pt x="114838" y="5161"/>
                  </a:moveTo>
                  <a:lnTo>
                    <a:pt x="114838" y="36559"/>
                  </a:lnTo>
                  <a:lnTo>
                    <a:pt x="4731" y="36559"/>
                  </a:lnTo>
                  <a:lnTo>
                    <a:pt x="4731" y="5161"/>
                  </a:lnTo>
                  <a:lnTo>
                    <a:pt x="114838" y="5161"/>
                  </a:lnTo>
                  <a:close/>
                  <a:moveTo>
                    <a:pt x="4731" y="114838"/>
                  </a:moveTo>
                  <a:lnTo>
                    <a:pt x="4731" y="42580"/>
                  </a:lnTo>
                  <a:lnTo>
                    <a:pt x="114838" y="42580"/>
                  </a:lnTo>
                  <a:lnTo>
                    <a:pt x="114838" y="114838"/>
                  </a:lnTo>
                  <a:lnTo>
                    <a:pt x="4731" y="114838"/>
                  </a:ln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9" name="Shape 1209"/>
            <p:cNvSpPr/>
            <p:nvPr/>
          </p:nvSpPr>
          <p:spPr>
            <a:xfrm>
              <a:off x="6913563" y="1266030"/>
              <a:ext cx="269874" cy="134938"/>
            </a:xfrm>
            <a:custGeom>
              <a:avLst/>
              <a:gdLst/>
              <a:ahLst/>
              <a:cxnLst/>
              <a:rect l="0" t="0" r="0" b="0"/>
              <a:pathLst>
                <a:path w="120000" h="120000" extrusionOk="0">
                  <a:moveTo>
                    <a:pt x="0" y="0"/>
                  </a:moveTo>
                  <a:cubicBezTo>
                    <a:pt x="0" y="120000"/>
                    <a:pt x="0" y="120000"/>
                    <a:pt x="0" y="120000"/>
                  </a:cubicBezTo>
                  <a:cubicBezTo>
                    <a:pt x="61666" y="120000"/>
                    <a:pt x="61666" y="120000"/>
                    <a:pt x="61666" y="120000"/>
                  </a:cubicBezTo>
                  <a:cubicBezTo>
                    <a:pt x="120000" y="0"/>
                    <a:pt x="120000" y="0"/>
                    <a:pt x="120000" y="0"/>
                  </a:cubicBezTo>
                  <a:lnTo>
                    <a:pt x="0" y="0"/>
                  </a:lnTo>
                  <a:close/>
                  <a:moveTo>
                    <a:pt x="73333" y="73333"/>
                  </a:moveTo>
                  <a:cubicBezTo>
                    <a:pt x="70000" y="73333"/>
                    <a:pt x="70000" y="73333"/>
                    <a:pt x="70000" y="73333"/>
                  </a:cubicBezTo>
                  <a:cubicBezTo>
                    <a:pt x="70000" y="96666"/>
                    <a:pt x="70000" y="96666"/>
                    <a:pt x="70000" y="96666"/>
                  </a:cubicBezTo>
                  <a:cubicBezTo>
                    <a:pt x="51666" y="96666"/>
                    <a:pt x="51666" y="96666"/>
                    <a:pt x="51666" y="96666"/>
                  </a:cubicBezTo>
                  <a:cubicBezTo>
                    <a:pt x="50000" y="86666"/>
                    <a:pt x="50000" y="86666"/>
                    <a:pt x="50000" y="86666"/>
                  </a:cubicBezTo>
                  <a:cubicBezTo>
                    <a:pt x="48333" y="86666"/>
                    <a:pt x="46666" y="86666"/>
                    <a:pt x="45000" y="86666"/>
                  </a:cubicBezTo>
                  <a:cubicBezTo>
                    <a:pt x="41666" y="86666"/>
                    <a:pt x="40000" y="86666"/>
                    <a:pt x="38333" y="86666"/>
                  </a:cubicBezTo>
                  <a:cubicBezTo>
                    <a:pt x="36666" y="96666"/>
                    <a:pt x="36666" y="96666"/>
                    <a:pt x="36666" y="96666"/>
                  </a:cubicBezTo>
                  <a:cubicBezTo>
                    <a:pt x="25000" y="96666"/>
                    <a:pt x="25000" y="96666"/>
                    <a:pt x="25000" y="96666"/>
                  </a:cubicBezTo>
                  <a:cubicBezTo>
                    <a:pt x="26666" y="90000"/>
                    <a:pt x="26666" y="90000"/>
                    <a:pt x="26666" y="90000"/>
                  </a:cubicBezTo>
                  <a:cubicBezTo>
                    <a:pt x="26666" y="90000"/>
                    <a:pt x="26666" y="90000"/>
                    <a:pt x="26666" y="93333"/>
                  </a:cubicBezTo>
                  <a:cubicBezTo>
                    <a:pt x="23333" y="96666"/>
                    <a:pt x="20000" y="100000"/>
                    <a:pt x="16666" y="100000"/>
                  </a:cubicBezTo>
                  <a:cubicBezTo>
                    <a:pt x="15000" y="100000"/>
                    <a:pt x="15000" y="100000"/>
                    <a:pt x="15000" y="100000"/>
                  </a:cubicBezTo>
                  <a:cubicBezTo>
                    <a:pt x="10000" y="100000"/>
                    <a:pt x="5000" y="96666"/>
                    <a:pt x="1666" y="90000"/>
                  </a:cubicBezTo>
                  <a:cubicBezTo>
                    <a:pt x="5000" y="76666"/>
                    <a:pt x="5000" y="76666"/>
                    <a:pt x="5000" y="76666"/>
                  </a:cubicBezTo>
                  <a:cubicBezTo>
                    <a:pt x="10000" y="80000"/>
                    <a:pt x="11666" y="83333"/>
                    <a:pt x="15000" y="83333"/>
                  </a:cubicBezTo>
                  <a:cubicBezTo>
                    <a:pt x="16666" y="83333"/>
                    <a:pt x="18333" y="83333"/>
                    <a:pt x="18333" y="80000"/>
                  </a:cubicBezTo>
                  <a:cubicBezTo>
                    <a:pt x="20000" y="80000"/>
                    <a:pt x="20000" y="76666"/>
                    <a:pt x="20000" y="76666"/>
                  </a:cubicBezTo>
                  <a:cubicBezTo>
                    <a:pt x="20000" y="73333"/>
                    <a:pt x="16666" y="70000"/>
                    <a:pt x="13333" y="70000"/>
                  </a:cubicBezTo>
                  <a:cubicBezTo>
                    <a:pt x="11666" y="66666"/>
                    <a:pt x="8333" y="63333"/>
                    <a:pt x="6666" y="60000"/>
                  </a:cubicBezTo>
                  <a:cubicBezTo>
                    <a:pt x="3333" y="56666"/>
                    <a:pt x="1666" y="53333"/>
                    <a:pt x="1666" y="43333"/>
                  </a:cubicBezTo>
                  <a:cubicBezTo>
                    <a:pt x="1666" y="40000"/>
                    <a:pt x="3333" y="33333"/>
                    <a:pt x="5000" y="30000"/>
                  </a:cubicBezTo>
                  <a:cubicBezTo>
                    <a:pt x="6666" y="26666"/>
                    <a:pt x="11666" y="23333"/>
                    <a:pt x="16666" y="23333"/>
                  </a:cubicBezTo>
                  <a:cubicBezTo>
                    <a:pt x="16666" y="23333"/>
                    <a:pt x="16666" y="23333"/>
                    <a:pt x="16666" y="23333"/>
                  </a:cubicBezTo>
                  <a:cubicBezTo>
                    <a:pt x="21666" y="23333"/>
                    <a:pt x="26666" y="23333"/>
                    <a:pt x="30000" y="30000"/>
                  </a:cubicBezTo>
                  <a:cubicBezTo>
                    <a:pt x="26666" y="43333"/>
                    <a:pt x="26666" y="43333"/>
                    <a:pt x="26666" y="43333"/>
                  </a:cubicBezTo>
                  <a:cubicBezTo>
                    <a:pt x="21666" y="40000"/>
                    <a:pt x="20000" y="40000"/>
                    <a:pt x="16666" y="36666"/>
                  </a:cubicBezTo>
                  <a:cubicBezTo>
                    <a:pt x="13333" y="36666"/>
                    <a:pt x="11666" y="40000"/>
                    <a:pt x="11666" y="43333"/>
                  </a:cubicBezTo>
                  <a:cubicBezTo>
                    <a:pt x="11666" y="46666"/>
                    <a:pt x="15000" y="50000"/>
                    <a:pt x="18333" y="50000"/>
                  </a:cubicBezTo>
                  <a:cubicBezTo>
                    <a:pt x="23333" y="53333"/>
                    <a:pt x="30000" y="60000"/>
                    <a:pt x="30000" y="70000"/>
                  </a:cubicBezTo>
                  <a:cubicBezTo>
                    <a:pt x="40000" y="23333"/>
                    <a:pt x="40000" y="23333"/>
                    <a:pt x="40000" y="23333"/>
                  </a:cubicBezTo>
                  <a:cubicBezTo>
                    <a:pt x="50000" y="23333"/>
                    <a:pt x="50000" y="23333"/>
                    <a:pt x="50000" y="23333"/>
                  </a:cubicBezTo>
                  <a:cubicBezTo>
                    <a:pt x="60000" y="80000"/>
                    <a:pt x="60000" y="80000"/>
                    <a:pt x="60000" y="80000"/>
                  </a:cubicBezTo>
                  <a:cubicBezTo>
                    <a:pt x="60000" y="23333"/>
                    <a:pt x="60000" y="23333"/>
                    <a:pt x="60000" y="23333"/>
                  </a:cubicBezTo>
                  <a:cubicBezTo>
                    <a:pt x="71666" y="23333"/>
                    <a:pt x="71666" y="23333"/>
                    <a:pt x="71666" y="23333"/>
                  </a:cubicBezTo>
                  <a:cubicBezTo>
                    <a:pt x="83333" y="23333"/>
                    <a:pt x="88333" y="30000"/>
                    <a:pt x="88333" y="50000"/>
                  </a:cubicBezTo>
                  <a:cubicBezTo>
                    <a:pt x="88333" y="66666"/>
                    <a:pt x="83333" y="73333"/>
                    <a:pt x="73333" y="73333"/>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0" name="Shape 1210"/>
            <p:cNvSpPr/>
            <p:nvPr/>
          </p:nvSpPr>
          <p:spPr>
            <a:xfrm>
              <a:off x="7004050" y="1318417"/>
              <a:ext cx="19049" cy="30162"/>
            </a:xfrm>
            <a:custGeom>
              <a:avLst/>
              <a:gdLst/>
              <a:ahLst/>
              <a:cxnLst/>
              <a:rect l="0" t="0" r="0" b="0"/>
              <a:pathLst>
                <a:path w="120000" h="120000" extrusionOk="0">
                  <a:moveTo>
                    <a:pt x="72000" y="0"/>
                  </a:moveTo>
                  <a:cubicBezTo>
                    <a:pt x="0" y="105000"/>
                    <a:pt x="0" y="105000"/>
                    <a:pt x="0" y="105000"/>
                  </a:cubicBezTo>
                  <a:cubicBezTo>
                    <a:pt x="24000" y="105000"/>
                    <a:pt x="48000" y="120000"/>
                    <a:pt x="72000" y="120000"/>
                  </a:cubicBezTo>
                  <a:cubicBezTo>
                    <a:pt x="72000" y="120000"/>
                    <a:pt x="96000" y="105000"/>
                    <a:pt x="120000" y="105000"/>
                  </a:cubicBezTo>
                  <a:cubicBezTo>
                    <a:pt x="72000" y="0"/>
                    <a:pt x="72000" y="0"/>
                    <a:pt x="72000" y="0"/>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1" name="Shape 1211"/>
            <p:cNvSpPr/>
            <p:nvPr/>
          </p:nvSpPr>
          <p:spPr>
            <a:xfrm>
              <a:off x="7070725" y="1312067"/>
              <a:ext cx="19049" cy="17462"/>
            </a:xfrm>
            <a:custGeom>
              <a:avLst/>
              <a:gdLst/>
              <a:ahLst/>
              <a:cxnLst/>
              <a:rect l="0" t="0" r="0" b="0"/>
              <a:pathLst>
                <a:path w="120000" h="120000" extrusionOk="0">
                  <a:moveTo>
                    <a:pt x="24000" y="0"/>
                  </a:moveTo>
                  <a:cubicBezTo>
                    <a:pt x="0" y="0"/>
                    <a:pt x="0" y="0"/>
                    <a:pt x="0" y="0"/>
                  </a:cubicBezTo>
                  <a:cubicBezTo>
                    <a:pt x="0" y="120000"/>
                    <a:pt x="0" y="120000"/>
                    <a:pt x="0" y="120000"/>
                  </a:cubicBezTo>
                  <a:cubicBezTo>
                    <a:pt x="24000" y="120000"/>
                    <a:pt x="24000" y="120000"/>
                    <a:pt x="24000" y="120000"/>
                  </a:cubicBezTo>
                  <a:cubicBezTo>
                    <a:pt x="96000" y="120000"/>
                    <a:pt x="120000" y="120000"/>
                    <a:pt x="120000" y="72000"/>
                  </a:cubicBezTo>
                  <a:cubicBezTo>
                    <a:pt x="120000" y="0"/>
                    <a:pt x="96000" y="0"/>
                    <a:pt x="24000" y="0"/>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2" name="Shape 1212"/>
            <p:cNvSpPr/>
            <p:nvPr/>
          </p:nvSpPr>
          <p:spPr>
            <a:xfrm>
              <a:off x="7081838" y="1383505"/>
              <a:ext cx="19049" cy="17462"/>
            </a:xfrm>
            <a:custGeom>
              <a:avLst/>
              <a:gdLst/>
              <a:ahLst/>
              <a:cxnLst/>
              <a:rect l="0" t="0" r="0" b="0"/>
              <a:pathLst>
                <a:path w="120000" h="120000" extrusionOk="0">
                  <a:moveTo>
                    <a:pt x="48000" y="0"/>
                  </a:moveTo>
                  <a:cubicBezTo>
                    <a:pt x="24000" y="0"/>
                    <a:pt x="0" y="24000"/>
                    <a:pt x="0" y="72000"/>
                  </a:cubicBezTo>
                  <a:cubicBezTo>
                    <a:pt x="0" y="96000"/>
                    <a:pt x="24000" y="120000"/>
                    <a:pt x="48000" y="120000"/>
                  </a:cubicBezTo>
                  <a:cubicBezTo>
                    <a:pt x="96000" y="120000"/>
                    <a:pt x="120000" y="96000"/>
                    <a:pt x="120000" y="72000"/>
                  </a:cubicBezTo>
                  <a:cubicBezTo>
                    <a:pt x="120000" y="24000"/>
                    <a:pt x="96000" y="0"/>
                    <a:pt x="48000" y="0"/>
                  </a:cubicBezTo>
                  <a:close/>
                  <a:moveTo>
                    <a:pt x="48000" y="120000"/>
                  </a:moveTo>
                  <a:cubicBezTo>
                    <a:pt x="24000" y="120000"/>
                    <a:pt x="0" y="96000"/>
                    <a:pt x="0" y="72000"/>
                  </a:cubicBezTo>
                  <a:cubicBezTo>
                    <a:pt x="0" y="48000"/>
                    <a:pt x="24000" y="24000"/>
                    <a:pt x="48000" y="24000"/>
                  </a:cubicBezTo>
                  <a:cubicBezTo>
                    <a:pt x="72000" y="24000"/>
                    <a:pt x="96000" y="48000"/>
                    <a:pt x="96000" y="72000"/>
                  </a:cubicBezTo>
                  <a:cubicBezTo>
                    <a:pt x="96000" y="96000"/>
                    <a:pt x="72000" y="120000"/>
                    <a:pt x="48000" y="120000"/>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3" name="Shape 1213"/>
            <p:cNvSpPr/>
            <p:nvPr/>
          </p:nvSpPr>
          <p:spPr>
            <a:xfrm>
              <a:off x="7086600" y="1386680"/>
              <a:ext cx="7937" cy="11113"/>
            </a:xfrm>
            <a:custGeom>
              <a:avLst/>
              <a:gdLst/>
              <a:ahLst/>
              <a:cxnLst/>
              <a:rect l="0" t="0" r="0" b="0"/>
              <a:pathLst>
                <a:path w="120000" h="120000" extrusionOk="0">
                  <a:moveTo>
                    <a:pt x="120000" y="40000"/>
                  </a:moveTo>
                  <a:cubicBezTo>
                    <a:pt x="120000" y="40000"/>
                    <a:pt x="120000" y="0"/>
                    <a:pt x="60000" y="0"/>
                  </a:cubicBezTo>
                  <a:cubicBezTo>
                    <a:pt x="0" y="0"/>
                    <a:pt x="0" y="0"/>
                    <a:pt x="0" y="0"/>
                  </a:cubicBezTo>
                  <a:cubicBezTo>
                    <a:pt x="0" y="120000"/>
                    <a:pt x="0" y="120000"/>
                    <a:pt x="0" y="120000"/>
                  </a:cubicBezTo>
                  <a:cubicBezTo>
                    <a:pt x="60000" y="120000"/>
                    <a:pt x="60000" y="120000"/>
                    <a:pt x="60000" y="120000"/>
                  </a:cubicBezTo>
                  <a:cubicBezTo>
                    <a:pt x="60000" y="80000"/>
                    <a:pt x="60000" y="80000"/>
                    <a:pt x="60000" y="80000"/>
                  </a:cubicBezTo>
                  <a:cubicBezTo>
                    <a:pt x="60000" y="80000"/>
                    <a:pt x="60000" y="80000"/>
                    <a:pt x="60000" y="80000"/>
                  </a:cubicBezTo>
                  <a:cubicBezTo>
                    <a:pt x="120000" y="120000"/>
                    <a:pt x="120000" y="120000"/>
                    <a:pt x="120000" y="120000"/>
                  </a:cubicBezTo>
                  <a:cubicBezTo>
                    <a:pt x="120000" y="120000"/>
                    <a:pt x="120000" y="120000"/>
                    <a:pt x="120000" y="120000"/>
                  </a:cubicBezTo>
                  <a:cubicBezTo>
                    <a:pt x="120000" y="80000"/>
                    <a:pt x="120000" y="80000"/>
                    <a:pt x="120000" y="80000"/>
                  </a:cubicBezTo>
                  <a:cubicBezTo>
                    <a:pt x="120000" y="80000"/>
                    <a:pt x="120000" y="80000"/>
                    <a:pt x="120000" y="40000"/>
                  </a:cubicBezTo>
                  <a:close/>
                  <a:moveTo>
                    <a:pt x="60000" y="80000"/>
                  </a:moveTo>
                  <a:cubicBezTo>
                    <a:pt x="60000" y="40000"/>
                    <a:pt x="60000" y="40000"/>
                    <a:pt x="60000" y="40000"/>
                  </a:cubicBezTo>
                  <a:cubicBezTo>
                    <a:pt x="60000" y="40000"/>
                    <a:pt x="60000" y="40000"/>
                    <a:pt x="60000" y="40000"/>
                  </a:cubicBezTo>
                  <a:cubicBezTo>
                    <a:pt x="120000" y="40000"/>
                    <a:pt x="120000" y="40000"/>
                    <a:pt x="120000" y="40000"/>
                  </a:cubicBezTo>
                  <a:cubicBezTo>
                    <a:pt x="120000" y="80000"/>
                    <a:pt x="120000" y="80000"/>
                    <a:pt x="60000" y="80000"/>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214" name="Shape 1214"/>
          <p:cNvGrpSpPr/>
          <p:nvPr/>
        </p:nvGrpSpPr>
        <p:grpSpPr>
          <a:xfrm>
            <a:off x="10738944" y="5418273"/>
            <a:ext cx="592185" cy="559795"/>
            <a:chOff x="1830388" y="2415381"/>
            <a:chExt cx="442912" cy="446088"/>
          </a:xfrm>
        </p:grpSpPr>
        <p:sp>
          <p:nvSpPr>
            <p:cNvPr id="1215" name="Shape 1215"/>
            <p:cNvSpPr/>
            <p:nvPr/>
          </p:nvSpPr>
          <p:spPr>
            <a:xfrm>
              <a:off x="1908175" y="2497931"/>
              <a:ext cx="123824" cy="123824"/>
            </a:xfrm>
            <a:prstGeom prst="rect">
              <a:avLst/>
            </a:pr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6" name="Shape 1216"/>
            <p:cNvSpPr/>
            <p:nvPr/>
          </p:nvSpPr>
          <p:spPr>
            <a:xfrm>
              <a:off x="2070100" y="2497931"/>
              <a:ext cx="123824" cy="123824"/>
            </a:xfrm>
            <a:prstGeom prst="rect">
              <a:avLst/>
            </a:pr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7" name="Shape 1217"/>
            <p:cNvSpPr/>
            <p:nvPr/>
          </p:nvSpPr>
          <p:spPr>
            <a:xfrm>
              <a:off x="1908175" y="2655093"/>
              <a:ext cx="123824" cy="123824"/>
            </a:xfrm>
            <a:prstGeom prst="rect">
              <a:avLst/>
            </a:pr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8" name="Shape 1218"/>
            <p:cNvSpPr/>
            <p:nvPr/>
          </p:nvSpPr>
          <p:spPr>
            <a:xfrm>
              <a:off x="2070100" y="2655093"/>
              <a:ext cx="123824" cy="123824"/>
            </a:xfrm>
            <a:prstGeom prst="rect">
              <a:avLst/>
            </a:pr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9" name="Shape 1219"/>
            <p:cNvSpPr/>
            <p:nvPr/>
          </p:nvSpPr>
          <p:spPr>
            <a:xfrm>
              <a:off x="1830388" y="2415381"/>
              <a:ext cx="442912" cy="446088"/>
            </a:xfrm>
            <a:custGeom>
              <a:avLst/>
              <a:gdLst/>
              <a:ahLst/>
              <a:cxnLst/>
              <a:rect l="0" t="0" r="0" b="0"/>
              <a:pathLst>
                <a:path w="120000" h="120000" extrusionOk="0">
                  <a:moveTo>
                    <a:pt x="0" y="0"/>
                  </a:moveTo>
                  <a:lnTo>
                    <a:pt x="0" y="120000"/>
                  </a:lnTo>
                  <a:lnTo>
                    <a:pt x="120000" y="120000"/>
                  </a:lnTo>
                  <a:lnTo>
                    <a:pt x="120000" y="0"/>
                  </a:lnTo>
                  <a:lnTo>
                    <a:pt x="0" y="0"/>
                  </a:lnTo>
                  <a:close/>
                  <a:moveTo>
                    <a:pt x="114838" y="115302"/>
                  </a:moveTo>
                  <a:lnTo>
                    <a:pt x="4731" y="115302"/>
                  </a:lnTo>
                  <a:lnTo>
                    <a:pt x="4731" y="5978"/>
                  </a:lnTo>
                  <a:lnTo>
                    <a:pt x="114838" y="5978"/>
                  </a:lnTo>
                  <a:lnTo>
                    <a:pt x="114838" y="115302"/>
                  </a:ln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cxnSp>
        <p:nvCxnSpPr>
          <p:cNvPr id="1225" name="Shape 1225"/>
          <p:cNvCxnSpPr/>
          <p:nvPr/>
        </p:nvCxnSpPr>
        <p:spPr>
          <a:xfrm>
            <a:off x="2428466" y="5231153"/>
            <a:ext cx="0" cy="377683"/>
          </a:xfrm>
          <a:prstGeom prst="straightConnector1">
            <a:avLst/>
          </a:prstGeom>
          <a:noFill/>
          <a:ln w="25400" cap="flat" cmpd="sng">
            <a:solidFill>
              <a:schemeClr val="dk2"/>
            </a:solidFill>
            <a:prstDash val="solid"/>
            <a:miter/>
            <a:headEnd type="none" w="med" len="med"/>
            <a:tailEnd type="none" w="med" len="med"/>
          </a:ln>
        </p:spPr>
      </p:cxnSp>
      <p:cxnSp>
        <p:nvCxnSpPr>
          <p:cNvPr id="1226" name="Shape 1226"/>
          <p:cNvCxnSpPr/>
          <p:nvPr/>
        </p:nvCxnSpPr>
        <p:spPr>
          <a:xfrm>
            <a:off x="3894782" y="5054269"/>
            <a:ext cx="0" cy="377683"/>
          </a:xfrm>
          <a:prstGeom prst="straightConnector1">
            <a:avLst/>
          </a:prstGeom>
          <a:noFill/>
          <a:ln w="25400" cap="flat" cmpd="sng">
            <a:solidFill>
              <a:schemeClr val="dk2"/>
            </a:solidFill>
            <a:prstDash val="solid"/>
            <a:miter/>
            <a:headEnd type="none" w="med" len="med"/>
            <a:tailEnd type="none" w="med" len="med"/>
          </a:ln>
        </p:spPr>
      </p:cxnSp>
      <p:cxnSp>
        <p:nvCxnSpPr>
          <p:cNvPr id="1227" name="Shape 1227"/>
          <p:cNvCxnSpPr/>
          <p:nvPr/>
        </p:nvCxnSpPr>
        <p:spPr>
          <a:xfrm>
            <a:off x="5290864" y="5040589"/>
            <a:ext cx="0" cy="377683"/>
          </a:xfrm>
          <a:prstGeom prst="straightConnector1">
            <a:avLst/>
          </a:prstGeom>
          <a:noFill/>
          <a:ln w="25400" cap="flat" cmpd="sng">
            <a:solidFill>
              <a:schemeClr val="dk2"/>
            </a:solidFill>
            <a:prstDash val="solid"/>
            <a:miter/>
            <a:headEnd type="none" w="med" len="med"/>
            <a:tailEnd type="none" w="med" len="med"/>
          </a:ln>
        </p:spPr>
      </p:cxnSp>
      <p:cxnSp>
        <p:nvCxnSpPr>
          <p:cNvPr id="1228" name="Shape 1228"/>
          <p:cNvCxnSpPr/>
          <p:nvPr/>
        </p:nvCxnSpPr>
        <p:spPr>
          <a:xfrm>
            <a:off x="6687903" y="5103792"/>
            <a:ext cx="0" cy="377683"/>
          </a:xfrm>
          <a:prstGeom prst="straightConnector1">
            <a:avLst/>
          </a:prstGeom>
          <a:noFill/>
          <a:ln w="25400" cap="flat" cmpd="sng">
            <a:solidFill>
              <a:schemeClr val="dk2"/>
            </a:solidFill>
            <a:prstDash val="solid"/>
            <a:miter/>
            <a:headEnd type="none" w="med" len="med"/>
            <a:tailEnd type="none" w="med" len="med"/>
          </a:ln>
        </p:spPr>
      </p:cxnSp>
      <p:cxnSp>
        <p:nvCxnSpPr>
          <p:cNvPr id="1229" name="Shape 1229"/>
          <p:cNvCxnSpPr/>
          <p:nvPr/>
        </p:nvCxnSpPr>
        <p:spPr>
          <a:xfrm>
            <a:off x="8101310" y="5057276"/>
            <a:ext cx="0" cy="377683"/>
          </a:xfrm>
          <a:prstGeom prst="straightConnector1">
            <a:avLst/>
          </a:prstGeom>
          <a:noFill/>
          <a:ln w="25400" cap="flat" cmpd="sng">
            <a:solidFill>
              <a:schemeClr val="dk2"/>
            </a:solidFill>
            <a:prstDash val="solid"/>
            <a:miter/>
            <a:headEnd type="none" w="med" len="med"/>
            <a:tailEnd type="none" w="med" len="med"/>
          </a:ln>
        </p:spPr>
      </p:cxnSp>
      <p:cxnSp>
        <p:nvCxnSpPr>
          <p:cNvPr id="1230" name="Shape 1230"/>
          <p:cNvCxnSpPr/>
          <p:nvPr/>
        </p:nvCxnSpPr>
        <p:spPr>
          <a:xfrm>
            <a:off x="9568785" y="5051642"/>
            <a:ext cx="0" cy="377683"/>
          </a:xfrm>
          <a:prstGeom prst="straightConnector1">
            <a:avLst/>
          </a:prstGeom>
          <a:noFill/>
          <a:ln w="25400" cap="flat" cmpd="sng">
            <a:solidFill>
              <a:schemeClr val="dk2"/>
            </a:solidFill>
            <a:prstDash val="solid"/>
            <a:miter/>
            <a:headEnd type="none" w="med" len="med"/>
            <a:tailEnd type="none" w="med" len="med"/>
          </a:ln>
        </p:spPr>
      </p:cxnSp>
      <p:cxnSp>
        <p:nvCxnSpPr>
          <p:cNvPr id="1231" name="Shape 1231"/>
          <p:cNvCxnSpPr/>
          <p:nvPr/>
        </p:nvCxnSpPr>
        <p:spPr>
          <a:xfrm>
            <a:off x="11026072" y="5044119"/>
            <a:ext cx="0" cy="377683"/>
          </a:xfrm>
          <a:prstGeom prst="straightConnector1">
            <a:avLst/>
          </a:prstGeom>
          <a:noFill/>
          <a:ln w="25400" cap="flat" cmpd="sng">
            <a:solidFill>
              <a:schemeClr val="dk2"/>
            </a:solidFill>
            <a:prstDash val="solid"/>
            <a:miter/>
            <a:headEnd type="none" w="med" len="med"/>
            <a:tailEnd type="none" w="med" len="med"/>
          </a:ln>
        </p:spPr>
      </p:cxnSp>
      <p:grpSp>
        <p:nvGrpSpPr>
          <p:cNvPr id="1232" name="Shape 1232"/>
          <p:cNvGrpSpPr/>
          <p:nvPr/>
        </p:nvGrpSpPr>
        <p:grpSpPr>
          <a:xfrm>
            <a:off x="6446629" y="1826572"/>
            <a:ext cx="212724" cy="207961"/>
            <a:chOff x="8947150" y="1677988"/>
            <a:chExt cx="212724" cy="207961"/>
          </a:xfrm>
        </p:grpSpPr>
        <p:sp>
          <p:nvSpPr>
            <p:cNvPr id="1233" name="Shape 1233"/>
            <p:cNvSpPr/>
            <p:nvPr/>
          </p:nvSpPr>
          <p:spPr>
            <a:xfrm>
              <a:off x="8980488" y="1677988"/>
              <a:ext cx="146050" cy="84138"/>
            </a:xfrm>
            <a:custGeom>
              <a:avLst/>
              <a:gdLst/>
              <a:ahLst/>
              <a:cxnLst/>
              <a:rect l="0" t="0" r="0" b="0"/>
              <a:pathLst>
                <a:path w="120000" h="120000" extrusionOk="0">
                  <a:moveTo>
                    <a:pt x="107692" y="0"/>
                  </a:moveTo>
                  <a:cubicBezTo>
                    <a:pt x="113846" y="0"/>
                    <a:pt x="120000" y="10909"/>
                    <a:pt x="120000" y="27272"/>
                  </a:cubicBezTo>
                  <a:cubicBezTo>
                    <a:pt x="120000" y="81818"/>
                    <a:pt x="120000" y="81818"/>
                    <a:pt x="120000" y="81818"/>
                  </a:cubicBezTo>
                  <a:cubicBezTo>
                    <a:pt x="120000" y="92727"/>
                    <a:pt x="116923" y="103636"/>
                    <a:pt x="110769" y="103636"/>
                  </a:cubicBezTo>
                  <a:cubicBezTo>
                    <a:pt x="76923" y="120000"/>
                    <a:pt x="46153" y="120000"/>
                    <a:pt x="12307" y="103636"/>
                  </a:cubicBezTo>
                  <a:cubicBezTo>
                    <a:pt x="6153" y="103636"/>
                    <a:pt x="0" y="92727"/>
                    <a:pt x="0" y="81818"/>
                  </a:cubicBezTo>
                  <a:cubicBezTo>
                    <a:pt x="0" y="27272"/>
                    <a:pt x="0" y="27272"/>
                    <a:pt x="0" y="27272"/>
                  </a:cubicBezTo>
                  <a:cubicBezTo>
                    <a:pt x="0" y="10909"/>
                    <a:pt x="6153" y="0"/>
                    <a:pt x="15384" y="0"/>
                  </a:cubicBezTo>
                  <a:lnTo>
                    <a:pt x="107692"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4" name="Shape 1234"/>
            <p:cNvSpPr/>
            <p:nvPr/>
          </p:nvSpPr>
          <p:spPr>
            <a:xfrm>
              <a:off x="8947150" y="1765300"/>
              <a:ext cx="212724" cy="120649"/>
            </a:xfrm>
            <a:custGeom>
              <a:avLst/>
              <a:gdLst/>
              <a:ahLst/>
              <a:cxnLst/>
              <a:rect l="0" t="0" r="0" b="0"/>
              <a:pathLst>
                <a:path w="120000" h="120000" extrusionOk="0">
                  <a:moveTo>
                    <a:pt x="8421" y="120000"/>
                  </a:moveTo>
                  <a:cubicBezTo>
                    <a:pt x="18947" y="120000"/>
                    <a:pt x="18947" y="120000"/>
                    <a:pt x="18947" y="120000"/>
                  </a:cubicBezTo>
                  <a:cubicBezTo>
                    <a:pt x="10526" y="15000"/>
                    <a:pt x="10526" y="15000"/>
                    <a:pt x="10526" y="15000"/>
                  </a:cubicBezTo>
                  <a:cubicBezTo>
                    <a:pt x="10526" y="15000"/>
                    <a:pt x="10526" y="15000"/>
                    <a:pt x="10526" y="15000"/>
                  </a:cubicBezTo>
                  <a:cubicBezTo>
                    <a:pt x="44210" y="33750"/>
                    <a:pt x="77894" y="33750"/>
                    <a:pt x="109473" y="15000"/>
                  </a:cubicBezTo>
                  <a:cubicBezTo>
                    <a:pt x="109473" y="18750"/>
                    <a:pt x="109473" y="18750"/>
                    <a:pt x="109473" y="18750"/>
                  </a:cubicBezTo>
                  <a:cubicBezTo>
                    <a:pt x="103157" y="120000"/>
                    <a:pt x="103157" y="120000"/>
                    <a:pt x="103157" y="120000"/>
                  </a:cubicBezTo>
                  <a:cubicBezTo>
                    <a:pt x="111578" y="120000"/>
                    <a:pt x="111578" y="120000"/>
                    <a:pt x="111578" y="120000"/>
                  </a:cubicBezTo>
                  <a:cubicBezTo>
                    <a:pt x="119999" y="18750"/>
                    <a:pt x="119999" y="18750"/>
                    <a:pt x="119999" y="18750"/>
                  </a:cubicBezTo>
                  <a:cubicBezTo>
                    <a:pt x="119999" y="15000"/>
                    <a:pt x="119999" y="11250"/>
                    <a:pt x="117894" y="7500"/>
                  </a:cubicBezTo>
                  <a:cubicBezTo>
                    <a:pt x="113684" y="0"/>
                    <a:pt x="109473" y="0"/>
                    <a:pt x="107368" y="0"/>
                  </a:cubicBezTo>
                  <a:cubicBezTo>
                    <a:pt x="75789" y="18750"/>
                    <a:pt x="44210" y="18750"/>
                    <a:pt x="14736" y="0"/>
                  </a:cubicBezTo>
                  <a:cubicBezTo>
                    <a:pt x="10526" y="0"/>
                    <a:pt x="6315" y="0"/>
                    <a:pt x="4210" y="7500"/>
                  </a:cubicBezTo>
                  <a:cubicBezTo>
                    <a:pt x="2105" y="11250"/>
                    <a:pt x="0" y="15000"/>
                    <a:pt x="2105" y="18750"/>
                  </a:cubicBezTo>
                  <a:lnTo>
                    <a:pt x="8421" y="12000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cxnSp>
        <p:nvCxnSpPr>
          <p:cNvPr id="1235" name="Shape 1235"/>
          <p:cNvCxnSpPr/>
          <p:nvPr/>
        </p:nvCxnSpPr>
        <p:spPr>
          <a:xfrm>
            <a:off x="6544528" y="1702863"/>
            <a:ext cx="0" cy="127750"/>
          </a:xfrm>
          <a:prstGeom prst="straightConnector1">
            <a:avLst/>
          </a:prstGeom>
          <a:noFill/>
          <a:ln w="25400" cap="flat" cmpd="sng">
            <a:solidFill>
              <a:schemeClr val="dk2"/>
            </a:solidFill>
            <a:prstDash val="solid"/>
            <a:miter/>
            <a:headEnd type="none" w="med" len="med"/>
            <a:tailEnd type="none" w="med" len="med"/>
          </a:ln>
        </p:spPr>
      </p:cxnSp>
      <p:grpSp>
        <p:nvGrpSpPr>
          <p:cNvPr id="1236" name="Shape 1236"/>
          <p:cNvGrpSpPr/>
          <p:nvPr/>
        </p:nvGrpSpPr>
        <p:grpSpPr>
          <a:xfrm>
            <a:off x="7710480" y="1718932"/>
            <a:ext cx="212724" cy="315601"/>
            <a:chOff x="4596959" y="1736518"/>
            <a:chExt cx="212724" cy="315601"/>
          </a:xfrm>
        </p:grpSpPr>
        <p:grpSp>
          <p:nvGrpSpPr>
            <p:cNvPr id="1237" name="Shape 1237"/>
            <p:cNvGrpSpPr/>
            <p:nvPr/>
          </p:nvGrpSpPr>
          <p:grpSpPr>
            <a:xfrm>
              <a:off x="4596959" y="1844158"/>
              <a:ext cx="212724" cy="207961"/>
              <a:chOff x="8947150" y="1677988"/>
              <a:chExt cx="212724" cy="207961"/>
            </a:xfrm>
          </p:grpSpPr>
          <p:sp>
            <p:nvSpPr>
              <p:cNvPr id="1238" name="Shape 1238"/>
              <p:cNvSpPr/>
              <p:nvPr/>
            </p:nvSpPr>
            <p:spPr>
              <a:xfrm>
                <a:off x="8980488" y="1677988"/>
                <a:ext cx="146050" cy="84138"/>
              </a:xfrm>
              <a:custGeom>
                <a:avLst/>
                <a:gdLst/>
                <a:ahLst/>
                <a:cxnLst/>
                <a:rect l="0" t="0" r="0" b="0"/>
                <a:pathLst>
                  <a:path w="120000" h="120000" extrusionOk="0">
                    <a:moveTo>
                      <a:pt x="107692" y="0"/>
                    </a:moveTo>
                    <a:cubicBezTo>
                      <a:pt x="113846" y="0"/>
                      <a:pt x="120000" y="10909"/>
                      <a:pt x="120000" y="27272"/>
                    </a:cubicBezTo>
                    <a:cubicBezTo>
                      <a:pt x="120000" y="81818"/>
                      <a:pt x="120000" y="81818"/>
                      <a:pt x="120000" y="81818"/>
                    </a:cubicBezTo>
                    <a:cubicBezTo>
                      <a:pt x="120000" y="92727"/>
                      <a:pt x="116923" y="103636"/>
                      <a:pt x="110769" y="103636"/>
                    </a:cubicBezTo>
                    <a:cubicBezTo>
                      <a:pt x="76923" y="120000"/>
                      <a:pt x="46153" y="120000"/>
                      <a:pt x="12307" y="103636"/>
                    </a:cubicBezTo>
                    <a:cubicBezTo>
                      <a:pt x="6153" y="103636"/>
                      <a:pt x="0" y="92727"/>
                      <a:pt x="0" y="81818"/>
                    </a:cubicBezTo>
                    <a:cubicBezTo>
                      <a:pt x="0" y="27272"/>
                      <a:pt x="0" y="27272"/>
                      <a:pt x="0" y="27272"/>
                    </a:cubicBezTo>
                    <a:cubicBezTo>
                      <a:pt x="0" y="10909"/>
                      <a:pt x="6153" y="0"/>
                      <a:pt x="15384" y="0"/>
                    </a:cubicBezTo>
                    <a:lnTo>
                      <a:pt x="107692"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9" name="Shape 1239"/>
              <p:cNvSpPr/>
              <p:nvPr/>
            </p:nvSpPr>
            <p:spPr>
              <a:xfrm>
                <a:off x="8947150" y="1765300"/>
                <a:ext cx="212724" cy="120649"/>
              </a:xfrm>
              <a:custGeom>
                <a:avLst/>
                <a:gdLst/>
                <a:ahLst/>
                <a:cxnLst/>
                <a:rect l="0" t="0" r="0" b="0"/>
                <a:pathLst>
                  <a:path w="120000" h="120000" extrusionOk="0">
                    <a:moveTo>
                      <a:pt x="8421" y="120000"/>
                    </a:moveTo>
                    <a:cubicBezTo>
                      <a:pt x="18947" y="120000"/>
                      <a:pt x="18947" y="120000"/>
                      <a:pt x="18947" y="120000"/>
                    </a:cubicBezTo>
                    <a:cubicBezTo>
                      <a:pt x="10526" y="15000"/>
                      <a:pt x="10526" y="15000"/>
                      <a:pt x="10526" y="15000"/>
                    </a:cubicBezTo>
                    <a:cubicBezTo>
                      <a:pt x="10526" y="15000"/>
                      <a:pt x="10526" y="15000"/>
                      <a:pt x="10526" y="15000"/>
                    </a:cubicBezTo>
                    <a:cubicBezTo>
                      <a:pt x="44210" y="33750"/>
                      <a:pt x="77894" y="33750"/>
                      <a:pt x="109473" y="15000"/>
                    </a:cubicBezTo>
                    <a:cubicBezTo>
                      <a:pt x="109473" y="18750"/>
                      <a:pt x="109473" y="18750"/>
                      <a:pt x="109473" y="18750"/>
                    </a:cubicBezTo>
                    <a:cubicBezTo>
                      <a:pt x="103157" y="120000"/>
                      <a:pt x="103157" y="120000"/>
                      <a:pt x="103157" y="120000"/>
                    </a:cubicBezTo>
                    <a:cubicBezTo>
                      <a:pt x="111578" y="120000"/>
                      <a:pt x="111578" y="120000"/>
                      <a:pt x="111578" y="120000"/>
                    </a:cubicBezTo>
                    <a:cubicBezTo>
                      <a:pt x="119999" y="18750"/>
                      <a:pt x="119999" y="18750"/>
                      <a:pt x="119999" y="18750"/>
                    </a:cubicBezTo>
                    <a:cubicBezTo>
                      <a:pt x="119999" y="15000"/>
                      <a:pt x="119999" y="11250"/>
                      <a:pt x="117894" y="7500"/>
                    </a:cubicBezTo>
                    <a:cubicBezTo>
                      <a:pt x="113684" y="0"/>
                      <a:pt x="109473" y="0"/>
                      <a:pt x="107368" y="0"/>
                    </a:cubicBezTo>
                    <a:cubicBezTo>
                      <a:pt x="75789" y="18750"/>
                      <a:pt x="44210" y="18750"/>
                      <a:pt x="14736" y="0"/>
                    </a:cubicBezTo>
                    <a:cubicBezTo>
                      <a:pt x="10526" y="0"/>
                      <a:pt x="6315" y="0"/>
                      <a:pt x="4210" y="7500"/>
                    </a:cubicBezTo>
                    <a:cubicBezTo>
                      <a:pt x="2105" y="11250"/>
                      <a:pt x="0" y="15000"/>
                      <a:pt x="2105" y="18750"/>
                    </a:cubicBezTo>
                    <a:lnTo>
                      <a:pt x="8421" y="12000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cxnSp>
          <p:nvCxnSpPr>
            <p:cNvPr id="1240" name="Shape 1240"/>
            <p:cNvCxnSpPr/>
            <p:nvPr/>
          </p:nvCxnSpPr>
          <p:spPr>
            <a:xfrm>
              <a:off x="4699971" y="1736518"/>
              <a:ext cx="0" cy="136957"/>
            </a:xfrm>
            <a:prstGeom prst="straightConnector1">
              <a:avLst/>
            </a:prstGeom>
            <a:noFill/>
            <a:ln w="25400" cap="flat" cmpd="sng">
              <a:solidFill>
                <a:schemeClr val="dk2"/>
              </a:solidFill>
              <a:prstDash val="solid"/>
              <a:miter/>
              <a:headEnd type="none" w="med" len="med"/>
              <a:tailEnd type="none" w="med" len="med"/>
            </a:ln>
          </p:spPr>
        </p:cxnSp>
      </p:grpSp>
      <p:grpSp>
        <p:nvGrpSpPr>
          <p:cNvPr id="1246" name="Shape 1246"/>
          <p:cNvGrpSpPr/>
          <p:nvPr/>
        </p:nvGrpSpPr>
        <p:grpSpPr>
          <a:xfrm>
            <a:off x="5110050" y="1718932"/>
            <a:ext cx="212724" cy="315601"/>
            <a:chOff x="4596959" y="1736518"/>
            <a:chExt cx="212724" cy="315601"/>
          </a:xfrm>
        </p:grpSpPr>
        <p:grpSp>
          <p:nvGrpSpPr>
            <p:cNvPr id="1247" name="Shape 1247"/>
            <p:cNvGrpSpPr/>
            <p:nvPr/>
          </p:nvGrpSpPr>
          <p:grpSpPr>
            <a:xfrm>
              <a:off x="4596959" y="1844158"/>
              <a:ext cx="212724" cy="207961"/>
              <a:chOff x="8947150" y="1677988"/>
              <a:chExt cx="212724" cy="207961"/>
            </a:xfrm>
          </p:grpSpPr>
          <p:sp>
            <p:nvSpPr>
              <p:cNvPr id="1248" name="Shape 1248"/>
              <p:cNvSpPr/>
              <p:nvPr/>
            </p:nvSpPr>
            <p:spPr>
              <a:xfrm>
                <a:off x="8980488" y="1677988"/>
                <a:ext cx="146050" cy="84138"/>
              </a:xfrm>
              <a:custGeom>
                <a:avLst/>
                <a:gdLst/>
                <a:ahLst/>
                <a:cxnLst/>
                <a:rect l="0" t="0" r="0" b="0"/>
                <a:pathLst>
                  <a:path w="120000" h="120000" extrusionOk="0">
                    <a:moveTo>
                      <a:pt x="107692" y="0"/>
                    </a:moveTo>
                    <a:cubicBezTo>
                      <a:pt x="113846" y="0"/>
                      <a:pt x="120000" y="10909"/>
                      <a:pt x="120000" y="27272"/>
                    </a:cubicBezTo>
                    <a:cubicBezTo>
                      <a:pt x="120000" y="81818"/>
                      <a:pt x="120000" y="81818"/>
                      <a:pt x="120000" y="81818"/>
                    </a:cubicBezTo>
                    <a:cubicBezTo>
                      <a:pt x="120000" y="92727"/>
                      <a:pt x="116923" y="103636"/>
                      <a:pt x="110769" y="103636"/>
                    </a:cubicBezTo>
                    <a:cubicBezTo>
                      <a:pt x="76923" y="120000"/>
                      <a:pt x="46153" y="120000"/>
                      <a:pt x="12307" y="103636"/>
                    </a:cubicBezTo>
                    <a:cubicBezTo>
                      <a:pt x="6153" y="103636"/>
                      <a:pt x="0" y="92727"/>
                      <a:pt x="0" y="81818"/>
                    </a:cubicBezTo>
                    <a:cubicBezTo>
                      <a:pt x="0" y="27272"/>
                      <a:pt x="0" y="27272"/>
                      <a:pt x="0" y="27272"/>
                    </a:cubicBezTo>
                    <a:cubicBezTo>
                      <a:pt x="0" y="10909"/>
                      <a:pt x="6153" y="0"/>
                      <a:pt x="15384" y="0"/>
                    </a:cubicBezTo>
                    <a:lnTo>
                      <a:pt x="107692"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9" name="Shape 1249"/>
              <p:cNvSpPr/>
              <p:nvPr/>
            </p:nvSpPr>
            <p:spPr>
              <a:xfrm>
                <a:off x="8947150" y="1765300"/>
                <a:ext cx="212724" cy="120649"/>
              </a:xfrm>
              <a:custGeom>
                <a:avLst/>
                <a:gdLst/>
                <a:ahLst/>
                <a:cxnLst/>
                <a:rect l="0" t="0" r="0" b="0"/>
                <a:pathLst>
                  <a:path w="120000" h="120000" extrusionOk="0">
                    <a:moveTo>
                      <a:pt x="8421" y="120000"/>
                    </a:moveTo>
                    <a:cubicBezTo>
                      <a:pt x="18947" y="120000"/>
                      <a:pt x="18947" y="120000"/>
                      <a:pt x="18947" y="120000"/>
                    </a:cubicBezTo>
                    <a:cubicBezTo>
                      <a:pt x="10526" y="15000"/>
                      <a:pt x="10526" y="15000"/>
                      <a:pt x="10526" y="15000"/>
                    </a:cubicBezTo>
                    <a:cubicBezTo>
                      <a:pt x="10526" y="15000"/>
                      <a:pt x="10526" y="15000"/>
                      <a:pt x="10526" y="15000"/>
                    </a:cubicBezTo>
                    <a:cubicBezTo>
                      <a:pt x="44210" y="33750"/>
                      <a:pt x="77894" y="33750"/>
                      <a:pt x="109473" y="15000"/>
                    </a:cubicBezTo>
                    <a:cubicBezTo>
                      <a:pt x="109473" y="18750"/>
                      <a:pt x="109473" y="18750"/>
                      <a:pt x="109473" y="18750"/>
                    </a:cubicBezTo>
                    <a:cubicBezTo>
                      <a:pt x="103157" y="120000"/>
                      <a:pt x="103157" y="120000"/>
                      <a:pt x="103157" y="120000"/>
                    </a:cubicBezTo>
                    <a:cubicBezTo>
                      <a:pt x="111578" y="120000"/>
                      <a:pt x="111578" y="120000"/>
                      <a:pt x="111578" y="120000"/>
                    </a:cubicBezTo>
                    <a:cubicBezTo>
                      <a:pt x="119999" y="18750"/>
                      <a:pt x="119999" y="18750"/>
                      <a:pt x="119999" y="18750"/>
                    </a:cubicBezTo>
                    <a:cubicBezTo>
                      <a:pt x="119999" y="15000"/>
                      <a:pt x="119999" y="11250"/>
                      <a:pt x="117894" y="7500"/>
                    </a:cubicBezTo>
                    <a:cubicBezTo>
                      <a:pt x="113684" y="0"/>
                      <a:pt x="109473" y="0"/>
                      <a:pt x="107368" y="0"/>
                    </a:cubicBezTo>
                    <a:cubicBezTo>
                      <a:pt x="75789" y="18750"/>
                      <a:pt x="44210" y="18750"/>
                      <a:pt x="14736" y="0"/>
                    </a:cubicBezTo>
                    <a:cubicBezTo>
                      <a:pt x="10526" y="0"/>
                      <a:pt x="6315" y="0"/>
                      <a:pt x="4210" y="7500"/>
                    </a:cubicBezTo>
                    <a:cubicBezTo>
                      <a:pt x="2105" y="11250"/>
                      <a:pt x="0" y="15000"/>
                      <a:pt x="2105" y="18750"/>
                    </a:cubicBezTo>
                    <a:lnTo>
                      <a:pt x="8421" y="12000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cxnSp>
          <p:nvCxnSpPr>
            <p:cNvPr id="1250" name="Shape 1250"/>
            <p:cNvCxnSpPr/>
            <p:nvPr/>
          </p:nvCxnSpPr>
          <p:spPr>
            <a:xfrm>
              <a:off x="4699971" y="1736518"/>
              <a:ext cx="0" cy="136957"/>
            </a:xfrm>
            <a:prstGeom prst="straightConnector1">
              <a:avLst/>
            </a:prstGeom>
            <a:noFill/>
            <a:ln w="25400" cap="flat" cmpd="sng">
              <a:solidFill>
                <a:schemeClr val="dk2"/>
              </a:solidFill>
              <a:prstDash val="solid"/>
              <a:miter/>
              <a:headEnd type="none" w="med" len="med"/>
              <a:tailEnd type="none" w="med" len="med"/>
            </a:ln>
          </p:spPr>
        </p:cxnSp>
      </p:grpSp>
      <p:sp>
        <p:nvSpPr>
          <p:cNvPr id="1270" name="Shape 1270"/>
          <p:cNvSpPr/>
          <p:nvPr/>
        </p:nvSpPr>
        <p:spPr>
          <a:xfrm>
            <a:off x="5033668" y="1152529"/>
            <a:ext cx="389365" cy="573616"/>
          </a:xfrm>
          <a:custGeom>
            <a:avLst/>
            <a:gdLst/>
            <a:ahLst/>
            <a:cxnLst/>
            <a:rect l="0" t="0" r="0" b="0"/>
            <a:pathLst>
              <a:path w="120000" h="120000" extrusionOk="0">
                <a:moveTo>
                  <a:pt x="101538" y="0"/>
                </a:moveTo>
                <a:cubicBezTo>
                  <a:pt x="16923" y="0"/>
                  <a:pt x="16923" y="0"/>
                  <a:pt x="16923" y="0"/>
                </a:cubicBezTo>
                <a:cubicBezTo>
                  <a:pt x="7692" y="0"/>
                  <a:pt x="0" y="6260"/>
                  <a:pt x="0" y="12521"/>
                </a:cubicBezTo>
                <a:cubicBezTo>
                  <a:pt x="0" y="107478"/>
                  <a:pt x="0" y="107478"/>
                  <a:pt x="0" y="107478"/>
                </a:cubicBezTo>
                <a:cubicBezTo>
                  <a:pt x="0" y="114782"/>
                  <a:pt x="7692" y="120000"/>
                  <a:pt x="16923" y="120000"/>
                </a:cubicBezTo>
                <a:cubicBezTo>
                  <a:pt x="101538" y="120000"/>
                  <a:pt x="101538" y="120000"/>
                  <a:pt x="101538" y="120000"/>
                </a:cubicBezTo>
                <a:cubicBezTo>
                  <a:pt x="112307" y="120000"/>
                  <a:pt x="120000" y="114782"/>
                  <a:pt x="120000" y="107478"/>
                </a:cubicBezTo>
                <a:cubicBezTo>
                  <a:pt x="120000" y="12521"/>
                  <a:pt x="120000" y="12521"/>
                  <a:pt x="120000" y="12521"/>
                </a:cubicBezTo>
                <a:cubicBezTo>
                  <a:pt x="120000" y="6260"/>
                  <a:pt x="112307" y="0"/>
                  <a:pt x="101538" y="0"/>
                </a:cubicBezTo>
                <a:close/>
                <a:moveTo>
                  <a:pt x="112307" y="107478"/>
                </a:moveTo>
                <a:cubicBezTo>
                  <a:pt x="112307" y="111652"/>
                  <a:pt x="107692" y="114782"/>
                  <a:pt x="101538" y="114782"/>
                </a:cubicBezTo>
                <a:cubicBezTo>
                  <a:pt x="16923" y="114782"/>
                  <a:pt x="16923" y="114782"/>
                  <a:pt x="16923" y="114782"/>
                </a:cubicBezTo>
                <a:cubicBezTo>
                  <a:pt x="12307" y="114782"/>
                  <a:pt x="7692" y="111652"/>
                  <a:pt x="7692" y="107478"/>
                </a:cubicBezTo>
                <a:cubicBezTo>
                  <a:pt x="7692" y="94956"/>
                  <a:pt x="7692" y="94956"/>
                  <a:pt x="7692" y="94956"/>
                </a:cubicBezTo>
                <a:cubicBezTo>
                  <a:pt x="112307" y="94956"/>
                  <a:pt x="112307" y="94956"/>
                  <a:pt x="112307" y="94956"/>
                </a:cubicBezTo>
                <a:lnTo>
                  <a:pt x="112307" y="107478"/>
                </a:lnTo>
                <a:close/>
                <a:moveTo>
                  <a:pt x="112307" y="26086"/>
                </a:moveTo>
                <a:cubicBezTo>
                  <a:pt x="7692" y="26086"/>
                  <a:pt x="7692" y="26086"/>
                  <a:pt x="7692" y="26086"/>
                </a:cubicBezTo>
                <a:cubicBezTo>
                  <a:pt x="7692" y="12521"/>
                  <a:pt x="7692" y="12521"/>
                  <a:pt x="7692" y="12521"/>
                </a:cubicBezTo>
                <a:cubicBezTo>
                  <a:pt x="7692" y="9391"/>
                  <a:pt x="12307" y="6260"/>
                  <a:pt x="16923" y="6260"/>
                </a:cubicBezTo>
                <a:cubicBezTo>
                  <a:pt x="101538" y="6260"/>
                  <a:pt x="101538" y="6260"/>
                  <a:pt x="101538" y="6260"/>
                </a:cubicBezTo>
                <a:cubicBezTo>
                  <a:pt x="107692" y="6260"/>
                  <a:pt x="112307" y="9391"/>
                  <a:pt x="112307" y="12521"/>
                </a:cubicBezTo>
                <a:lnTo>
                  <a:pt x="112307" y="26086"/>
                </a:lnTo>
                <a:close/>
                <a:moveTo>
                  <a:pt x="52307" y="104347"/>
                </a:moveTo>
                <a:cubicBezTo>
                  <a:pt x="52307" y="101217"/>
                  <a:pt x="55384" y="99130"/>
                  <a:pt x="60000" y="99130"/>
                </a:cubicBezTo>
                <a:cubicBezTo>
                  <a:pt x="64615" y="99130"/>
                  <a:pt x="67692" y="101217"/>
                  <a:pt x="67692" y="104347"/>
                </a:cubicBezTo>
                <a:cubicBezTo>
                  <a:pt x="67692" y="107478"/>
                  <a:pt x="64615" y="109565"/>
                  <a:pt x="60000" y="109565"/>
                </a:cubicBezTo>
                <a:cubicBezTo>
                  <a:pt x="55384" y="109565"/>
                  <a:pt x="52307" y="107478"/>
                  <a:pt x="52307" y="104347"/>
                </a:cubicBezTo>
                <a:close/>
                <a:moveTo>
                  <a:pt x="46153" y="13565"/>
                </a:moveTo>
                <a:cubicBezTo>
                  <a:pt x="73846" y="13565"/>
                  <a:pt x="73846" y="13565"/>
                  <a:pt x="73846" y="13565"/>
                </a:cubicBezTo>
                <a:cubicBezTo>
                  <a:pt x="73846" y="17739"/>
                  <a:pt x="73846" y="17739"/>
                  <a:pt x="73846" y="17739"/>
                </a:cubicBezTo>
                <a:cubicBezTo>
                  <a:pt x="46153" y="17739"/>
                  <a:pt x="46153" y="17739"/>
                  <a:pt x="46153" y="17739"/>
                </a:cubicBezTo>
                <a:lnTo>
                  <a:pt x="46153" y="13565"/>
                </a:lnTo>
                <a:close/>
              </a:path>
            </a:pathLst>
          </a:custGeom>
          <a:solidFill>
            <a:srgbClr val="00A1DF"/>
          </a:solidFill>
          <a:ln>
            <a:noFill/>
          </a:ln>
        </p:spPr>
        <p:txBody>
          <a:bodyPr lIns="121875" tIns="60925" rIns="121875" bIns="60925"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1271" name="Shape 1271"/>
          <p:cNvGrpSpPr/>
          <p:nvPr/>
        </p:nvGrpSpPr>
        <p:grpSpPr>
          <a:xfrm>
            <a:off x="6208861" y="1175812"/>
            <a:ext cx="692778" cy="527050"/>
            <a:chOff x="7796213" y="1062830"/>
            <a:chExt cx="487363" cy="428625"/>
          </a:xfrm>
        </p:grpSpPr>
        <p:sp>
          <p:nvSpPr>
            <p:cNvPr id="1272" name="Shape 1272"/>
            <p:cNvSpPr/>
            <p:nvPr/>
          </p:nvSpPr>
          <p:spPr>
            <a:xfrm>
              <a:off x="7796213" y="1062830"/>
              <a:ext cx="487363" cy="428625"/>
            </a:xfrm>
            <a:custGeom>
              <a:avLst/>
              <a:gdLst/>
              <a:ahLst/>
              <a:cxnLst/>
              <a:rect l="0" t="0" r="0" b="0"/>
              <a:pathLst>
                <a:path w="120000" h="120000" extrusionOk="0">
                  <a:moveTo>
                    <a:pt x="109846" y="0"/>
                  </a:moveTo>
                  <a:cubicBezTo>
                    <a:pt x="9230" y="0"/>
                    <a:pt x="9230" y="0"/>
                    <a:pt x="9230" y="0"/>
                  </a:cubicBezTo>
                  <a:cubicBezTo>
                    <a:pt x="3692" y="0"/>
                    <a:pt x="0" y="4210"/>
                    <a:pt x="0" y="10526"/>
                  </a:cubicBezTo>
                  <a:cubicBezTo>
                    <a:pt x="0" y="92631"/>
                    <a:pt x="0" y="92631"/>
                    <a:pt x="0" y="92631"/>
                  </a:cubicBezTo>
                  <a:cubicBezTo>
                    <a:pt x="0" y="97894"/>
                    <a:pt x="3692" y="103157"/>
                    <a:pt x="9230" y="103157"/>
                  </a:cubicBezTo>
                  <a:cubicBezTo>
                    <a:pt x="42461" y="103157"/>
                    <a:pt x="42461" y="103157"/>
                    <a:pt x="42461" y="103157"/>
                  </a:cubicBezTo>
                  <a:cubicBezTo>
                    <a:pt x="42461" y="115789"/>
                    <a:pt x="42461" y="115789"/>
                    <a:pt x="42461" y="115789"/>
                  </a:cubicBezTo>
                  <a:cubicBezTo>
                    <a:pt x="38769" y="115789"/>
                    <a:pt x="38769" y="115789"/>
                    <a:pt x="38769" y="115789"/>
                  </a:cubicBezTo>
                  <a:cubicBezTo>
                    <a:pt x="37846" y="115789"/>
                    <a:pt x="36923" y="116842"/>
                    <a:pt x="36923" y="117894"/>
                  </a:cubicBezTo>
                  <a:cubicBezTo>
                    <a:pt x="36923" y="118947"/>
                    <a:pt x="37846" y="119999"/>
                    <a:pt x="38769" y="119999"/>
                  </a:cubicBezTo>
                  <a:cubicBezTo>
                    <a:pt x="80307" y="119999"/>
                    <a:pt x="80307" y="119999"/>
                    <a:pt x="80307" y="119999"/>
                  </a:cubicBezTo>
                  <a:cubicBezTo>
                    <a:pt x="81230" y="119999"/>
                    <a:pt x="82153" y="118947"/>
                    <a:pt x="82153" y="117894"/>
                  </a:cubicBezTo>
                  <a:cubicBezTo>
                    <a:pt x="82153" y="116842"/>
                    <a:pt x="81230" y="115789"/>
                    <a:pt x="80307" y="115789"/>
                  </a:cubicBezTo>
                  <a:cubicBezTo>
                    <a:pt x="77538" y="115789"/>
                    <a:pt x="77538" y="115789"/>
                    <a:pt x="77538" y="115789"/>
                  </a:cubicBezTo>
                  <a:cubicBezTo>
                    <a:pt x="77538" y="103157"/>
                    <a:pt x="77538" y="103157"/>
                    <a:pt x="77538" y="103157"/>
                  </a:cubicBezTo>
                  <a:cubicBezTo>
                    <a:pt x="109846" y="103157"/>
                    <a:pt x="109846" y="103157"/>
                    <a:pt x="109846" y="103157"/>
                  </a:cubicBezTo>
                  <a:cubicBezTo>
                    <a:pt x="115384" y="103157"/>
                    <a:pt x="120000" y="97894"/>
                    <a:pt x="120000" y="92631"/>
                  </a:cubicBezTo>
                  <a:cubicBezTo>
                    <a:pt x="120000" y="10526"/>
                    <a:pt x="120000" y="10526"/>
                    <a:pt x="120000" y="10526"/>
                  </a:cubicBezTo>
                  <a:cubicBezTo>
                    <a:pt x="120000" y="4210"/>
                    <a:pt x="115384" y="0"/>
                    <a:pt x="109846" y="0"/>
                  </a:cubicBezTo>
                  <a:close/>
                  <a:moveTo>
                    <a:pt x="9230" y="5263"/>
                  </a:moveTo>
                  <a:cubicBezTo>
                    <a:pt x="109846" y="5263"/>
                    <a:pt x="109846" y="5263"/>
                    <a:pt x="109846" y="5263"/>
                  </a:cubicBezTo>
                  <a:cubicBezTo>
                    <a:pt x="112615" y="5263"/>
                    <a:pt x="115384" y="7368"/>
                    <a:pt x="115384" y="10526"/>
                  </a:cubicBezTo>
                  <a:cubicBezTo>
                    <a:pt x="115384" y="73684"/>
                    <a:pt x="115384" y="73684"/>
                    <a:pt x="115384" y="73684"/>
                  </a:cubicBezTo>
                  <a:cubicBezTo>
                    <a:pt x="4615" y="73684"/>
                    <a:pt x="4615" y="73684"/>
                    <a:pt x="4615" y="73684"/>
                  </a:cubicBezTo>
                  <a:cubicBezTo>
                    <a:pt x="4615" y="10526"/>
                    <a:pt x="4615" y="10526"/>
                    <a:pt x="4615" y="10526"/>
                  </a:cubicBezTo>
                  <a:cubicBezTo>
                    <a:pt x="4615" y="7368"/>
                    <a:pt x="6461" y="5263"/>
                    <a:pt x="9230" y="5263"/>
                  </a:cubicBezTo>
                  <a:close/>
                  <a:moveTo>
                    <a:pt x="109846" y="97894"/>
                  </a:moveTo>
                  <a:cubicBezTo>
                    <a:pt x="9230" y="97894"/>
                    <a:pt x="9230" y="97894"/>
                    <a:pt x="9230" y="97894"/>
                  </a:cubicBezTo>
                  <a:cubicBezTo>
                    <a:pt x="6461" y="97894"/>
                    <a:pt x="4615" y="94736"/>
                    <a:pt x="4615" y="92631"/>
                  </a:cubicBezTo>
                  <a:cubicBezTo>
                    <a:pt x="4615" y="77894"/>
                    <a:pt x="4615" y="77894"/>
                    <a:pt x="4615" y="77894"/>
                  </a:cubicBezTo>
                  <a:cubicBezTo>
                    <a:pt x="115384" y="77894"/>
                    <a:pt x="115384" y="77894"/>
                    <a:pt x="115384" y="77894"/>
                  </a:cubicBezTo>
                  <a:cubicBezTo>
                    <a:pt x="115384" y="92631"/>
                    <a:pt x="115384" y="92631"/>
                    <a:pt x="115384" y="92631"/>
                  </a:cubicBezTo>
                  <a:cubicBezTo>
                    <a:pt x="115384" y="94736"/>
                    <a:pt x="112615" y="97894"/>
                    <a:pt x="109846" y="97894"/>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3" name="Shape 1273"/>
            <p:cNvSpPr/>
            <p:nvPr/>
          </p:nvSpPr>
          <p:spPr>
            <a:xfrm>
              <a:off x="8024813" y="1359692"/>
              <a:ext cx="26987" cy="26987"/>
            </a:xfrm>
            <a:prstGeom prst="ellipse">
              <a:avLst/>
            </a:pr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04" name="Shape 1304"/>
          <p:cNvSpPr/>
          <p:nvPr/>
        </p:nvSpPr>
        <p:spPr>
          <a:xfrm>
            <a:off x="7558474" y="1141946"/>
            <a:ext cx="533261" cy="594782"/>
          </a:xfrm>
          <a:custGeom>
            <a:avLst/>
            <a:gdLst/>
            <a:ahLst/>
            <a:cxnLst/>
            <a:rect l="0" t="0" r="0" b="0"/>
            <a:pathLst>
              <a:path w="120000" h="120000" extrusionOk="0">
                <a:moveTo>
                  <a:pt x="120000" y="19159"/>
                </a:moveTo>
                <a:cubicBezTo>
                  <a:pt x="120000" y="13109"/>
                  <a:pt x="120000" y="13109"/>
                  <a:pt x="120000" y="13109"/>
                </a:cubicBezTo>
                <a:cubicBezTo>
                  <a:pt x="84112" y="13109"/>
                  <a:pt x="84112" y="13109"/>
                  <a:pt x="84112" y="13109"/>
                </a:cubicBezTo>
                <a:cubicBezTo>
                  <a:pt x="84112" y="6050"/>
                  <a:pt x="77383" y="0"/>
                  <a:pt x="69532" y="0"/>
                </a:cubicBezTo>
                <a:cubicBezTo>
                  <a:pt x="50467" y="0"/>
                  <a:pt x="50467" y="0"/>
                  <a:pt x="50467" y="0"/>
                </a:cubicBezTo>
                <a:cubicBezTo>
                  <a:pt x="42616" y="0"/>
                  <a:pt x="35887" y="6050"/>
                  <a:pt x="35887" y="13109"/>
                </a:cubicBezTo>
                <a:cubicBezTo>
                  <a:pt x="0" y="13109"/>
                  <a:pt x="0" y="13109"/>
                  <a:pt x="0" y="13109"/>
                </a:cubicBezTo>
                <a:cubicBezTo>
                  <a:pt x="0" y="19159"/>
                  <a:pt x="0" y="19159"/>
                  <a:pt x="0" y="19159"/>
                </a:cubicBezTo>
                <a:cubicBezTo>
                  <a:pt x="35887" y="19159"/>
                  <a:pt x="35887" y="19159"/>
                  <a:pt x="35887" y="19159"/>
                </a:cubicBezTo>
                <a:cubicBezTo>
                  <a:pt x="35887" y="25210"/>
                  <a:pt x="35887" y="25210"/>
                  <a:pt x="35887" y="25210"/>
                </a:cubicBezTo>
                <a:cubicBezTo>
                  <a:pt x="29158" y="27226"/>
                  <a:pt x="23551" y="33277"/>
                  <a:pt x="23551" y="40336"/>
                </a:cubicBezTo>
                <a:cubicBezTo>
                  <a:pt x="23551" y="80672"/>
                  <a:pt x="23551" y="80672"/>
                  <a:pt x="23551" y="80672"/>
                </a:cubicBezTo>
                <a:cubicBezTo>
                  <a:pt x="23551" y="87731"/>
                  <a:pt x="29158" y="93781"/>
                  <a:pt x="35887" y="94789"/>
                </a:cubicBezTo>
                <a:cubicBezTo>
                  <a:pt x="35887" y="102857"/>
                  <a:pt x="35887" y="102857"/>
                  <a:pt x="35887" y="102857"/>
                </a:cubicBezTo>
                <a:cubicBezTo>
                  <a:pt x="0" y="102857"/>
                  <a:pt x="0" y="102857"/>
                  <a:pt x="0" y="102857"/>
                </a:cubicBezTo>
                <a:cubicBezTo>
                  <a:pt x="0" y="107899"/>
                  <a:pt x="0" y="107899"/>
                  <a:pt x="0" y="107899"/>
                </a:cubicBezTo>
                <a:cubicBezTo>
                  <a:pt x="35887" y="107899"/>
                  <a:pt x="35887" y="107899"/>
                  <a:pt x="35887" y="107899"/>
                </a:cubicBezTo>
                <a:cubicBezTo>
                  <a:pt x="37009" y="114957"/>
                  <a:pt x="42616" y="120000"/>
                  <a:pt x="50467" y="120000"/>
                </a:cubicBezTo>
                <a:cubicBezTo>
                  <a:pt x="69532" y="120000"/>
                  <a:pt x="69532" y="120000"/>
                  <a:pt x="69532" y="120000"/>
                </a:cubicBezTo>
                <a:cubicBezTo>
                  <a:pt x="77383" y="120000"/>
                  <a:pt x="84112" y="114957"/>
                  <a:pt x="84112" y="107899"/>
                </a:cubicBezTo>
                <a:cubicBezTo>
                  <a:pt x="120000" y="107899"/>
                  <a:pt x="120000" y="107899"/>
                  <a:pt x="120000" y="107899"/>
                </a:cubicBezTo>
                <a:cubicBezTo>
                  <a:pt x="120000" y="102857"/>
                  <a:pt x="120000" y="102857"/>
                  <a:pt x="120000" y="102857"/>
                </a:cubicBezTo>
                <a:cubicBezTo>
                  <a:pt x="84112" y="102857"/>
                  <a:pt x="84112" y="102857"/>
                  <a:pt x="84112" y="102857"/>
                </a:cubicBezTo>
                <a:cubicBezTo>
                  <a:pt x="84112" y="94789"/>
                  <a:pt x="84112" y="94789"/>
                  <a:pt x="84112" y="94789"/>
                </a:cubicBezTo>
                <a:cubicBezTo>
                  <a:pt x="91962" y="93781"/>
                  <a:pt x="96448" y="87731"/>
                  <a:pt x="96448" y="80672"/>
                </a:cubicBezTo>
                <a:cubicBezTo>
                  <a:pt x="96448" y="57478"/>
                  <a:pt x="96448" y="57478"/>
                  <a:pt x="96448" y="57478"/>
                </a:cubicBezTo>
                <a:cubicBezTo>
                  <a:pt x="97570" y="57478"/>
                  <a:pt x="97570" y="57478"/>
                  <a:pt x="97570" y="57478"/>
                </a:cubicBezTo>
                <a:cubicBezTo>
                  <a:pt x="99813" y="57478"/>
                  <a:pt x="100934" y="55462"/>
                  <a:pt x="100934" y="53445"/>
                </a:cubicBezTo>
                <a:cubicBezTo>
                  <a:pt x="100934" y="45378"/>
                  <a:pt x="100934" y="45378"/>
                  <a:pt x="100934" y="45378"/>
                </a:cubicBezTo>
                <a:cubicBezTo>
                  <a:pt x="100934" y="43361"/>
                  <a:pt x="99813" y="41344"/>
                  <a:pt x="97570" y="41344"/>
                </a:cubicBezTo>
                <a:cubicBezTo>
                  <a:pt x="96448" y="41344"/>
                  <a:pt x="96448" y="41344"/>
                  <a:pt x="96448" y="41344"/>
                </a:cubicBezTo>
                <a:cubicBezTo>
                  <a:pt x="96448" y="40336"/>
                  <a:pt x="96448" y="40336"/>
                  <a:pt x="96448" y="40336"/>
                </a:cubicBezTo>
                <a:cubicBezTo>
                  <a:pt x="96448" y="33277"/>
                  <a:pt x="91962" y="27226"/>
                  <a:pt x="84112" y="25210"/>
                </a:cubicBezTo>
                <a:cubicBezTo>
                  <a:pt x="84112" y="19159"/>
                  <a:pt x="84112" y="19159"/>
                  <a:pt x="84112" y="19159"/>
                </a:cubicBezTo>
                <a:lnTo>
                  <a:pt x="120000" y="19159"/>
                </a:lnTo>
                <a:close/>
                <a:moveTo>
                  <a:pt x="41495" y="14117"/>
                </a:moveTo>
                <a:cubicBezTo>
                  <a:pt x="41495" y="9075"/>
                  <a:pt x="45981" y="6050"/>
                  <a:pt x="50467" y="6050"/>
                </a:cubicBezTo>
                <a:cubicBezTo>
                  <a:pt x="69532" y="6050"/>
                  <a:pt x="69532" y="6050"/>
                  <a:pt x="69532" y="6050"/>
                </a:cubicBezTo>
                <a:cubicBezTo>
                  <a:pt x="75140" y="6050"/>
                  <a:pt x="78504" y="9075"/>
                  <a:pt x="78504" y="14117"/>
                </a:cubicBezTo>
                <a:cubicBezTo>
                  <a:pt x="78504" y="24201"/>
                  <a:pt x="78504" y="24201"/>
                  <a:pt x="78504" y="24201"/>
                </a:cubicBezTo>
                <a:cubicBezTo>
                  <a:pt x="41495" y="24201"/>
                  <a:pt x="41495" y="24201"/>
                  <a:pt x="41495" y="24201"/>
                </a:cubicBezTo>
                <a:lnTo>
                  <a:pt x="41495" y="14117"/>
                </a:lnTo>
                <a:close/>
                <a:moveTo>
                  <a:pt x="78504" y="106890"/>
                </a:moveTo>
                <a:cubicBezTo>
                  <a:pt x="78504" y="110924"/>
                  <a:pt x="75140" y="114957"/>
                  <a:pt x="69532" y="114957"/>
                </a:cubicBezTo>
                <a:cubicBezTo>
                  <a:pt x="50467" y="114957"/>
                  <a:pt x="50467" y="114957"/>
                  <a:pt x="50467" y="114957"/>
                </a:cubicBezTo>
                <a:cubicBezTo>
                  <a:pt x="45981" y="114957"/>
                  <a:pt x="41495" y="110924"/>
                  <a:pt x="41495" y="106890"/>
                </a:cubicBezTo>
                <a:cubicBezTo>
                  <a:pt x="41495" y="95798"/>
                  <a:pt x="41495" y="95798"/>
                  <a:pt x="41495" y="95798"/>
                </a:cubicBezTo>
                <a:cubicBezTo>
                  <a:pt x="78504" y="95798"/>
                  <a:pt x="78504" y="95798"/>
                  <a:pt x="78504" y="95798"/>
                </a:cubicBezTo>
                <a:lnTo>
                  <a:pt x="78504" y="106890"/>
                </a:lnTo>
                <a:close/>
                <a:moveTo>
                  <a:pt x="90841" y="40336"/>
                </a:moveTo>
                <a:cubicBezTo>
                  <a:pt x="90841" y="80672"/>
                  <a:pt x="90841" y="80672"/>
                  <a:pt x="90841" y="80672"/>
                </a:cubicBezTo>
                <a:cubicBezTo>
                  <a:pt x="90841" y="85714"/>
                  <a:pt x="85233" y="90756"/>
                  <a:pt x="79626" y="90756"/>
                </a:cubicBezTo>
                <a:cubicBezTo>
                  <a:pt x="40373" y="90756"/>
                  <a:pt x="40373" y="90756"/>
                  <a:pt x="40373" y="90756"/>
                </a:cubicBezTo>
                <a:cubicBezTo>
                  <a:pt x="34766" y="90756"/>
                  <a:pt x="29158" y="85714"/>
                  <a:pt x="29158" y="80672"/>
                </a:cubicBezTo>
                <a:cubicBezTo>
                  <a:pt x="29158" y="40336"/>
                  <a:pt x="29158" y="40336"/>
                  <a:pt x="29158" y="40336"/>
                </a:cubicBezTo>
                <a:cubicBezTo>
                  <a:pt x="29158" y="34285"/>
                  <a:pt x="34766" y="30252"/>
                  <a:pt x="40373" y="30252"/>
                </a:cubicBezTo>
                <a:cubicBezTo>
                  <a:pt x="79626" y="30252"/>
                  <a:pt x="79626" y="30252"/>
                  <a:pt x="79626" y="30252"/>
                </a:cubicBezTo>
                <a:cubicBezTo>
                  <a:pt x="85233" y="30252"/>
                  <a:pt x="90841" y="34285"/>
                  <a:pt x="90841" y="40336"/>
                </a:cubicBezTo>
                <a:close/>
                <a:moveTo>
                  <a:pt x="39252" y="41344"/>
                </a:moveTo>
                <a:cubicBezTo>
                  <a:pt x="57196" y="41344"/>
                  <a:pt x="57196" y="41344"/>
                  <a:pt x="57196" y="41344"/>
                </a:cubicBezTo>
                <a:cubicBezTo>
                  <a:pt x="57196" y="57478"/>
                  <a:pt x="57196" y="57478"/>
                  <a:pt x="57196" y="57478"/>
                </a:cubicBezTo>
                <a:cubicBezTo>
                  <a:pt x="39252" y="57478"/>
                  <a:pt x="39252" y="57478"/>
                  <a:pt x="39252" y="57478"/>
                </a:cubicBezTo>
                <a:lnTo>
                  <a:pt x="39252" y="41344"/>
                </a:lnTo>
                <a:close/>
                <a:moveTo>
                  <a:pt x="62803" y="41344"/>
                </a:moveTo>
                <a:cubicBezTo>
                  <a:pt x="80747" y="41344"/>
                  <a:pt x="80747" y="41344"/>
                  <a:pt x="80747" y="41344"/>
                </a:cubicBezTo>
                <a:cubicBezTo>
                  <a:pt x="80747" y="57478"/>
                  <a:pt x="80747" y="57478"/>
                  <a:pt x="80747" y="57478"/>
                </a:cubicBezTo>
                <a:cubicBezTo>
                  <a:pt x="62803" y="57478"/>
                  <a:pt x="62803" y="57478"/>
                  <a:pt x="62803" y="57478"/>
                </a:cubicBezTo>
                <a:lnTo>
                  <a:pt x="62803" y="41344"/>
                </a:lnTo>
                <a:close/>
                <a:moveTo>
                  <a:pt x="39252" y="62521"/>
                </a:moveTo>
                <a:cubicBezTo>
                  <a:pt x="57196" y="62521"/>
                  <a:pt x="57196" y="62521"/>
                  <a:pt x="57196" y="62521"/>
                </a:cubicBezTo>
                <a:cubicBezTo>
                  <a:pt x="57196" y="78655"/>
                  <a:pt x="57196" y="78655"/>
                  <a:pt x="57196" y="78655"/>
                </a:cubicBezTo>
                <a:cubicBezTo>
                  <a:pt x="39252" y="78655"/>
                  <a:pt x="39252" y="78655"/>
                  <a:pt x="39252" y="78655"/>
                </a:cubicBezTo>
                <a:lnTo>
                  <a:pt x="39252" y="62521"/>
                </a:lnTo>
                <a:close/>
                <a:moveTo>
                  <a:pt x="62803" y="62521"/>
                </a:moveTo>
                <a:cubicBezTo>
                  <a:pt x="80747" y="62521"/>
                  <a:pt x="80747" y="62521"/>
                  <a:pt x="80747" y="62521"/>
                </a:cubicBezTo>
                <a:cubicBezTo>
                  <a:pt x="80747" y="78655"/>
                  <a:pt x="80747" y="78655"/>
                  <a:pt x="80747" y="78655"/>
                </a:cubicBezTo>
                <a:cubicBezTo>
                  <a:pt x="62803" y="78655"/>
                  <a:pt x="62803" y="78655"/>
                  <a:pt x="62803" y="78655"/>
                </a:cubicBezTo>
                <a:lnTo>
                  <a:pt x="62803" y="62521"/>
                </a:lnTo>
                <a:close/>
              </a:path>
            </a:pathLst>
          </a:custGeom>
          <a:solidFill>
            <a:srgbClr val="00A1DF"/>
          </a:solidFill>
          <a:ln>
            <a:noFill/>
          </a:ln>
        </p:spPr>
        <p:txBody>
          <a:bodyPr lIns="121875" tIns="60925" rIns="121875" bIns="60925"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1306" name="Shape 1306"/>
          <p:cNvGrpSpPr/>
          <p:nvPr/>
        </p:nvGrpSpPr>
        <p:grpSpPr>
          <a:xfrm>
            <a:off x="2600349" y="2915345"/>
            <a:ext cx="212724" cy="315601"/>
            <a:chOff x="4596959" y="1736518"/>
            <a:chExt cx="212724" cy="315601"/>
          </a:xfrm>
        </p:grpSpPr>
        <p:grpSp>
          <p:nvGrpSpPr>
            <p:cNvPr id="1307" name="Shape 1307"/>
            <p:cNvGrpSpPr/>
            <p:nvPr/>
          </p:nvGrpSpPr>
          <p:grpSpPr>
            <a:xfrm>
              <a:off x="4596959" y="1844158"/>
              <a:ext cx="212724" cy="207961"/>
              <a:chOff x="8947150" y="1677988"/>
              <a:chExt cx="212724" cy="207961"/>
            </a:xfrm>
          </p:grpSpPr>
          <p:sp>
            <p:nvSpPr>
              <p:cNvPr id="1308" name="Shape 1308"/>
              <p:cNvSpPr/>
              <p:nvPr/>
            </p:nvSpPr>
            <p:spPr>
              <a:xfrm>
                <a:off x="8980488" y="1677988"/>
                <a:ext cx="146050" cy="84138"/>
              </a:xfrm>
              <a:custGeom>
                <a:avLst/>
                <a:gdLst/>
                <a:ahLst/>
                <a:cxnLst/>
                <a:rect l="0" t="0" r="0" b="0"/>
                <a:pathLst>
                  <a:path w="120000" h="120000" extrusionOk="0">
                    <a:moveTo>
                      <a:pt x="107692" y="0"/>
                    </a:moveTo>
                    <a:cubicBezTo>
                      <a:pt x="113846" y="0"/>
                      <a:pt x="120000" y="10909"/>
                      <a:pt x="120000" y="27272"/>
                    </a:cubicBezTo>
                    <a:cubicBezTo>
                      <a:pt x="120000" y="81818"/>
                      <a:pt x="120000" y="81818"/>
                      <a:pt x="120000" y="81818"/>
                    </a:cubicBezTo>
                    <a:cubicBezTo>
                      <a:pt x="120000" y="92727"/>
                      <a:pt x="116923" y="103636"/>
                      <a:pt x="110769" y="103636"/>
                    </a:cubicBezTo>
                    <a:cubicBezTo>
                      <a:pt x="76923" y="120000"/>
                      <a:pt x="46153" y="120000"/>
                      <a:pt x="12307" y="103636"/>
                    </a:cubicBezTo>
                    <a:cubicBezTo>
                      <a:pt x="6153" y="103636"/>
                      <a:pt x="0" y="92727"/>
                      <a:pt x="0" y="81818"/>
                    </a:cubicBezTo>
                    <a:cubicBezTo>
                      <a:pt x="0" y="27272"/>
                      <a:pt x="0" y="27272"/>
                      <a:pt x="0" y="27272"/>
                    </a:cubicBezTo>
                    <a:cubicBezTo>
                      <a:pt x="0" y="10909"/>
                      <a:pt x="6153" y="0"/>
                      <a:pt x="15384" y="0"/>
                    </a:cubicBezTo>
                    <a:lnTo>
                      <a:pt x="107692"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9" name="Shape 1309"/>
              <p:cNvSpPr/>
              <p:nvPr/>
            </p:nvSpPr>
            <p:spPr>
              <a:xfrm>
                <a:off x="8947150" y="1765300"/>
                <a:ext cx="212724" cy="120649"/>
              </a:xfrm>
              <a:custGeom>
                <a:avLst/>
                <a:gdLst/>
                <a:ahLst/>
                <a:cxnLst/>
                <a:rect l="0" t="0" r="0" b="0"/>
                <a:pathLst>
                  <a:path w="120000" h="120000" extrusionOk="0">
                    <a:moveTo>
                      <a:pt x="8421" y="120000"/>
                    </a:moveTo>
                    <a:cubicBezTo>
                      <a:pt x="18947" y="120000"/>
                      <a:pt x="18947" y="120000"/>
                      <a:pt x="18947" y="120000"/>
                    </a:cubicBezTo>
                    <a:cubicBezTo>
                      <a:pt x="10526" y="15000"/>
                      <a:pt x="10526" y="15000"/>
                      <a:pt x="10526" y="15000"/>
                    </a:cubicBezTo>
                    <a:cubicBezTo>
                      <a:pt x="10526" y="15000"/>
                      <a:pt x="10526" y="15000"/>
                      <a:pt x="10526" y="15000"/>
                    </a:cubicBezTo>
                    <a:cubicBezTo>
                      <a:pt x="44210" y="33750"/>
                      <a:pt x="77894" y="33750"/>
                      <a:pt x="109473" y="15000"/>
                    </a:cubicBezTo>
                    <a:cubicBezTo>
                      <a:pt x="109473" y="18750"/>
                      <a:pt x="109473" y="18750"/>
                      <a:pt x="109473" y="18750"/>
                    </a:cubicBezTo>
                    <a:cubicBezTo>
                      <a:pt x="103157" y="120000"/>
                      <a:pt x="103157" y="120000"/>
                      <a:pt x="103157" y="120000"/>
                    </a:cubicBezTo>
                    <a:cubicBezTo>
                      <a:pt x="111578" y="120000"/>
                      <a:pt x="111578" y="120000"/>
                      <a:pt x="111578" y="120000"/>
                    </a:cubicBezTo>
                    <a:cubicBezTo>
                      <a:pt x="119999" y="18750"/>
                      <a:pt x="119999" y="18750"/>
                      <a:pt x="119999" y="18750"/>
                    </a:cubicBezTo>
                    <a:cubicBezTo>
                      <a:pt x="119999" y="15000"/>
                      <a:pt x="119999" y="11250"/>
                      <a:pt x="117894" y="7500"/>
                    </a:cubicBezTo>
                    <a:cubicBezTo>
                      <a:pt x="113684" y="0"/>
                      <a:pt x="109473" y="0"/>
                      <a:pt x="107368" y="0"/>
                    </a:cubicBezTo>
                    <a:cubicBezTo>
                      <a:pt x="75789" y="18750"/>
                      <a:pt x="44210" y="18750"/>
                      <a:pt x="14736" y="0"/>
                    </a:cubicBezTo>
                    <a:cubicBezTo>
                      <a:pt x="10526" y="0"/>
                      <a:pt x="6315" y="0"/>
                      <a:pt x="4210" y="7500"/>
                    </a:cubicBezTo>
                    <a:cubicBezTo>
                      <a:pt x="2105" y="11250"/>
                      <a:pt x="0" y="15000"/>
                      <a:pt x="2105" y="18750"/>
                    </a:cubicBezTo>
                    <a:lnTo>
                      <a:pt x="8421" y="12000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cxnSp>
          <p:nvCxnSpPr>
            <p:cNvPr id="1310" name="Shape 1310"/>
            <p:cNvCxnSpPr/>
            <p:nvPr/>
          </p:nvCxnSpPr>
          <p:spPr>
            <a:xfrm>
              <a:off x="4699971" y="1736518"/>
              <a:ext cx="0" cy="136957"/>
            </a:xfrm>
            <a:prstGeom prst="straightConnector1">
              <a:avLst/>
            </a:prstGeom>
            <a:noFill/>
            <a:ln w="25400" cap="flat" cmpd="sng">
              <a:solidFill>
                <a:schemeClr val="dk2"/>
              </a:solidFill>
              <a:prstDash val="solid"/>
              <a:miter/>
              <a:headEnd type="none" w="med" len="med"/>
              <a:tailEnd type="none" w="med" len="med"/>
            </a:ln>
          </p:spPr>
        </p:cxnSp>
      </p:grpSp>
      <p:grpSp>
        <p:nvGrpSpPr>
          <p:cNvPr id="1311" name="Shape 1311"/>
          <p:cNvGrpSpPr/>
          <p:nvPr/>
        </p:nvGrpSpPr>
        <p:grpSpPr>
          <a:xfrm>
            <a:off x="4571748" y="2915345"/>
            <a:ext cx="212724" cy="315601"/>
            <a:chOff x="4596959" y="1736518"/>
            <a:chExt cx="212724" cy="315601"/>
          </a:xfrm>
        </p:grpSpPr>
        <p:grpSp>
          <p:nvGrpSpPr>
            <p:cNvPr id="1312" name="Shape 1312"/>
            <p:cNvGrpSpPr/>
            <p:nvPr/>
          </p:nvGrpSpPr>
          <p:grpSpPr>
            <a:xfrm>
              <a:off x="4596959" y="1844158"/>
              <a:ext cx="212724" cy="207961"/>
              <a:chOff x="8947150" y="1677988"/>
              <a:chExt cx="212724" cy="207961"/>
            </a:xfrm>
          </p:grpSpPr>
          <p:sp>
            <p:nvSpPr>
              <p:cNvPr id="1313" name="Shape 1313"/>
              <p:cNvSpPr/>
              <p:nvPr/>
            </p:nvSpPr>
            <p:spPr>
              <a:xfrm>
                <a:off x="8980488" y="1677988"/>
                <a:ext cx="146050" cy="84138"/>
              </a:xfrm>
              <a:custGeom>
                <a:avLst/>
                <a:gdLst/>
                <a:ahLst/>
                <a:cxnLst/>
                <a:rect l="0" t="0" r="0" b="0"/>
                <a:pathLst>
                  <a:path w="120000" h="120000" extrusionOk="0">
                    <a:moveTo>
                      <a:pt x="107692" y="0"/>
                    </a:moveTo>
                    <a:cubicBezTo>
                      <a:pt x="113846" y="0"/>
                      <a:pt x="120000" y="10909"/>
                      <a:pt x="120000" y="27272"/>
                    </a:cubicBezTo>
                    <a:cubicBezTo>
                      <a:pt x="120000" y="81818"/>
                      <a:pt x="120000" y="81818"/>
                      <a:pt x="120000" y="81818"/>
                    </a:cubicBezTo>
                    <a:cubicBezTo>
                      <a:pt x="120000" y="92727"/>
                      <a:pt x="116923" y="103636"/>
                      <a:pt x="110769" y="103636"/>
                    </a:cubicBezTo>
                    <a:cubicBezTo>
                      <a:pt x="76923" y="120000"/>
                      <a:pt x="46153" y="120000"/>
                      <a:pt x="12307" y="103636"/>
                    </a:cubicBezTo>
                    <a:cubicBezTo>
                      <a:pt x="6153" y="103636"/>
                      <a:pt x="0" y="92727"/>
                      <a:pt x="0" y="81818"/>
                    </a:cubicBezTo>
                    <a:cubicBezTo>
                      <a:pt x="0" y="27272"/>
                      <a:pt x="0" y="27272"/>
                      <a:pt x="0" y="27272"/>
                    </a:cubicBezTo>
                    <a:cubicBezTo>
                      <a:pt x="0" y="10909"/>
                      <a:pt x="6153" y="0"/>
                      <a:pt x="15384" y="0"/>
                    </a:cubicBezTo>
                    <a:lnTo>
                      <a:pt x="107692"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14" name="Shape 1314"/>
              <p:cNvSpPr/>
              <p:nvPr/>
            </p:nvSpPr>
            <p:spPr>
              <a:xfrm>
                <a:off x="8947150" y="1765300"/>
                <a:ext cx="212724" cy="120649"/>
              </a:xfrm>
              <a:custGeom>
                <a:avLst/>
                <a:gdLst/>
                <a:ahLst/>
                <a:cxnLst/>
                <a:rect l="0" t="0" r="0" b="0"/>
                <a:pathLst>
                  <a:path w="120000" h="120000" extrusionOk="0">
                    <a:moveTo>
                      <a:pt x="8421" y="120000"/>
                    </a:moveTo>
                    <a:cubicBezTo>
                      <a:pt x="18947" y="120000"/>
                      <a:pt x="18947" y="120000"/>
                      <a:pt x="18947" y="120000"/>
                    </a:cubicBezTo>
                    <a:cubicBezTo>
                      <a:pt x="10526" y="15000"/>
                      <a:pt x="10526" y="15000"/>
                      <a:pt x="10526" y="15000"/>
                    </a:cubicBezTo>
                    <a:cubicBezTo>
                      <a:pt x="10526" y="15000"/>
                      <a:pt x="10526" y="15000"/>
                      <a:pt x="10526" y="15000"/>
                    </a:cubicBezTo>
                    <a:cubicBezTo>
                      <a:pt x="44210" y="33750"/>
                      <a:pt x="77894" y="33750"/>
                      <a:pt x="109473" y="15000"/>
                    </a:cubicBezTo>
                    <a:cubicBezTo>
                      <a:pt x="109473" y="18750"/>
                      <a:pt x="109473" y="18750"/>
                      <a:pt x="109473" y="18750"/>
                    </a:cubicBezTo>
                    <a:cubicBezTo>
                      <a:pt x="103157" y="120000"/>
                      <a:pt x="103157" y="120000"/>
                      <a:pt x="103157" y="120000"/>
                    </a:cubicBezTo>
                    <a:cubicBezTo>
                      <a:pt x="111578" y="120000"/>
                      <a:pt x="111578" y="120000"/>
                      <a:pt x="111578" y="120000"/>
                    </a:cubicBezTo>
                    <a:cubicBezTo>
                      <a:pt x="119999" y="18750"/>
                      <a:pt x="119999" y="18750"/>
                      <a:pt x="119999" y="18750"/>
                    </a:cubicBezTo>
                    <a:cubicBezTo>
                      <a:pt x="119999" y="15000"/>
                      <a:pt x="119999" y="11250"/>
                      <a:pt x="117894" y="7500"/>
                    </a:cubicBezTo>
                    <a:cubicBezTo>
                      <a:pt x="113684" y="0"/>
                      <a:pt x="109473" y="0"/>
                      <a:pt x="107368" y="0"/>
                    </a:cubicBezTo>
                    <a:cubicBezTo>
                      <a:pt x="75789" y="18750"/>
                      <a:pt x="44210" y="18750"/>
                      <a:pt x="14736" y="0"/>
                    </a:cubicBezTo>
                    <a:cubicBezTo>
                      <a:pt x="10526" y="0"/>
                      <a:pt x="6315" y="0"/>
                      <a:pt x="4210" y="7500"/>
                    </a:cubicBezTo>
                    <a:cubicBezTo>
                      <a:pt x="2105" y="11250"/>
                      <a:pt x="0" y="15000"/>
                      <a:pt x="2105" y="18750"/>
                    </a:cubicBezTo>
                    <a:lnTo>
                      <a:pt x="8421" y="12000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cxnSp>
          <p:nvCxnSpPr>
            <p:cNvPr id="1315" name="Shape 1315"/>
            <p:cNvCxnSpPr/>
            <p:nvPr/>
          </p:nvCxnSpPr>
          <p:spPr>
            <a:xfrm>
              <a:off x="4699971" y="1736518"/>
              <a:ext cx="0" cy="136957"/>
            </a:xfrm>
            <a:prstGeom prst="straightConnector1">
              <a:avLst/>
            </a:prstGeom>
            <a:noFill/>
            <a:ln w="25400" cap="flat" cmpd="sng">
              <a:solidFill>
                <a:schemeClr val="dk2"/>
              </a:solidFill>
              <a:prstDash val="solid"/>
              <a:miter/>
              <a:headEnd type="none" w="med" len="med"/>
              <a:tailEnd type="none" w="med" len="med"/>
            </a:ln>
          </p:spPr>
        </p:cxnSp>
      </p:grpSp>
      <p:grpSp>
        <p:nvGrpSpPr>
          <p:cNvPr id="1316" name="Shape 1316"/>
          <p:cNvGrpSpPr/>
          <p:nvPr/>
        </p:nvGrpSpPr>
        <p:grpSpPr>
          <a:xfrm>
            <a:off x="6543147" y="2915345"/>
            <a:ext cx="212724" cy="315601"/>
            <a:chOff x="4596959" y="1736518"/>
            <a:chExt cx="212724" cy="315601"/>
          </a:xfrm>
        </p:grpSpPr>
        <p:grpSp>
          <p:nvGrpSpPr>
            <p:cNvPr id="1317" name="Shape 1317"/>
            <p:cNvGrpSpPr/>
            <p:nvPr/>
          </p:nvGrpSpPr>
          <p:grpSpPr>
            <a:xfrm>
              <a:off x="4596959" y="1844158"/>
              <a:ext cx="212724" cy="207961"/>
              <a:chOff x="8947150" y="1677988"/>
              <a:chExt cx="212724" cy="207961"/>
            </a:xfrm>
          </p:grpSpPr>
          <p:sp>
            <p:nvSpPr>
              <p:cNvPr id="1318" name="Shape 1318"/>
              <p:cNvSpPr/>
              <p:nvPr/>
            </p:nvSpPr>
            <p:spPr>
              <a:xfrm>
                <a:off x="8980488" y="1677988"/>
                <a:ext cx="146050" cy="84138"/>
              </a:xfrm>
              <a:custGeom>
                <a:avLst/>
                <a:gdLst/>
                <a:ahLst/>
                <a:cxnLst/>
                <a:rect l="0" t="0" r="0" b="0"/>
                <a:pathLst>
                  <a:path w="120000" h="120000" extrusionOk="0">
                    <a:moveTo>
                      <a:pt x="107692" y="0"/>
                    </a:moveTo>
                    <a:cubicBezTo>
                      <a:pt x="113846" y="0"/>
                      <a:pt x="120000" y="10909"/>
                      <a:pt x="120000" y="27272"/>
                    </a:cubicBezTo>
                    <a:cubicBezTo>
                      <a:pt x="120000" y="81818"/>
                      <a:pt x="120000" y="81818"/>
                      <a:pt x="120000" y="81818"/>
                    </a:cubicBezTo>
                    <a:cubicBezTo>
                      <a:pt x="120000" y="92727"/>
                      <a:pt x="116923" y="103636"/>
                      <a:pt x="110769" y="103636"/>
                    </a:cubicBezTo>
                    <a:cubicBezTo>
                      <a:pt x="76923" y="120000"/>
                      <a:pt x="46153" y="120000"/>
                      <a:pt x="12307" y="103636"/>
                    </a:cubicBezTo>
                    <a:cubicBezTo>
                      <a:pt x="6153" y="103636"/>
                      <a:pt x="0" y="92727"/>
                      <a:pt x="0" y="81818"/>
                    </a:cubicBezTo>
                    <a:cubicBezTo>
                      <a:pt x="0" y="27272"/>
                      <a:pt x="0" y="27272"/>
                      <a:pt x="0" y="27272"/>
                    </a:cubicBezTo>
                    <a:cubicBezTo>
                      <a:pt x="0" y="10909"/>
                      <a:pt x="6153" y="0"/>
                      <a:pt x="15384" y="0"/>
                    </a:cubicBezTo>
                    <a:lnTo>
                      <a:pt x="107692"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19" name="Shape 1319"/>
              <p:cNvSpPr/>
              <p:nvPr/>
            </p:nvSpPr>
            <p:spPr>
              <a:xfrm>
                <a:off x="8947150" y="1765300"/>
                <a:ext cx="212724" cy="120649"/>
              </a:xfrm>
              <a:custGeom>
                <a:avLst/>
                <a:gdLst/>
                <a:ahLst/>
                <a:cxnLst/>
                <a:rect l="0" t="0" r="0" b="0"/>
                <a:pathLst>
                  <a:path w="120000" h="120000" extrusionOk="0">
                    <a:moveTo>
                      <a:pt x="8421" y="120000"/>
                    </a:moveTo>
                    <a:cubicBezTo>
                      <a:pt x="18947" y="120000"/>
                      <a:pt x="18947" y="120000"/>
                      <a:pt x="18947" y="120000"/>
                    </a:cubicBezTo>
                    <a:cubicBezTo>
                      <a:pt x="10526" y="15000"/>
                      <a:pt x="10526" y="15000"/>
                      <a:pt x="10526" y="15000"/>
                    </a:cubicBezTo>
                    <a:cubicBezTo>
                      <a:pt x="10526" y="15000"/>
                      <a:pt x="10526" y="15000"/>
                      <a:pt x="10526" y="15000"/>
                    </a:cubicBezTo>
                    <a:cubicBezTo>
                      <a:pt x="44210" y="33750"/>
                      <a:pt x="77894" y="33750"/>
                      <a:pt x="109473" y="15000"/>
                    </a:cubicBezTo>
                    <a:cubicBezTo>
                      <a:pt x="109473" y="18750"/>
                      <a:pt x="109473" y="18750"/>
                      <a:pt x="109473" y="18750"/>
                    </a:cubicBezTo>
                    <a:cubicBezTo>
                      <a:pt x="103157" y="120000"/>
                      <a:pt x="103157" y="120000"/>
                      <a:pt x="103157" y="120000"/>
                    </a:cubicBezTo>
                    <a:cubicBezTo>
                      <a:pt x="111578" y="120000"/>
                      <a:pt x="111578" y="120000"/>
                      <a:pt x="111578" y="120000"/>
                    </a:cubicBezTo>
                    <a:cubicBezTo>
                      <a:pt x="119999" y="18750"/>
                      <a:pt x="119999" y="18750"/>
                      <a:pt x="119999" y="18750"/>
                    </a:cubicBezTo>
                    <a:cubicBezTo>
                      <a:pt x="119999" y="15000"/>
                      <a:pt x="119999" y="11250"/>
                      <a:pt x="117894" y="7500"/>
                    </a:cubicBezTo>
                    <a:cubicBezTo>
                      <a:pt x="113684" y="0"/>
                      <a:pt x="109473" y="0"/>
                      <a:pt x="107368" y="0"/>
                    </a:cubicBezTo>
                    <a:cubicBezTo>
                      <a:pt x="75789" y="18750"/>
                      <a:pt x="44210" y="18750"/>
                      <a:pt x="14736" y="0"/>
                    </a:cubicBezTo>
                    <a:cubicBezTo>
                      <a:pt x="10526" y="0"/>
                      <a:pt x="6315" y="0"/>
                      <a:pt x="4210" y="7500"/>
                    </a:cubicBezTo>
                    <a:cubicBezTo>
                      <a:pt x="2105" y="11250"/>
                      <a:pt x="0" y="15000"/>
                      <a:pt x="2105" y="18750"/>
                    </a:cubicBezTo>
                    <a:lnTo>
                      <a:pt x="8421" y="12000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cxnSp>
          <p:nvCxnSpPr>
            <p:cNvPr id="1320" name="Shape 1320"/>
            <p:cNvCxnSpPr/>
            <p:nvPr/>
          </p:nvCxnSpPr>
          <p:spPr>
            <a:xfrm>
              <a:off x="4699971" y="1736518"/>
              <a:ext cx="0" cy="136957"/>
            </a:xfrm>
            <a:prstGeom prst="straightConnector1">
              <a:avLst/>
            </a:prstGeom>
            <a:noFill/>
            <a:ln w="25400" cap="flat" cmpd="sng">
              <a:solidFill>
                <a:schemeClr val="dk2"/>
              </a:solidFill>
              <a:prstDash val="solid"/>
              <a:miter/>
              <a:headEnd type="none" w="med" len="med"/>
              <a:tailEnd type="none" w="med" len="med"/>
            </a:ln>
          </p:spPr>
        </p:cxnSp>
      </p:grpSp>
      <p:grpSp>
        <p:nvGrpSpPr>
          <p:cNvPr id="1321" name="Shape 1321"/>
          <p:cNvGrpSpPr/>
          <p:nvPr/>
        </p:nvGrpSpPr>
        <p:grpSpPr>
          <a:xfrm>
            <a:off x="8514546" y="2915345"/>
            <a:ext cx="212724" cy="315601"/>
            <a:chOff x="4596959" y="1736518"/>
            <a:chExt cx="212724" cy="315601"/>
          </a:xfrm>
        </p:grpSpPr>
        <p:grpSp>
          <p:nvGrpSpPr>
            <p:cNvPr id="1322" name="Shape 1322"/>
            <p:cNvGrpSpPr/>
            <p:nvPr/>
          </p:nvGrpSpPr>
          <p:grpSpPr>
            <a:xfrm>
              <a:off x="4596959" y="1844158"/>
              <a:ext cx="212724" cy="207961"/>
              <a:chOff x="8947150" y="1677988"/>
              <a:chExt cx="212724" cy="207961"/>
            </a:xfrm>
          </p:grpSpPr>
          <p:sp>
            <p:nvSpPr>
              <p:cNvPr id="1323" name="Shape 1323"/>
              <p:cNvSpPr/>
              <p:nvPr/>
            </p:nvSpPr>
            <p:spPr>
              <a:xfrm>
                <a:off x="8980488" y="1677988"/>
                <a:ext cx="146050" cy="84138"/>
              </a:xfrm>
              <a:custGeom>
                <a:avLst/>
                <a:gdLst/>
                <a:ahLst/>
                <a:cxnLst/>
                <a:rect l="0" t="0" r="0" b="0"/>
                <a:pathLst>
                  <a:path w="120000" h="120000" extrusionOk="0">
                    <a:moveTo>
                      <a:pt x="107692" y="0"/>
                    </a:moveTo>
                    <a:cubicBezTo>
                      <a:pt x="113846" y="0"/>
                      <a:pt x="120000" y="10909"/>
                      <a:pt x="120000" y="27272"/>
                    </a:cubicBezTo>
                    <a:cubicBezTo>
                      <a:pt x="120000" y="81818"/>
                      <a:pt x="120000" y="81818"/>
                      <a:pt x="120000" y="81818"/>
                    </a:cubicBezTo>
                    <a:cubicBezTo>
                      <a:pt x="120000" y="92727"/>
                      <a:pt x="116923" y="103636"/>
                      <a:pt x="110769" y="103636"/>
                    </a:cubicBezTo>
                    <a:cubicBezTo>
                      <a:pt x="76923" y="120000"/>
                      <a:pt x="46153" y="120000"/>
                      <a:pt x="12307" y="103636"/>
                    </a:cubicBezTo>
                    <a:cubicBezTo>
                      <a:pt x="6153" y="103636"/>
                      <a:pt x="0" y="92727"/>
                      <a:pt x="0" y="81818"/>
                    </a:cubicBezTo>
                    <a:cubicBezTo>
                      <a:pt x="0" y="27272"/>
                      <a:pt x="0" y="27272"/>
                      <a:pt x="0" y="27272"/>
                    </a:cubicBezTo>
                    <a:cubicBezTo>
                      <a:pt x="0" y="10909"/>
                      <a:pt x="6153" y="0"/>
                      <a:pt x="15384" y="0"/>
                    </a:cubicBezTo>
                    <a:lnTo>
                      <a:pt x="107692"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24" name="Shape 1324"/>
              <p:cNvSpPr/>
              <p:nvPr/>
            </p:nvSpPr>
            <p:spPr>
              <a:xfrm>
                <a:off x="8947150" y="1765300"/>
                <a:ext cx="212724" cy="120649"/>
              </a:xfrm>
              <a:custGeom>
                <a:avLst/>
                <a:gdLst/>
                <a:ahLst/>
                <a:cxnLst/>
                <a:rect l="0" t="0" r="0" b="0"/>
                <a:pathLst>
                  <a:path w="120000" h="120000" extrusionOk="0">
                    <a:moveTo>
                      <a:pt x="8421" y="120000"/>
                    </a:moveTo>
                    <a:cubicBezTo>
                      <a:pt x="18947" y="120000"/>
                      <a:pt x="18947" y="120000"/>
                      <a:pt x="18947" y="120000"/>
                    </a:cubicBezTo>
                    <a:cubicBezTo>
                      <a:pt x="10526" y="15000"/>
                      <a:pt x="10526" y="15000"/>
                      <a:pt x="10526" y="15000"/>
                    </a:cubicBezTo>
                    <a:cubicBezTo>
                      <a:pt x="10526" y="15000"/>
                      <a:pt x="10526" y="15000"/>
                      <a:pt x="10526" y="15000"/>
                    </a:cubicBezTo>
                    <a:cubicBezTo>
                      <a:pt x="44210" y="33750"/>
                      <a:pt x="77894" y="33750"/>
                      <a:pt x="109473" y="15000"/>
                    </a:cubicBezTo>
                    <a:cubicBezTo>
                      <a:pt x="109473" y="18750"/>
                      <a:pt x="109473" y="18750"/>
                      <a:pt x="109473" y="18750"/>
                    </a:cubicBezTo>
                    <a:cubicBezTo>
                      <a:pt x="103157" y="120000"/>
                      <a:pt x="103157" y="120000"/>
                      <a:pt x="103157" y="120000"/>
                    </a:cubicBezTo>
                    <a:cubicBezTo>
                      <a:pt x="111578" y="120000"/>
                      <a:pt x="111578" y="120000"/>
                      <a:pt x="111578" y="120000"/>
                    </a:cubicBezTo>
                    <a:cubicBezTo>
                      <a:pt x="119999" y="18750"/>
                      <a:pt x="119999" y="18750"/>
                      <a:pt x="119999" y="18750"/>
                    </a:cubicBezTo>
                    <a:cubicBezTo>
                      <a:pt x="119999" y="15000"/>
                      <a:pt x="119999" y="11250"/>
                      <a:pt x="117894" y="7500"/>
                    </a:cubicBezTo>
                    <a:cubicBezTo>
                      <a:pt x="113684" y="0"/>
                      <a:pt x="109473" y="0"/>
                      <a:pt x="107368" y="0"/>
                    </a:cubicBezTo>
                    <a:cubicBezTo>
                      <a:pt x="75789" y="18750"/>
                      <a:pt x="44210" y="18750"/>
                      <a:pt x="14736" y="0"/>
                    </a:cubicBezTo>
                    <a:cubicBezTo>
                      <a:pt x="10526" y="0"/>
                      <a:pt x="6315" y="0"/>
                      <a:pt x="4210" y="7500"/>
                    </a:cubicBezTo>
                    <a:cubicBezTo>
                      <a:pt x="2105" y="11250"/>
                      <a:pt x="0" y="15000"/>
                      <a:pt x="2105" y="18750"/>
                    </a:cubicBezTo>
                    <a:lnTo>
                      <a:pt x="8421" y="12000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cxnSp>
          <p:nvCxnSpPr>
            <p:cNvPr id="1325" name="Shape 1325"/>
            <p:cNvCxnSpPr/>
            <p:nvPr/>
          </p:nvCxnSpPr>
          <p:spPr>
            <a:xfrm>
              <a:off x="4699971" y="1736518"/>
              <a:ext cx="0" cy="136957"/>
            </a:xfrm>
            <a:prstGeom prst="straightConnector1">
              <a:avLst/>
            </a:prstGeom>
            <a:noFill/>
            <a:ln w="25400" cap="flat" cmpd="sng">
              <a:solidFill>
                <a:schemeClr val="dk2"/>
              </a:solidFill>
              <a:prstDash val="solid"/>
              <a:miter/>
              <a:headEnd type="none" w="med" len="med"/>
              <a:tailEnd type="none" w="med" len="med"/>
            </a:ln>
          </p:spPr>
        </p:cxnSp>
      </p:grpSp>
      <p:grpSp>
        <p:nvGrpSpPr>
          <p:cNvPr id="1326" name="Shape 1326"/>
          <p:cNvGrpSpPr/>
          <p:nvPr/>
        </p:nvGrpSpPr>
        <p:grpSpPr>
          <a:xfrm>
            <a:off x="10485946" y="2915345"/>
            <a:ext cx="212724" cy="315601"/>
            <a:chOff x="4596959" y="1736518"/>
            <a:chExt cx="212724" cy="315601"/>
          </a:xfrm>
        </p:grpSpPr>
        <p:grpSp>
          <p:nvGrpSpPr>
            <p:cNvPr id="1327" name="Shape 1327"/>
            <p:cNvGrpSpPr/>
            <p:nvPr/>
          </p:nvGrpSpPr>
          <p:grpSpPr>
            <a:xfrm>
              <a:off x="4596959" y="1844158"/>
              <a:ext cx="212724" cy="207961"/>
              <a:chOff x="8947150" y="1677988"/>
              <a:chExt cx="212724" cy="207961"/>
            </a:xfrm>
          </p:grpSpPr>
          <p:sp>
            <p:nvSpPr>
              <p:cNvPr id="1328" name="Shape 1328"/>
              <p:cNvSpPr/>
              <p:nvPr/>
            </p:nvSpPr>
            <p:spPr>
              <a:xfrm>
                <a:off x="8980488" y="1677988"/>
                <a:ext cx="146050" cy="84138"/>
              </a:xfrm>
              <a:custGeom>
                <a:avLst/>
                <a:gdLst/>
                <a:ahLst/>
                <a:cxnLst/>
                <a:rect l="0" t="0" r="0" b="0"/>
                <a:pathLst>
                  <a:path w="120000" h="120000" extrusionOk="0">
                    <a:moveTo>
                      <a:pt x="107692" y="0"/>
                    </a:moveTo>
                    <a:cubicBezTo>
                      <a:pt x="113846" y="0"/>
                      <a:pt x="120000" y="10909"/>
                      <a:pt x="120000" y="27272"/>
                    </a:cubicBezTo>
                    <a:cubicBezTo>
                      <a:pt x="120000" y="81818"/>
                      <a:pt x="120000" y="81818"/>
                      <a:pt x="120000" y="81818"/>
                    </a:cubicBezTo>
                    <a:cubicBezTo>
                      <a:pt x="120000" y="92727"/>
                      <a:pt x="116923" y="103636"/>
                      <a:pt x="110769" y="103636"/>
                    </a:cubicBezTo>
                    <a:cubicBezTo>
                      <a:pt x="76923" y="120000"/>
                      <a:pt x="46153" y="120000"/>
                      <a:pt x="12307" y="103636"/>
                    </a:cubicBezTo>
                    <a:cubicBezTo>
                      <a:pt x="6153" y="103636"/>
                      <a:pt x="0" y="92727"/>
                      <a:pt x="0" y="81818"/>
                    </a:cubicBezTo>
                    <a:cubicBezTo>
                      <a:pt x="0" y="27272"/>
                      <a:pt x="0" y="27272"/>
                      <a:pt x="0" y="27272"/>
                    </a:cubicBezTo>
                    <a:cubicBezTo>
                      <a:pt x="0" y="10909"/>
                      <a:pt x="6153" y="0"/>
                      <a:pt x="15384" y="0"/>
                    </a:cubicBezTo>
                    <a:lnTo>
                      <a:pt x="107692"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29" name="Shape 1329"/>
              <p:cNvSpPr/>
              <p:nvPr/>
            </p:nvSpPr>
            <p:spPr>
              <a:xfrm>
                <a:off x="8947150" y="1765300"/>
                <a:ext cx="212724" cy="120649"/>
              </a:xfrm>
              <a:custGeom>
                <a:avLst/>
                <a:gdLst/>
                <a:ahLst/>
                <a:cxnLst/>
                <a:rect l="0" t="0" r="0" b="0"/>
                <a:pathLst>
                  <a:path w="120000" h="120000" extrusionOk="0">
                    <a:moveTo>
                      <a:pt x="8421" y="120000"/>
                    </a:moveTo>
                    <a:cubicBezTo>
                      <a:pt x="18947" y="120000"/>
                      <a:pt x="18947" y="120000"/>
                      <a:pt x="18947" y="120000"/>
                    </a:cubicBezTo>
                    <a:cubicBezTo>
                      <a:pt x="10526" y="15000"/>
                      <a:pt x="10526" y="15000"/>
                      <a:pt x="10526" y="15000"/>
                    </a:cubicBezTo>
                    <a:cubicBezTo>
                      <a:pt x="10526" y="15000"/>
                      <a:pt x="10526" y="15000"/>
                      <a:pt x="10526" y="15000"/>
                    </a:cubicBezTo>
                    <a:cubicBezTo>
                      <a:pt x="44210" y="33750"/>
                      <a:pt x="77894" y="33750"/>
                      <a:pt x="109473" y="15000"/>
                    </a:cubicBezTo>
                    <a:cubicBezTo>
                      <a:pt x="109473" y="18750"/>
                      <a:pt x="109473" y="18750"/>
                      <a:pt x="109473" y="18750"/>
                    </a:cubicBezTo>
                    <a:cubicBezTo>
                      <a:pt x="103157" y="120000"/>
                      <a:pt x="103157" y="120000"/>
                      <a:pt x="103157" y="120000"/>
                    </a:cubicBezTo>
                    <a:cubicBezTo>
                      <a:pt x="111578" y="120000"/>
                      <a:pt x="111578" y="120000"/>
                      <a:pt x="111578" y="120000"/>
                    </a:cubicBezTo>
                    <a:cubicBezTo>
                      <a:pt x="119999" y="18750"/>
                      <a:pt x="119999" y="18750"/>
                      <a:pt x="119999" y="18750"/>
                    </a:cubicBezTo>
                    <a:cubicBezTo>
                      <a:pt x="119999" y="15000"/>
                      <a:pt x="119999" y="11250"/>
                      <a:pt x="117894" y="7500"/>
                    </a:cubicBezTo>
                    <a:cubicBezTo>
                      <a:pt x="113684" y="0"/>
                      <a:pt x="109473" y="0"/>
                      <a:pt x="107368" y="0"/>
                    </a:cubicBezTo>
                    <a:cubicBezTo>
                      <a:pt x="75789" y="18750"/>
                      <a:pt x="44210" y="18750"/>
                      <a:pt x="14736" y="0"/>
                    </a:cubicBezTo>
                    <a:cubicBezTo>
                      <a:pt x="10526" y="0"/>
                      <a:pt x="6315" y="0"/>
                      <a:pt x="4210" y="7500"/>
                    </a:cubicBezTo>
                    <a:cubicBezTo>
                      <a:pt x="2105" y="11250"/>
                      <a:pt x="0" y="15000"/>
                      <a:pt x="2105" y="18750"/>
                    </a:cubicBezTo>
                    <a:lnTo>
                      <a:pt x="8421" y="12000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cxnSp>
          <p:nvCxnSpPr>
            <p:cNvPr id="1330" name="Shape 1330"/>
            <p:cNvCxnSpPr/>
            <p:nvPr/>
          </p:nvCxnSpPr>
          <p:spPr>
            <a:xfrm>
              <a:off x="4699971" y="1736518"/>
              <a:ext cx="0" cy="136957"/>
            </a:xfrm>
            <a:prstGeom prst="straightConnector1">
              <a:avLst/>
            </a:prstGeom>
            <a:noFill/>
            <a:ln w="25400" cap="flat" cmpd="sng">
              <a:solidFill>
                <a:schemeClr val="dk2"/>
              </a:solidFill>
              <a:prstDash val="solid"/>
              <a:miter/>
              <a:headEnd type="none" w="med" len="med"/>
              <a:tailEnd type="none" w="med" len="med"/>
            </a:ln>
          </p:spPr>
        </p:cxnSp>
      </p:grpSp>
      <p:grpSp>
        <p:nvGrpSpPr>
          <p:cNvPr id="1331" name="Shape 1331"/>
          <p:cNvGrpSpPr/>
          <p:nvPr/>
        </p:nvGrpSpPr>
        <p:grpSpPr>
          <a:xfrm>
            <a:off x="2628499" y="4092436"/>
            <a:ext cx="212724" cy="315601"/>
            <a:chOff x="4596959" y="1736518"/>
            <a:chExt cx="212724" cy="315601"/>
          </a:xfrm>
        </p:grpSpPr>
        <p:grpSp>
          <p:nvGrpSpPr>
            <p:cNvPr id="1332" name="Shape 1332"/>
            <p:cNvGrpSpPr/>
            <p:nvPr/>
          </p:nvGrpSpPr>
          <p:grpSpPr>
            <a:xfrm>
              <a:off x="4596959" y="1844158"/>
              <a:ext cx="212724" cy="207961"/>
              <a:chOff x="8947150" y="1677988"/>
              <a:chExt cx="212724" cy="207961"/>
            </a:xfrm>
          </p:grpSpPr>
          <p:sp>
            <p:nvSpPr>
              <p:cNvPr id="1333" name="Shape 1333"/>
              <p:cNvSpPr/>
              <p:nvPr/>
            </p:nvSpPr>
            <p:spPr>
              <a:xfrm>
                <a:off x="8980488" y="1677988"/>
                <a:ext cx="146050" cy="84138"/>
              </a:xfrm>
              <a:custGeom>
                <a:avLst/>
                <a:gdLst/>
                <a:ahLst/>
                <a:cxnLst/>
                <a:rect l="0" t="0" r="0" b="0"/>
                <a:pathLst>
                  <a:path w="120000" h="120000" extrusionOk="0">
                    <a:moveTo>
                      <a:pt x="107692" y="0"/>
                    </a:moveTo>
                    <a:cubicBezTo>
                      <a:pt x="113846" y="0"/>
                      <a:pt x="120000" y="10909"/>
                      <a:pt x="120000" y="27272"/>
                    </a:cubicBezTo>
                    <a:cubicBezTo>
                      <a:pt x="120000" y="81818"/>
                      <a:pt x="120000" y="81818"/>
                      <a:pt x="120000" y="81818"/>
                    </a:cubicBezTo>
                    <a:cubicBezTo>
                      <a:pt x="120000" y="92727"/>
                      <a:pt x="116923" y="103636"/>
                      <a:pt x="110769" y="103636"/>
                    </a:cubicBezTo>
                    <a:cubicBezTo>
                      <a:pt x="76923" y="120000"/>
                      <a:pt x="46153" y="120000"/>
                      <a:pt x="12307" y="103636"/>
                    </a:cubicBezTo>
                    <a:cubicBezTo>
                      <a:pt x="6153" y="103636"/>
                      <a:pt x="0" y="92727"/>
                      <a:pt x="0" y="81818"/>
                    </a:cubicBezTo>
                    <a:cubicBezTo>
                      <a:pt x="0" y="27272"/>
                      <a:pt x="0" y="27272"/>
                      <a:pt x="0" y="27272"/>
                    </a:cubicBezTo>
                    <a:cubicBezTo>
                      <a:pt x="0" y="10909"/>
                      <a:pt x="6153" y="0"/>
                      <a:pt x="15384" y="0"/>
                    </a:cubicBezTo>
                    <a:lnTo>
                      <a:pt x="107692"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34" name="Shape 1334"/>
              <p:cNvSpPr/>
              <p:nvPr/>
            </p:nvSpPr>
            <p:spPr>
              <a:xfrm>
                <a:off x="8947150" y="1765300"/>
                <a:ext cx="212724" cy="120649"/>
              </a:xfrm>
              <a:custGeom>
                <a:avLst/>
                <a:gdLst/>
                <a:ahLst/>
                <a:cxnLst/>
                <a:rect l="0" t="0" r="0" b="0"/>
                <a:pathLst>
                  <a:path w="120000" h="120000" extrusionOk="0">
                    <a:moveTo>
                      <a:pt x="8421" y="120000"/>
                    </a:moveTo>
                    <a:cubicBezTo>
                      <a:pt x="18947" y="120000"/>
                      <a:pt x="18947" y="120000"/>
                      <a:pt x="18947" y="120000"/>
                    </a:cubicBezTo>
                    <a:cubicBezTo>
                      <a:pt x="10526" y="15000"/>
                      <a:pt x="10526" y="15000"/>
                      <a:pt x="10526" y="15000"/>
                    </a:cubicBezTo>
                    <a:cubicBezTo>
                      <a:pt x="10526" y="15000"/>
                      <a:pt x="10526" y="15000"/>
                      <a:pt x="10526" y="15000"/>
                    </a:cubicBezTo>
                    <a:cubicBezTo>
                      <a:pt x="44210" y="33750"/>
                      <a:pt x="77894" y="33750"/>
                      <a:pt x="109473" y="15000"/>
                    </a:cubicBezTo>
                    <a:cubicBezTo>
                      <a:pt x="109473" y="18750"/>
                      <a:pt x="109473" y="18750"/>
                      <a:pt x="109473" y="18750"/>
                    </a:cubicBezTo>
                    <a:cubicBezTo>
                      <a:pt x="103157" y="120000"/>
                      <a:pt x="103157" y="120000"/>
                      <a:pt x="103157" y="120000"/>
                    </a:cubicBezTo>
                    <a:cubicBezTo>
                      <a:pt x="111578" y="120000"/>
                      <a:pt x="111578" y="120000"/>
                      <a:pt x="111578" y="120000"/>
                    </a:cubicBezTo>
                    <a:cubicBezTo>
                      <a:pt x="119999" y="18750"/>
                      <a:pt x="119999" y="18750"/>
                      <a:pt x="119999" y="18750"/>
                    </a:cubicBezTo>
                    <a:cubicBezTo>
                      <a:pt x="119999" y="15000"/>
                      <a:pt x="119999" y="11250"/>
                      <a:pt x="117894" y="7500"/>
                    </a:cubicBezTo>
                    <a:cubicBezTo>
                      <a:pt x="113684" y="0"/>
                      <a:pt x="109473" y="0"/>
                      <a:pt x="107368" y="0"/>
                    </a:cubicBezTo>
                    <a:cubicBezTo>
                      <a:pt x="75789" y="18750"/>
                      <a:pt x="44210" y="18750"/>
                      <a:pt x="14736" y="0"/>
                    </a:cubicBezTo>
                    <a:cubicBezTo>
                      <a:pt x="10526" y="0"/>
                      <a:pt x="6315" y="0"/>
                      <a:pt x="4210" y="7500"/>
                    </a:cubicBezTo>
                    <a:cubicBezTo>
                      <a:pt x="2105" y="11250"/>
                      <a:pt x="0" y="15000"/>
                      <a:pt x="2105" y="18750"/>
                    </a:cubicBezTo>
                    <a:lnTo>
                      <a:pt x="8421" y="12000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cxnSp>
          <p:nvCxnSpPr>
            <p:cNvPr id="1335" name="Shape 1335"/>
            <p:cNvCxnSpPr/>
            <p:nvPr/>
          </p:nvCxnSpPr>
          <p:spPr>
            <a:xfrm>
              <a:off x="4699971" y="1736518"/>
              <a:ext cx="0" cy="136957"/>
            </a:xfrm>
            <a:prstGeom prst="straightConnector1">
              <a:avLst/>
            </a:prstGeom>
            <a:noFill/>
            <a:ln w="25400" cap="flat" cmpd="sng">
              <a:solidFill>
                <a:schemeClr val="dk2"/>
              </a:solidFill>
              <a:prstDash val="solid"/>
              <a:miter/>
              <a:headEnd type="none" w="med" len="med"/>
              <a:tailEnd type="none" w="med" len="med"/>
            </a:ln>
          </p:spPr>
        </p:cxnSp>
      </p:grpSp>
      <p:grpSp>
        <p:nvGrpSpPr>
          <p:cNvPr id="1336" name="Shape 1336"/>
          <p:cNvGrpSpPr/>
          <p:nvPr/>
        </p:nvGrpSpPr>
        <p:grpSpPr>
          <a:xfrm>
            <a:off x="5782737" y="4092436"/>
            <a:ext cx="212724" cy="315601"/>
            <a:chOff x="4596959" y="1736518"/>
            <a:chExt cx="212724" cy="315601"/>
          </a:xfrm>
        </p:grpSpPr>
        <p:grpSp>
          <p:nvGrpSpPr>
            <p:cNvPr id="1337" name="Shape 1337"/>
            <p:cNvGrpSpPr/>
            <p:nvPr/>
          </p:nvGrpSpPr>
          <p:grpSpPr>
            <a:xfrm>
              <a:off x="4596959" y="1844158"/>
              <a:ext cx="212724" cy="207961"/>
              <a:chOff x="8947150" y="1677988"/>
              <a:chExt cx="212724" cy="207961"/>
            </a:xfrm>
          </p:grpSpPr>
          <p:sp>
            <p:nvSpPr>
              <p:cNvPr id="1338" name="Shape 1338"/>
              <p:cNvSpPr/>
              <p:nvPr/>
            </p:nvSpPr>
            <p:spPr>
              <a:xfrm>
                <a:off x="8980488" y="1677988"/>
                <a:ext cx="146050" cy="84138"/>
              </a:xfrm>
              <a:custGeom>
                <a:avLst/>
                <a:gdLst/>
                <a:ahLst/>
                <a:cxnLst/>
                <a:rect l="0" t="0" r="0" b="0"/>
                <a:pathLst>
                  <a:path w="120000" h="120000" extrusionOk="0">
                    <a:moveTo>
                      <a:pt x="107692" y="0"/>
                    </a:moveTo>
                    <a:cubicBezTo>
                      <a:pt x="113846" y="0"/>
                      <a:pt x="120000" y="10909"/>
                      <a:pt x="120000" y="27272"/>
                    </a:cubicBezTo>
                    <a:cubicBezTo>
                      <a:pt x="120000" y="81818"/>
                      <a:pt x="120000" y="81818"/>
                      <a:pt x="120000" y="81818"/>
                    </a:cubicBezTo>
                    <a:cubicBezTo>
                      <a:pt x="120000" y="92727"/>
                      <a:pt x="116923" y="103636"/>
                      <a:pt x="110769" y="103636"/>
                    </a:cubicBezTo>
                    <a:cubicBezTo>
                      <a:pt x="76923" y="120000"/>
                      <a:pt x="46153" y="120000"/>
                      <a:pt x="12307" y="103636"/>
                    </a:cubicBezTo>
                    <a:cubicBezTo>
                      <a:pt x="6153" y="103636"/>
                      <a:pt x="0" y="92727"/>
                      <a:pt x="0" y="81818"/>
                    </a:cubicBezTo>
                    <a:cubicBezTo>
                      <a:pt x="0" y="27272"/>
                      <a:pt x="0" y="27272"/>
                      <a:pt x="0" y="27272"/>
                    </a:cubicBezTo>
                    <a:cubicBezTo>
                      <a:pt x="0" y="10909"/>
                      <a:pt x="6153" y="0"/>
                      <a:pt x="15384" y="0"/>
                    </a:cubicBezTo>
                    <a:lnTo>
                      <a:pt x="107692"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39" name="Shape 1339"/>
              <p:cNvSpPr/>
              <p:nvPr/>
            </p:nvSpPr>
            <p:spPr>
              <a:xfrm>
                <a:off x="8947150" y="1765300"/>
                <a:ext cx="212724" cy="120649"/>
              </a:xfrm>
              <a:custGeom>
                <a:avLst/>
                <a:gdLst/>
                <a:ahLst/>
                <a:cxnLst/>
                <a:rect l="0" t="0" r="0" b="0"/>
                <a:pathLst>
                  <a:path w="120000" h="120000" extrusionOk="0">
                    <a:moveTo>
                      <a:pt x="8421" y="120000"/>
                    </a:moveTo>
                    <a:cubicBezTo>
                      <a:pt x="18947" y="120000"/>
                      <a:pt x="18947" y="120000"/>
                      <a:pt x="18947" y="120000"/>
                    </a:cubicBezTo>
                    <a:cubicBezTo>
                      <a:pt x="10526" y="15000"/>
                      <a:pt x="10526" y="15000"/>
                      <a:pt x="10526" y="15000"/>
                    </a:cubicBezTo>
                    <a:cubicBezTo>
                      <a:pt x="10526" y="15000"/>
                      <a:pt x="10526" y="15000"/>
                      <a:pt x="10526" y="15000"/>
                    </a:cubicBezTo>
                    <a:cubicBezTo>
                      <a:pt x="44210" y="33750"/>
                      <a:pt x="77894" y="33750"/>
                      <a:pt x="109473" y="15000"/>
                    </a:cubicBezTo>
                    <a:cubicBezTo>
                      <a:pt x="109473" y="18750"/>
                      <a:pt x="109473" y="18750"/>
                      <a:pt x="109473" y="18750"/>
                    </a:cubicBezTo>
                    <a:cubicBezTo>
                      <a:pt x="103157" y="120000"/>
                      <a:pt x="103157" y="120000"/>
                      <a:pt x="103157" y="120000"/>
                    </a:cubicBezTo>
                    <a:cubicBezTo>
                      <a:pt x="111578" y="120000"/>
                      <a:pt x="111578" y="120000"/>
                      <a:pt x="111578" y="120000"/>
                    </a:cubicBezTo>
                    <a:cubicBezTo>
                      <a:pt x="119999" y="18750"/>
                      <a:pt x="119999" y="18750"/>
                      <a:pt x="119999" y="18750"/>
                    </a:cubicBezTo>
                    <a:cubicBezTo>
                      <a:pt x="119999" y="15000"/>
                      <a:pt x="119999" y="11250"/>
                      <a:pt x="117894" y="7500"/>
                    </a:cubicBezTo>
                    <a:cubicBezTo>
                      <a:pt x="113684" y="0"/>
                      <a:pt x="109473" y="0"/>
                      <a:pt x="107368" y="0"/>
                    </a:cubicBezTo>
                    <a:cubicBezTo>
                      <a:pt x="75789" y="18750"/>
                      <a:pt x="44210" y="18750"/>
                      <a:pt x="14736" y="0"/>
                    </a:cubicBezTo>
                    <a:cubicBezTo>
                      <a:pt x="10526" y="0"/>
                      <a:pt x="6315" y="0"/>
                      <a:pt x="4210" y="7500"/>
                    </a:cubicBezTo>
                    <a:cubicBezTo>
                      <a:pt x="2105" y="11250"/>
                      <a:pt x="0" y="15000"/>
                      <a:pt x="2105" y="18750"/>
                    </a:cubicBezTo>
                    <a:lnTo>
                      <a:pt x="8421" y="12000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cxnSp>
          <p:nvCxnSpPr>
            <p:cNvPr id="1340" name="Shape 1340"/>
            <p:cNvCxnSpPr/>
            <p:nvPr/>
          </p:nvCxnSpPr>
          <p:spPr>
            <a:xfrm>
              <a:off x="4699971" y="1736518"/>
              <a:ext cx="0" cy="136957"/>
            </a:xfrm>
            <a:prstGeom prst="straightConnector1">
              <a:avLst/>
            </a:prstGeom>
            <a:noFill/>
            <a:ln w="25400" cap="flat" cmpd="sng">
              <a:solidFill>
                <a:schemeClr val="dk2"/>
              </a:solidFill>
              <a:prstDash val="solid"/>
              <a:miter/>
              <a:headEnd type="none" w="med" len="med"/>
              <a:tailEnd type="none" w="med" len="med"/>
            </a:ln>
          </p:spPr>
        </p:cxnSp>
      </p:grpSp>
      <p:grpSp>
        <p:nvGrpSpPr>
          <p:cNvPr id="1341" name="Shape 1341"/>
          <p:cNvGrpSpPr/>
          <p:nvPr/>
        </p:nvGrpSpPr>
        <p:grpSpPr>
          <a:xfrm>
            <a:off x="7359856" y="4092436"/>
            <a:ext cx="212724" cy="315601"/>
            <a:chOff x="4596959" y="1736518"/>
            <a:chExt cx="212724" cy="315601"/>
          </a:xfrm>
        </p:grpSpPr>
        <p:grpSp>
          <p:nvGrpSpPr>
            <p:cNvPr id="1342" name="Shape 1342"/>
            <p:cNvGrpSpPr/>
            <p:nvPr/>
          </p:nvGrpSpPr>
          <p:grpSpPr>
            <a:xfrm>
              <a:off x="4596959" y="1844158"/>
              <a:ext cx="212724" cy="207961"/>
              <a:chOff x="8947150" y="1677988"/>
              <a:chExt cx="212724" cy="207961"/>
            </a:xfrm>
          </p:grpSpPr>
          <p:sp>
            <p:nvSpPr>
              <p:cNvPr id="1343" name="Shape 1343"/>
              <p:cNvSpPr/>
              <p:nvPr/>
            </p:nvSpPr>
            <p:spPr>
              <a:xfrm>
                <a:off x="8980488" y="1677988"/>
                <a:ext cx="146050" cy="84138"/>
              </a:xfrm>
              <a:custGeom>
                <a:avLst/>
                <a:gdLst/>
                <a:ahLst/>
                <a:cxnLst/>
                <a:rect l="0" t="0" r="0" b="0"/>
                <a:pathLst>
                  <a:path w="120000" h="120000" extrusionOk="0">
                    <a:moveTo>
                      <a:pt x="107692" y="0"/>
                    </a:moveTo>
                    <a:cubicBezTo>
                      <a:pt x="113846" y="0"/>
                      <a:pt x="120000" y="10909"/>
                      <a:pt x="120000" y="27272"/>
                    </a:cubicBezTo>
                    <a:cubicBezTo>
                      <a:pt x="120000" y="81818"/>
                      <a:pt x="120000" y="81818"/>
                      <a:pt x="120000" y="81818"/>
                    </a:cubicBezTo>
                    <a:cubicBezTo>
                      <a:pt x="120000" y="92727"/>
                      <a:pt x="116923" y="103636"/>
                      <a:pt x="110769" y="103636"/>
                    </a:cubicBezTo>
                    <a:cubicBezTo>
                      <a:pt x="76923" y="120000"/>
                      <a:pt x="46153" y="120000"/>
                      <a:pt x="12307" y="103636"/>
                    </a:cubicBezTo>
                    <a:cubicBezTo>
                      <a:pt x="6153" y="103636"/>
                      <a:pt x="0" y="92727"/>
                      <a:pt x="0" y="81818"/>
                    </a:cubicBezTo>
                    <a:cubicBezTo>
                      <a:pt x="0" y="27272"/>
                      <a:pt x="0" y="27272"/>
                      <a:pt x="0" y="27272"/>
                    </a:cubicBezTo>
                    <a:cubicBezTo>
                      <a:pt x="0" y="10909"/>
                      <a:pt x="6153" y="0"/>
                      <a:pt x="15384" y="0"/>
                    </a:cubicBezTo>
                    <a:lnTo>
                      <a:pt x="107692"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44" name="Shape 1344"/>
              <p:cNvSpPr/>
              <p:nvPr/>
            </p:nvSpPr>
            <p:spPr>
              <a:xfrm>
                <a:off x="8947150" y="1765300"/>
                <a:ext cx="212724" cy="120649"/>
              </a:xfrm>
              <a:custGeom>
                <a:avLst/>
                <a:gdLst/>
                <a:ahLst/>
                <a:cxnLst/>
                <a:rect l="0" t="0" r="0" b="0"/>
                <a:pathLst>
                  <a:path w="120000" h="120000" extrusionOk="0">
                    <a:moveTo>
                      <a:pt x="8421" y="120000"/>
                    </a:moveTo>
                    <a:cubicBezTo>
                      <a:pt x="18947" y="120000"/>
                      <a:pt x="18947" y="120000"/>
                      <a:pt x="18947" y="120000"/>
                    </a:cubicBezTo>
                    <a:cubicBezTo>
                      <a:pt x="10526" y="15000"/>
                      <a:pt x="10526" y="15000"/>
                      <a:pt x="10526" y="15000"/>
                    </a:cubicBezTo>
                    <a:cubicBezTo>
                      <a:pt x="10526" y="15000"/>
                      <a:pt x="10526" y="15000"/>
                      <a:pt x="10526" y="15000"/>
                    </a:cubicBezTo>
                    <a:cubicBezTo>
                      <a:pt x="44210" y="33750"/>
                      <a:pt x="77894" y="33750"/>
                      <a:pt x="109473" y="15000"/>
                    </a:cubicBezTo>
                    <a:cubicBezTo>
                      <a:pt x="109473" y="18750"/>
                      <a:pt x="109473" y="18750"/>
                      <a:pt x="109473" y="18750"/>
                    </a:cubicBezTo>
                    <a:cubicBezTo>
                      <a:pt x="103157" y="120000"/>
                      <a:pt x="103157" y="120000"/>
                      <a:pt x="103157" y="120000"/>
                    </a:cubicBezTo>
                    <a:cubicBezTo>
                      <a:pt x="111578" y="120000"/>
                      <a:pt x="111578" y="120000"/>
                      <a:pt x="111578" y="120000"/>
                    </a:cubicBezTo>
                    <a:cubicBezTo>
                      <a:pt x="119999" y="18750"/>
                      <a:pt x="119999" y="18750"/>
                      <a:pt x="119999" y="18750"/>
                    </a:cubicBezTo>
                    <a:cubicBezTo>
                      <a:pt x="119999" y="15000"/>
                      <a:pt x="119999" y="11250"/>
                      <a:pt x="117894" y="7500"/>
                    </a:cubicBezTo>
                    <a:cubicBezTo>
                      <a:pt x="113684" y="0"/>
                      <a:pt x="109473" y="0"/>
                      <a:pt x="107368" y="0"/>
                    </a:cubicBezTo>
                    <a:cubicBezTo>
                      <a:pt x="75789" y="18750"/>
                      <a:pt x="44210" y="18750"/>
                      <a:pt x="14736" y="0"/>
                    </a:cubicBezTo>
                    <a:cubicBezTo>
                      <a:pt x="10526" y="0"/>
                      <a:pt x="6315" y="0"/>
                      <a:pt x="4210" y="7500"/>
                    </a:cubicBezTo>
                    <a:cubicBezTo>
                      <a:pt x="2105" y="11250"/>
                      <a:pt x="0" y="15000"/>
                      <a:pt x="2105" y="18750"/>
                    </a:cubicBezTo>
                    <a:lnTo>
                      <a:pt x="8421" y="12000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cxnSp>
          <p:nvCxnSpPr>
            <p:cNvPr id="1345" name="Shape 1345"/>
            <p:cNvCxnSpPr/>
            <p:nvPr/>
          </p:nvCxnSpPr>
          <p:spPr>
            <a:xfrm>
              <a:off x="4699971" y="1736518"/>
              <a:ext cx="0" cy="136957"/>
            </a:xfrm>
            <a:prstGeom prst="straightConnector1">
              <a:avLst/>
            </a:prstGeom>
            <a:noFill/>
            <a:ln w="25400" cap="flat" cmpd="sng">
              <a:solidFill>
                <a:schemeClr val="dk2"/>
              </a:solidFill>
              <a:prstDash val="solid"/>
              <a:miter/>
              <a:headEnd type="none" w="med" len="med"/>
              <a:tailEnd type="none" w="med" len="med"/>
            </a:ln>
          </p:spPr>
        </p:cxnSp>
      </p:grpSp>
      <p:grpSp>
        <p:nvGrpSpPr>
          <p:cNvPr id="1346" name="Shape 1346"/>
          <p:cNvGrpSpPr/>
          <p:nvPr/>
        </p:nvGrpSpPr>
        <p:grpSpPr>
          <a:xfrm>
            <a:off x="8936975" y="4092436"/>
            <a:ext cx="212724" cy="315601"/>
            <a:chOff x="4596959" y="1736518"/>
            <a:chExt cx="212724" cy="315601"/>
          </a:xfrm>
        </p:grpSpPr>
        <p:grpSp>
          <p:nvGrpSpPr>
            <p:cNvPr id="1347" name="Shape 1347"/>
            <p:cNvGrpSpPr/>
            <p:nvPr/>
          </p:nvGrpSpPr>
          <p:grpSpPr>
            <a:xfrm>
              <a:off x="4596959" y="1844158"/>
              <a:ext cx="212724" cy="207961"/>
              <a:chOff x="8947150" y="1677988"/>
              <a:chExt cx="212724" cy="207961"/>
            </a:xfrm>
          </p:grpSpPr>
          <p:sp>
            <p:nvSpPr>
              <p:cNvPr id="1348" name="Shape 1348"/>
              <p:cNvSpPr/>
              <p:nvPr/>
            </p:nvSpPr>
            <p:spPr>
              <a:xfrm>
                <a:off x="8980488" y="1677988"/>
                <a:ext cx="146050" cy="84138"/>
              </a:xfrm>
              <a:custGeom>
                <a:avLst/>
                <a:gdLst/>
                <a:ahLst/>
                <a:cxnLst/>
                <a:rect l="0" t="0" r="0" b="0"/>
                <a:pathLst>
                  <a:path w="120000" h="120000" extrusionOk="0">
                    <a:moveTo>
                      <a:pt x="107692" y="0"/>
                    </a:moveTo>
                    <a:cubicBezTo>
                      <a:pt x="113846" y="0"/>
                      <a:pt x="120000" y="10909"/>
                      <a:pt x="120000" y="27272"/>
                    </a:cubicBezTo>
                    <a:cubicBezTo>
                      <a:pt x="120000" y="81818"/>
                      <a:pt x="120000" y="81818"/>
                      <a:pt x="120000" y="81818"/>
                    </a:cubicBezTo>
                    <a:cubicBezTo>
                      <a:pt x="120000" y="92727"/>
                      <a:pt x="116923" y="103636"/>
                      <a:pt x="110769" y="103636"/>
                    </a:cubicBezTo>
                    <a:cubicBezTo>
                      <a:pt x="76923" y="120000"/>
                      <a:pt x="46153" y="120000"/>
                      <a:pt x="12307" y="103636"/>
                    </a:cubicBezTo>
                    <a:cubicBezTo>
                      <a:pt x="6153" y="103636"/>
                      <a:pt x="0" y="92727"/>
                      <a:pt x="0" y="81818"/>
                    </a:cubicBezTo>
                    <a:cubicBezTo>
                      <a:pt x="0" y="27272"/>
                      <a:pt x="0" y="27272"/>
                      <a:pt x="0" y="27272"/>
                    </a:cubicBezTo>
                    <a:cubicBezTo>
                      <a:pt x="0" y="10909"/>
                      <a:pt x="6153" y="0"/>
                      <a:pt x="15384" y="0"/>
                    </a:cubicBezTo>
                    <a:lnTo>
                      <a:pt x="107692"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49" name="Shape 1349"/>
              <p:cNvSpPr/>
              <p:nvPr/>
            </p:nvSpPr>
            <p:spPr>
              <a:xfrm>
                <a:off x="8947150" y="1765300"/>
                <a:ext cx="212724" cy="120649"/>
              </a:xfrm>
              <a:custGeom>
                <a:avLst/>
                <a:gdLst/>
                <a:ahLst/>
                <a:cxnLst/>
                <a:rect l="0" t="0" r="0" b="0"/>
                <a:pathLst>
                  <a:path w="120000" h="120000" extrusionOk="0">
                    <a:moveTo>
                      <a:pt x="8421" y="120000"/>
                    </a:moveTo>
                    <a:cubicBezTo>
                      <a:pt x="18947" y="120000"/>
                      <a:pt x="18947" y="120000"/>
                      <a:pt x="18947" y="120000"/>
                    </a:cubicBezTo>
                    <a:cubicBezTo>
                      <a:pt x="10526" y="15000"/>
                      <a:pt x="10526" y="15000"/>
                      <a:pt x="10526" y="15000"/>
                    </a:cubicBezTo>
                    <a:cubicBezTo>
                      <a:pt x="10526" y="15000"/>
                      <a:pt x="10526" y="15000"/>
                      <a:pt x="10526" y="15000"/>
                    </a:cubicBezTo>
                    <a:cubicBezTo>
                      <a:pt x="44210" y="33750"/>
                      <a:pt x="77894" y="33750"/>
                      <a:pt x="109473" y="15000"/>
                    </a:cubicBezTo>
                    <a:cubicBezTo>
                      <a:pt x="109473" y="18750"/>
                      <a:pt x="109473" y="18750"/>
                      <a:pt x="109473" y="18750"/>
                    </a:cubicBezTo>
                    <a:cubicBezTo>
                      <a:pt x="103157" y="120000"/>
                      <a:pt x="103157" y="120000"/>
                      <a:pt x="103157" y="120000"/>
                    </a:cubicBezTo>
                    <a:cubicBezTo>
                      <a:pt x="111578" y="120000"/>
                      <a:pt x="111578" y="120000"/>
                      <a:pt x="111578" y="120000"/>
                    </a:cubicBezTo>
                    <a:cubicBezTo>
                      <a:pt x="119999" y="18750"/>
                      <a:pt x="119999" y="18750"/>
                      <a:pt x="119999" y="18750"/>
                    </a:cubicBezTo>
                    <a:cubicBezTo>
                      <a:pt x="119999" y="15000"/>
                      <a:pt x="119999" y="11250"/>
                      <a:pt x="117894" y="7500"/>
                    </a:cubicBezTo>
                    <a:cubicBezTo>
                      <a:pt x="113684" y="0"/>
                      <a:pt x="109473" y="0"/>
                      <a:pt x="107368" y="0"/>
                    </a:cubicBezTo>
                    <a:cubicBezTo>
                      <a:pt x="75789" y="18750"/>
                      <a:pt x="44210" y="18750"/>
                      <a:pt x="14736" y="0"/>
                    </a:cubicBezTo>
                    <a:cubicBezTo>
                      <a:pt x="10526" y="0"/>
                      <a:pt x="6315" y="0"/>
                      <a:pt x="4210" y="7500"/>
                    </a:cubicBezTo>
                    <a:cubicBezTo>
                      <a:pt x="2105" y="11250"/>
                      <a:pt x="0" y="15000"/>
                      <a:pt x="2105" y="18750"/>
                    </a:cubicBezTo>
                    <a:lnTo>
                      <a:pt x="8421" y="12000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cxnSp>
          <p:nvCxnSpPr>
            <p:cNvPr id="1350" name="Shape 1350"/>
            <p:cNvCxnSpPr/>
            <p:nvPr/>
          </p:nvCxnSpPr>
          <p:spPr>
            <a:xfrm>
              <a:off x="4699971" y="1736518"/>
              <a:ext cx="0" cy="136957"/>
            </a:xfrm>
            <a:prstGeom prst="straightConnector1">
              <a:avLst/>
            </a:prstGeom>
            <a:noFill/>
            <a:ln w="25400" cap="flat" cmpd="sng">
              <a:solidFill>
                <a:schemeClr val="dk2"/>
              </a:solidFill>
              <a:prstDash val="solid"/>
              <a:miter/>
              <a:headEnd type="none" w="med" len="med"/>
              <a:tailEnd type="none" w="med" len="med"/>
            </a:ln>
          </p:spPr>
        </p:cxnSp>
      </p:grpSp>
      <p:grpSp>
        <p:nvGrpSpPr>
          <p:cNvPr id="1351" name="Shape 1351"/>
          <p:cNvGrpSpPr/>
          <p:nvPr/>
        </p:nvGrpSpPr>
        <p:grpSpPr>
          <a:xfrm>
            <a:off x="10514096" y="4092436"/>
            <a:ext cx="212724" cy="315601"/>
            <a:chOff x="4596959" y="1736518"/>
            <a:chExt cx="212724" cy="315601"/>
          </a:xfrm>
        </p:grpSpPr>
        <p:grpSp>
          <p:nvGrpSpPr>
            <p:cNvPr id="1352" name="Shape 1352"/>
            <p:cNvGrpSpPr/>
            <p:nvPr/>
          </p:nvGrpSpPr>
          <p:grpSpPr>
            <a:xfrm>
              <a:off x="4596959" y="1844158"/>
              <a:ext cx="212724" cy="207961"/>
              <a:chOff x="8947150" y="1677988"/>
              <a:chExt cx="212724" cy="207961"/>
            </a:xfrm>
          </p:grpSpPr>
          <p:sp>
            <p:nvSpPr>
              <p:cNvPr id="1353" name="Shape 1353"/>
              <p:cNvSpPr/>
              <p:nvPr/>
            </p:nvSpPr>
            <p:spPr>
              <a:xfrm>
                <a:off x="8980488" y="1677988"/>
                <a:ext cx="146050" cy="84138"/>
              </a:xfrm>
              <a:custGeom>
                <a:avLst/>
                <a:gdLst/>
                <a:ahLst/>
                <a:cxnLst/>
                <a:rect l="0" t="0" r="0" b="0"/>
                <a:pathLst>
                  <a:path w="120000" h="120000" extrusionOk="0">
                    <a:moveTo>
                      <a:pt x="107692" y="0"/>
                    </a:moveTo>
                    <a:cubicBezTo>
                      <a:pt x="113846" y="0"/>
                      <a:pt x="120000" y="10909"/>
                      <a:pt x="120000" y="27272"/>
                    </a:cubicBezTo>
                    <a:cubicBezTo>
                      <a:pt x="120000" y="81818"/>
                      <a:pt x="120000" y="81818"/>
                      <a:pt x="120000" y="81818"/>
                    </a:cubicBezTo>
                    <a:cubicBezTo>
                      <a:pt x="120000" y="92727"/>
                      <a:pt x="116923" y="103636"/>
                      <a:pt x="110769" y="103636"/>
                    </a:cubicBezTo>
                    <a:cubicBezTo>
                      <a:pt x="76923" y="120000"/>
                      <a:pt x="46153" y="120000"/>
                      <a:pt x="12307" y="103636"/>
                    </a:cubicBezTo>
                    <a:cubicBezTo>
                      <a:pt x="6153" y="103636"/>
                      <a:pt x="0" y="92727"/>
                      <a:pt x="0" y="81818"/>
                    </a:cubicBezTo>
                    <a:cubicBezTo>
                      <a:pt x="0" y="27272"/>
                      <a:pt x="0" y="27272"/>
                      <a:pt x="0" y="27272"/>
                    </a:cubicBezTo>
                    <a:cubicBezTo>
                      <a:pt x="0" y="10909"/>
                      <a:pt x="6153" y="0"/>
                      <a:pt x="15384" y="0"/>
                    </a:cubicBezTo>
                    <a:lnTo>
                      <a:pt x="107692"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54" name="Shape 1354"/>
              <p:cNvSpPr/>
              <p:nvPr/>
            </p:nvSpPr>
            <p:spPr>
              <a:xfrm>
                <a:off x="8947150" y="1765300"/>
                <a:ext cx="212724" cy="120649"/>
              </a:xfrm>
              <a:custGeom>
                <a:avLst/>
                <a:gdLst/>
                <a:ahLst/>
                <a:cxnLst/>
                <a:rect l="0" t="0" r="0" b="0"/>
                <a:pathLst>
                  <a:path w="120000" h="120000" extrusionOk="0">
                    <a:moveTo>
                      <a:pt x="8421" y="120000"/>
                    </a:moveTo>
                    <a:cubicBezTo>
                      <a:pt x="18947" y="120000"/>
                      <a:pt x="18947" y="120000"/>
                      <a:pt x="18947" y="120000"/>
                    </a:cubicBezTo>
                    <a:cubicBezTo>
                      <a:pt x="10526" y="15000"/>
                      <a:pt x="10526" y="15000"/>
                      <a:pt x="10526" y="15000"/>
                    </a:cubicBezTo>
                    <a:cubicBezTo>
                      <a:pt x="10526" y="15000"/>
                      <a:pt x="10526" y="15000"/>
                      <a:pt x="10526" y="15000"/>
                    </a:cubicBezTo>
                    <a:cubicBezTo>
                      <a:pt x="44210" y="33750"/>
                      <a:pt x="77894" y="33750"/>
                      <a:pt x="109473" y="15000"/>
                    </a:cubicBezTo>
                    <a:cubicBezTo>
                      <a:pt x="109473" y="18750"/>
                      <a:pt x="109473" y="18750"/>
                      <a:pt x="109473" y="18750"/>
                    </a:cubicBezTo>
                    <a:cubicBezTo>
                      <a:pt x="103157" y="120000"/>
                      <a:pt x="103157" y="120000"/>
                      <a:pt x="103157" y="120000"/>
                    </a:cubicBezTo>
                    <a:cubicBezTo>
                      <a:pt x="111578" y="120000"/>
                      <a:pt x="111578" y="120000"/>
                      <a:pt x="111578" y="120000"/>
                    </a:cubicBezTo>
                    <a:cubicBezTo>
                      <a:pt x="119999" y="18750"/>
                      <a:pt x="119999" y="18750"/>
                      <a:pt x="119999" y="18750"/>
                    </a:cubicBezTo>
                    <a:cubicBezTo>
                      <a:pt x="119999" y="15000"/>
                      <a:pt x="119999" y="11250"/>
                      <a:pt x="117894" y="7500"/>
                    </a:cubicBezTo>
                    <a:cubicBezTo>
                      <a:pt x="113684" y="0"/>
                      <a:pt x="109473" y="0"/>
                      <a:pt x="107368" y="0"/>
                    </a:cubicBezTo>
                    <a:cubicBezTo>
                      <a:pt x="75789" y="18750"/>
                      <a:pt x="44210" y="18750"/>
                      <a:pt x="14736" y="0"/>
                    </a:cubicBezTo>
                    <a:cubicBezTo>
                      <a:pt x="10526" y="0"/>
                      <a:pt x="6315" y="0"/>
                      <a:pt x="4210" y="7500"/>
                    </a:cubicBezTo>
                    <a:cubicBezTo>
                      <a:pt x="2105" y="11250"/>
                      <a:pt x="0" y="15000"/>
                      <a:pt x="2105" y="18750"/>
                    </a:cubicBezTo>
                    <a:lnTo>
                      <a:pt x="8421" y="12000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cxnSp>
          <p:nvCxnSpPr>
            <p:cNvPr id="1355" name="Shape 1355"/>
            <p:cNvCxnSpPr/>
            <p:nvPr/>
          </p:nvCxnSpPr>
          <p:spPr>
            <a:xfrm>
              <a:off x="4699971" y="1736518"/>
              <a:ext cx="0" cy="136957"/>
            </a:xfrm>
            <a:prstGeom prst="straightConnector1">
              <a:avLst/>
            </a:prstGeom>
            <a:noFill/>
            <a:ln w="25400" cap="flat" cmpd="sng">
              <a:solidFill>
                <a:schemeClr val="dk2"/>
              </a:solidFill>
              <a:prstDash val="solid"/>
              <a:miter/>
              <a:headEnd type="none" w="med" len="med"/>
              <a:tailEnd type="none" w="med" len="med"/>
            </a:ln>
          </p:spPr>
        </p:cxnSp>
      </p:grpSp>
      <p:grpSp>
        <p:nvGrpSpPr>
          <p:cNvPr id="1356" name="Shape 1356"/>
          <p:cNvGrpSpPr/>
          <p:nvPr/>
        </p:nvGrpSpPr>
        <p:grpSpPr>
          <a:xfrm>
            <a:off x="4205618" y="4092436"/>
            <a:ext cx="212724" cy="315601"/>
            <a:chOff x="4596959" y="1736518"/>
            <a:chExt cx="212724" cy="315601"/>
          </a:xfrm>
        </p:grpSpPr>
        <p:grpSp>
          <p:nvGrpSpPr>
            <p:cNvPr id="1357" name="Shape 1357"/>
            <p:cNvGrpSpPr/>
            <p:nvPr/>
          </p:nvGrpSpPr>
          <p:grpSpPr>
            <a:xfrm>
              <a:off x="4596959" y="1844158"/>
              <a:ext cx="212724" cy="207961"/>
              <a:chOff x="8947150" y="1677988"/>
              <a:chExt cx="212724" cy="207961"/>
            </a:xfrm>
          </p:grpSpPr>
          <p:sp>
            <p:nvSpPr>
              <p:cNvPr id="1358" name="Shape 1358"/>
              <p:cNvSpPr/>
              <p:nvPr/>
            </p:nvSpPr>
            <p:spPr>
              <a:xfrm>
                <a:off x="8980488" y="1677988"/>
                <a:ext cx="146050" cy="84138"/>
              </a:xfrm>
              <a:custGeom>
                <a:avLst/>
                <a:gdLst/>
                <a:ahLst/>
                <a:cxnLst/>
                <a:rect l="0" t="0" r="0" b="0"/>
                <a:pathLst>
                  <a:path w="120000" h="120000" extrusionOk="0">
                    <a:moveTo>
                      <a:pt x="107692" y="0"/>
                    </a:moveTo>
                    <a:cubicBezTo>
                      <a:pt x="113846" y="0"/>
                      <a:pt x="120000" y="10909"/>
                      <a:pt x="120000" y="27272"/>
                    </a:cubicBezTo>
                    <a:cubicBezTo>
                      <a:pt x="120000" y="81818"/>
                      <a:pt x="120000" y="81818"/>
                      <a:pt x="120000" y="81818"/>
                    </a:cubicBezTo>
                    <a:cubicBezTo>
                      <a:pt x="120000" y="92727"/>
                      <a:pt x="116923" y="103636"/>
                      <a:pt x="110769" y="103636"/>
                    </a:cubicBezTo>
                    <a:cubicBezTo>
                      <a:pt x="76923" y="120000"/>
                      <a:pt x="46153" y="120000"/>
                      <a:pt x="12307" y="103636"/>
                    </a:cubicBezTo>
                    <a:cubicBezTo>
                      <a:pt x="6153" y="103636"/>
                      <a:pt x="0" y="92727"/>
                      <a:pt x="0" y="81818"/>
                    </a:cubicBezTo>
                    <a:cubicBezTo>
                      <a:pt x="0" y="27272"/>
                      <a:pt x="0" y="27272"/>
                      <a:pt x="0" y="27272"/>
                    </a:cubicBezTo>
                    <a:cubicBezTo>
                      <a:pt x="0" y="10909"/>
                      <a:pt x="6153" y="0"/>
                      <a:pt x="15384" y="0"/>
                    </a:cubicBezTo>
                    <a:lnTo>
                      <a:pt x="107692"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59" name="Shape 1359"/>
              <p:cNvSpPr/>
              <p:nvPr/>
            </p:nvSpPr>
            <p:spPr>
              <a:xfrm>
                <a:off x="8947150" y="1765300"/>
                <a:ext cx="212724" cy="120649"/>
              </a:xfrm>
              <a:custGeom>
                <a:avLst/>
                <a:gdLst/>
                <a:ahLst/>
                <a:cxnLst/>
                <a:rect l="0" t="0" r="0" b="0"/>
                <a:pathLst>
                  <a:path w="120000" h="120000" extrusionOk="0">
                    <a:moveTo>
                      <a:pt x="8421" y="120000"/>
                    </a:moveTo>
                    <a:cubicBezTo>
                      <a:pt x="18947" y="120000"/>
                      <a:pt x="18947" y="120000"/>
                      <a:pt x="18947" y="120000"/>
                    </a:cubicBezTo>
                    <a:cubicBezTo>
                      <a:pt x="10526" y="15000"/>
                      <a:pt x="10526" y="15000"/>
                      <a:pt x="10526" y="15000"/>
                    </a:cubicBezTo>
                    <a:cubicBezTo>
                      <a:pt x="10526" y="15000"/>
                      <a:pt x="10526" y="15000"/>
                      <a:pt x="10526" y="15000"/>
                    </a:cubicBezTo>
                    <a:cubicBezTo>
                      <a:pt x="44210" y="33750"/>
                      <a:pt x="77894" y="33750"/>
                      <a:pt x="109473" y="15000"/>
                    </a:cubicBezTo>
                    <a:cubicBezTo>
                      <a:pt x="109473" y="18750"/>
                      <a:pt x="109473" y="18750"/>
                      <a:pt x="109473" y="18750"/>
                    </a:cubicBezTo>
                    <a:cubicBezTo>
                      <a:pt x="103157" y="120000"/>
                      <a:pt x="103157" y="120000"/>
                      <a:pt x="103157" y="120000"/>
                    </a:cubicBezTo>
                    <a:cubicBezTo>
                      <a:pt x="111578" y="120000"/>
                      <a:pt x="111578" y="120000"/>
                      <a:pt x="111578" y="120000"/>
                    </a:cubicBezTo>
                    <a:cubicBezTo>
                      <a:pt x="119999" y="18750"/>
                      <a:pt x="119999" y="18750"/>
                      <a:pt x="119999" y="18750"/>
                    </a:cubicBezTo>
                    <a:cubicBezTo>
                      <a:pt x="119999" y="15000"/>
                      <a:pt x="119999" y="11250"/>
                      <a:pt x="117894" y="7500"/>
                    </a:cubicBezTo>
                    <a:cubicBezTo>
                      <a:pt x="113684" y="0"/>
                      <a:pt x="109473" y="0"/>
                      <a:pt x="107368" y="0"/>
                    </a:cubicBezTo>
                    <a:cubicBezTo>
                      <a:pt x="75789" y="18750"/>
                      <a:pt x="44210" y="18750"/>
                      <a:pt x="14736" y="0"/>
                    </a:cubicBezTo>
                    <a:cubicBezTo>
                      <a:pt x="10526" y="0"/>
                      <a:pt x="6315" y="0"/>
                      <a:pt x="4210" y="7500"/>
                    </a:cubicBezTo>
                    <a:cubicBezTo>
                      <a:pt x="2105" y="11250"/>
                      <a:pt x="0" y="15000"/>
                      <a:pt x="2105" y="18750"/>
                    </a:cubicBezTo>
                    <a:lnTo>
                      <a:pt x="8421" y="12000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cxnSp>
          <p:nvCxnSpPr>
            <p:cNvPr id="1360" name="Shape 1360"/>
            <p:cNvCxnSpPr/>
            <p:nvPr/>
          </p:nvCxnSpPr>
          <p:spPr>
            <a:xfrm>
              <a:off x="4699971" y="1736518"/>
              <a:ext cx="0" cy="136957"/>
            </a:xfrm>
            <a:prstGeom prst="straightConnector1">
              <a:avLst/>
            </a:prstGeom>
            <a:noFill/>
            <a:ln w="25400" cap="flat" cmpd="sng">
              <a:solidFill>
                <a:schemeClr val="dk2"/>
              </a:solidFill>
              <a:prstDash val="solid"/>
              <a:miter/>
              <a:headEnd type="none" w="med" len="med"/>
              <a:tailEnd type="none" w="med" len="med"/>
            </a:ln>
          </p:spPr>
        </p:cxnSp>
      </p:gr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4" name="Shape 1464"/>
          <p:cNvSpPr txBox="1">
            <a:spLocks noGrp="1"/>
          </p:cNvSpPr>
          <p:nvPr>
            <p:ph type="title"/>
          </p:nvPr>
        </p:nvSpPr>
        <p:spPr>
          <a:xfrm>
            <a:off x="609441" y="0"/>
            <a:ext cx="9485052" cy="902367"/>
          </a:xfrm>
          <a:prstGeom prst="rect">
            <a:avLst/>
          </a:prstGeom>
          <a:noFill/>
          <a:ln>
            <a:noFill/>
          </a:ln>
        </p:spPr>
        <p:txBody>
          <a:bodyPr lIns="0" tIns="0" rIns="0" bIns="0" anchor="ctr" anchorCtr="0">
            <a:noAutofit/>
          </a:bodyPr>
          <a:lstStyle/>
          <a:p>
            <a:pPr marL="0" marR="0" lvl="0" indent="0" algn="l" rtl="0">
              <a:lnSpc>
                <a:spcPct val="114285"/>
              </a:lnSpc>
              <a:spcBef>
                <a:spcPts val="0"/>
              </a:spcBef>
              <a:spcAft>
                <a:spcPts val="0"/>
              </a:spcAft>
              <a:buSzPct val="25000"/>
              <a:buNone/>
            </a:pPr>
            <a:r>
              <a:rPr lang="en-US" sz="2800" b="0" i="0" u="none" strike="noStrike" cap="none" dirty="0">
                <a:solidFill>
                  <a:schemeClr val="lt1"/>
                </a:solidFill>
                <a:latin typeface="Verdana"/>
                <a:ea typeface="Verdana"/>
                <a:cs typeface="Verdana"/>
                <a:sym typeface="Verdana"/>
              </a:rPr>
              <a:t>Applications don’t have to be monolithic </a:t>
            </a:r>
          </a:p>
        </p:txBody>
      </p:sp>
      <p:sp>
        <p:nvSpPr>
          <p:cNvPr id="1465" name="Shape 1465"/>
          <p:cNvSpPr txBox="1">
            <a:spLocks noGrp="1"/>
          </p:cNvSpPr>
          <p:nvPr>
            <p:ph type="sldNum" idx="12"/>
          </p:nvPr>
        </p:nvSpPr>
        <p:spPr>
          <a:xfrm>
            <a:off x="10883338" y="6339100"/>
            <a:ext cx="684774" cy="365125"/>
          </a:xfrm>
          <a:prstGeom prst="rect">
            <a:avLst/>
          </a:prstGeom>
          <a:noFill/>
          <a:ln>
            <a:noFill/>
          </a:ln>
        </p:spPr>
        <p:txBody>
          <a:bodyPr lIns="0" tIns="0" rIns="0" bIns="0" anchor="ctr" anchorCtr="0">
            <a:noAutofit/>
          </a:bodyPr>
          <a:lstStyle/>
          <a:p>
            <a:pPr marL="0" marR="0" lvl="0" indent="0" algn="r" rtl="0">
              <a:spcBef>
                <a:spcPts val="0"/>
              </a:spcBef>
              <a:spcAft>
                <a:spcPts val="0"/>
              </a:spcAft>
              <a:buSzPct val="25000"/>
              <a:buNone/>
            </a:pPr>
            <a:fld id="{00000000-1234-1234-1234-123412341234}" type="slidenum">
              <a:rPr lang="en-US" sz="1300">
                <a:solidFill>
                  <a:srgbClr val="BFBFBF"/>
                </a:solidFill>
                <a:latin typeface="Verdana"/>
                <a:ea typeface="Verdana"/>
                <a:cs typeface="Verdana"/>
                <a:sym typeface="Verdana"/>
              </a:rPr>
              <a:t>6</a:t>
            </a:fld>
            <a:endParaRPr lang="en-US" sz="1300">
              <a:solidFill>
                <a:srgbClr val="BFBFBF"/>
              </a:solidFill>
              <a:latin typeface="Verdana"/>
              <a:ea typeface="Verdana"/>
              <a:cs typeface="Verdana"/>
              <a:sym typeface="Verdana"/>
            </a:endParaRPr>
          </a:p>
        </p:txBody>
      </p:sp>
      <p:grpSp>
        <p:nvGrpSpPr>
          <p:cNvPr id="1466" name="Shape 1466"/>
          <p:cNvGrpSpPr/>
          <p:nvPr/>
        </p:nvGrpSpPr>
        <p:grpSpPr>
          <a:xfrm>
            <a:off x="6756845" y="2242696"/>
            <a:ext cx="4332673" cy="2915191"/>
            <a:chOff x="6849982" y="2344297"/>
            <a:chExt cx="4332673" cy="2915191"/>
          </a:xfrm>
        </p:grpSpPr>
        <p:pic>
          <p:nvPicPr>
            <p:cNvPr id="1467" name="Shape 1467" descr="lego1.emf"/>
            <p:cNvPicPr preferRelativeResize="0"/>
            <p:nvPr/>
          </p:nvPicPr>
          <p:blipFill rotWithShape="1">
            <a:blip r:embed="rId3">
              <a:alphaModFix/>
            </a:blip>
            <a:srcRect/>
            <a:stretch/>
          </p:blipFill>
          <p:spPr>
            <a:xfrm>
              <a:off x="6849982" y="4753201"/>
              <a:ext cx="1195699" cy="506286"/>
            </a:xfrm>
            <a:prstGeom prst="rect">
              <a:avLst/>
            </a:prstGeom>
            <a:noFill/>
            <a:ln>
              <a:noFill/>
            </a:ln>
          </p:spPr>
        </p:pic>
        <p:pic>
          <p:nvPicPr>
            <p:cNvPr id="1468" name="Shape 1468" descr="lego1.emf"/>
            <p:cNvPicPr preferRelativeResize="0"/>
            <p:nvPr/>
          </p:nvPicPr>
          <p:blipFill rotWithShape="1">
            <a:blip r:embed="rId3">
              <a:alphaModFix/>
            </a:blip>
            <a:srcRect/>
            <a:stretch/>
          </p:blipFill>
          <p:spPr>
            <a:xfrm>
              <a:off x="8029296" y="4753201"/>
              <a:ext cx="1195699" cy="506286"/>
            </a:xfrm>
            <a:prstGeom prst="rect">
              <a:avLst/>
            </a:prstGeom>
            <a:noFill/>
            <a:ln>
              <a:noFill/>
            </a:ln>
          </p:spPr>
        </p:pic>
        <p:pic>
          <p:nvPicPr>
            <p:cNvPr id="1469" name="Shape 1469" descr="lego2.emf"/>
            <p:cNvPicPr preferRelativeResize="0"/>
            <p:nvPr/>
          </p:nvPicPr>
          <p:blipFill rotWithShape="1">
            <a:blip r:embed="rId4">
              <a:alphaModFix/>
            </a:blip>
            <a:srcRect/>
            <a:stretch/>
          </p:blipFill>
          <p:spPr>
            <a:xfrm>
              <a:off x="9198582" y="4753201"/>
              <a:ext cx="813292" cy="506286"/>
            </a:xfrm>
            <a:prstGeom prst="rect">
              <a:avLst/>
            </a:prstGeom>
            <a:noFill/>
            <a:ln>
              <a:noFill/>
            </a:ln>
          </p:spPr>
        </p:pic>
        <p:pic>
          <p:nvPicPr>
            <p:cNvPr id="1470" name="Shape 1470" descr="lego2.emf"/>
            <p:cNvPicPr preferRelativeResize="0"/>
            <p:nvPr/>
          </p:nvPicPr>
          <p:blipFill rotWithShape="1">
            <a:blip r:embed="rId4">
              <a:alphaModFix/>
            </a:blip>
            <a:srcRect/>
            <a:stretch/>
          </p:blipFill>
          <p:spPr>
            <a:xfrm>
              <a:off x="9987296" y="4753201"/>
              <a:ext cx="813292" cy="506286"/>
            </a:xfrm>
            <a:prstGeom prst="rect">
              <a:avLst/>
            </a:prstGeom>
            <a:noFill/>
            <a:ln>
              <a:noFill/>
            </a:ln>
          </p:spPr>
        </p:pic>
        <p:pic>
          <p:nvPicPr>
            <p:cNvPr id="1471" name="Shape 1471" descr="lego2.emf"/>
            <p:cNvPicPr preferRelativeResize="0"/>
            <p:nvPr/>
          </p:nvPicPr>
          <p:blipFill rotWithShape="1">
            <a:blip r:embed="rId4">
              <a:alphaModFix/>
            </a:blip>
            <a:srcRect/>
            <a:stretch/>
          </p:blipFill>
          <p:spPr>
            <a:xfrm>
              <a:off x="7232389" y="4350860"/>
              <a:ext cx="813292" cy="506286"/>
            </a:xfrm>
            <a:prstGeom prst="rect">
              <a:avLst/>
            </a:prstGeom>
            <a:noFill/>
            <a:ln>
              <a:noFill/>
            </a:ln>
          </p:spPr>
        </p:pic>
        <p:pic>
          <p:nvPicPr>
            <p:cNvPr id="1472" name="Shape 1472" descr="lego1.emf"/>
            <p:cNvPicPr preferRelativeResize="0"/>
            <p:nvPr/>
          </p:nvPicPr>
          <p:blipFill rotWithShape="1">
            <a:blip r:embed="rId3">
              <a:alphaModFix/>
            </a:blip>
            <a:srcRect/>
            <a:stretch/>
          </p:blipFill>
          <p:spPr>
            <a:xfrm>
              <a:off x="8021103" y="4350860"/>
              <a:ext cx="1195699" cy="506286"/>
            </a:xfrm>
            <a:prstGeom prst="rect">
              <a:avLst/>
            </a:prstGeom>
            <a:noFill/>
            <a:ln>
              <a:noFill/>
            </a:ln>
          </p:spPr>
        </p:pic>
        <p:pic>
          <p:nvPicPr>
            <p:cNvPr id="1473" name="Shape 1473" descr="lego1.emf"/>
            <p:cNvPicPr preferRelativeResize="0"/>
            <p:nvPr/>
          </p:nvPicPr>
          <p:blipFill rotWithShape="1">
            <a:blip r:embed="rId3">
              <a:alphaModFix/>
            </a:blip>
            <a:srcRect/>
            <a:stretch/>
          </p:blipFill>
          <p:spPr>
            <a:xfrm>
              <a:off x="9198582" y="4350860"/>
              <a:ext cx="1195699" cy="506286"/>
            </a:xfrm>
            <a:prstGeom prst="rect">
              <a:avLst/>
            </a:prstGeom>
            <a:noFill/>
            <a:ln>
              <a:noFill/>
            </a:ln>
          </p:spPr>
        </p:pic>
        <p:pic>
          <p:nvPicPr>
            <p:cNvPr id="1474" name="Shape 1474" descr="lego1.emf"/>
            <p:cNvPicPr preferRelativeResize="0"/>
            <p:nvPr/>
          </p:nvPicPr>
          <p:blipFill rotWithShape="1">
            <a:blip r:embed="rId3">
              <a:alphaModFix/>
            </a:blip>
            <a:srcRect/>
            <a:stretch/>
          </p:blipFill>
          <p:spPr>
            <a:xfrm>
              <a:off x="6849982" y="3948519"/>
              <a:ext cx="1195699" cy="506286"/>
            </a:xfrm>
            <a:prstGeom prst="rect">
              <a:avLst/>
            </a:prstGeom>
            <a:noFill/>
            <a:ln>
              <a:noFill/>
            </a:ln>
          </p:spPr>
        </p:pic>
        <p:pic>
          <p:nvPicPr>
            <p:cNvPr id="1475" name="Shape 1475" descr="lego1.emf"/>
            <p:cNvPicPr preferRelativeResize="0"/>
            <p:nvPr/>
          </p:nvPicPr>
          <p:blipFill rotWithShape="1">
            <a:blip r:embed="rId3">
              <a:alphaModFix/>
            </a:blip>
            <a:srcRect/>
            <a:stretch/>
          </p:blipFill>
          <p:spPr>
            <a:xfrm>
              <a:off x="8029296" y="3948519"/>
              <a:ext cx="1195699" cy="506286"/>
            </a:xfrm>
            <a:prstGeom prst="rect">
              <a:avLst/>
            </a:prstGeom>
            <a:noFill/>
            <a:ln>
              <a:noFill/>
            </a:ln>
          </p:spPr>
        </p:pic>
        <p:pic>
          <p:nvPicPr>
            <p:cNvPr id="1476" name="Shape 1476" descr="lego2.emf"/>
            <p:cNvPicPr preferRelativeResize="0"/>
            <p:nvPr/>
          </p:nvPicPr>
          <p:blipFill rotWithShape="1">
            <a:blip r:embed="rId4">
              <a:alphaModFix/>
            </a:blip>
            <a:srcRect/>
            <a:stretch/>
          </p:blipFill>
          <p:spPr>
            <a:xfrm>
              <a:off x="10369363" y="4350860"/>
              <a:ext cx="813292" cy="506286"/>
            </a:xfrm>
            <a:prstGeom prst="rect">
              <a:avLst/>
            </a:prstGeom>
            <a:noFill/>
            <a:ln>
              <a:noFill/>
            </a:ln>
          </p:spPr>
        </p:pic>
        <p:pic>
          <p:nvPicPr>
            <p:cNvPr id="1477" name="Shape 1477" descr="lego1.emf"/>
            <p:cNvPicPr preferRelativeResize="0"/>
            <p:nvPr/>
          </p:nvPicPr>
          <p:blipFill rotWithShape="1">
            <a:blip r:embed="rId3">
              <a:alphaModFix/>
            </a:blip>
            <a:srcRect/>
            <a:stretch/>
          </p:blipFill>
          <p:spPr>
            <a:xfrm>
              <a:off x="7636557" y="3548748"/>
              <a:ext cx="1195699" cy="506286"/>
            </a:xfrm>
            <a:prstGeom prst="rect">
              <a:avLst/>
            </a:prstGeom>
            <a:noFill/>
            <a:ln>
              <a:noFill/>
            </a:ln>
          </p:spPr>
        </p:pic>
        <p:pic>
          <p:nvPicPr>
            <p:cNvPr id="1478" name="Shape 1478" descr="lego2.emf"/>
            <p:cNvPicPr preferRelativeResize="0"/>
            <p:nvPr/>
          </p:nvPicPr>
          <p:blipFill rotWithShape="1">
            <a:blip r:embed="rId4">
              <a:alphaModFix/>
            </a:blip>
            <a:srcRect/>
            <a:stretch/>
          </p:blipFill>
          <p:spPr>
            <a:xfrm>
              <a:off x="9198582" y="3948519"/>
              <a:ext cx="813292" cy="506286"/>
            </a:xfrm>
            <a:prstGeom prst="rect">
              <a:avLst/>
            </a:prstGeom>
            <a:noFill/>
            <a:ln>
              <a:noFill/>
            </a:ln>
          </p:spPr>
        </p:pic>
        <p:pic>
          <p:nvPicPr>
            <p:cNvPr id="1479" name="Shape 1479" descr="lego2.emf"/>
            <p:cNvPicPr preferRelativeResize="0"/>
            <p:nvPr/>
          </p:nvPicPr>
          <p:blipFill rotWithShape="1">
            <a:blip r:embed="rId4">
              <a:alphaModFix/>
            </a:blip>
            <a:srcRect/>
            <a:stretch/>
          </p:blipFill>
          <p:spPr>
            <a:xfrm>
              <a:off x="9995489" y="3948519"/>
              <a:ext cx="813292" cy="506286"/>
            </a:xfrm>
            <a:prstGeom prst="rect">
              <a:avLst/>
            </a:prstGeom>
            <a:noFill/>
            <a:ln>
              <a:noFill/>
            </a:ln>
          </p:spPr>
        </p:pic>
        <p:pic>
          <p:nvPicPr>
            <p:cNvPr id="1480" name="Shape 1480" descr="lego2.emf"/>
            <p:cNvPicPr preferRelativeResize="0"/>
            <p:nvPr/>
          </p:nvPicPr>
          <p:blipFill rotWithShape="1">
            <a:blip r:embed="rId4">
              <a:alphaModFix/>
            </a:blip>
            <a:srcRect/>
            <a:stretch/>
          </p:blipFill>
          <p:spPr>
            <a:xfrm>
              <a:off x="9995950" y="3548748"/>
              <a:ext cx="813292" cy="506286"/>
            </a:xfrm>
            <a:prstGeom prst="rect">
              <a:avLst/>
            </a:prstGeom>
            <a:noFill/>
            <a:ln>
              <a:noFill/>
            </a:ln>
          </p:spPr>
        </p:pic>
        <p:pic>
          <p:nvPicPr>
            <p:cNvPr id="1481" name="Shape 1481" descr="lego1.emf"/>
            <p:cNvPicPr preferRelativeResize="0"/>
            <p:nvPr/>
          </p:nvPicPr>
          <p:blipFill rotWithShape="1">
            <a:blip r:embed="rId3">
              <a:alphaModFix/>
            </a:blip>
            <a:srcRect/>
            <a:stretch/>
          </p:blipFill>
          <p:spPr>
            <a:xfrm>
              <a:off x="8816175" y="3548748"/>
              <a:ext cx="1195699" cy="506286"/>
            </a:xfrm>
            <a:prstGeom prst="rect">
              <a:avLst/>
            </a:prstGeom>
            <a:noFill/>
            <a:ln>
              <a:noFill/>
            </a:ln>
          </p:spPr>
        </p:pic>
        <p:pic>
          <p:nvPicPr>
            <p:cNvPr id="1482" name="Shape 1482" descr="lego1.emf"/>
            <p:cNvPicPr preferRelativeResize="0"/>
            <p:nvPr/>
          </p:nvPicPr>
          <p:blipFill rotWithShape="1">
            <a:blip r:embed="rId3">
              <a:alphaModFix/>
            </a:blip>
            <a:srcRect/>
            <a:stretch/>
          </p:blipFill>
          <p:spPr>
            <a:xfrm>
              <a:off x="8021103" y="3147265"/>
              <a:ext cx="1195699" cy="506286"/>
            </a:xfrm>
            <a:prstGeom prst="rect">
              <a:avLst/>
            </a:prstGeom>
            <a:noFill/>
            <a:ln>
              <a:noFill/>
            </a:ln>
          </p:spPr>
        </p:pic>
        <p:pic>
          <p:nvPicPr>
            <p:cNvPr id="1483" name="Shape 1483" descr="lego1.emf"/>
            <p:cNvPicPr preferRelativeResize="0"/>
            <p:nvPr/>
          </p:nvPicPr>
          <p:blipFill rotWithShape="1">
            <a:blip r:embed="rId3">
              <a:alphaModFix/>
            </a:blip>
            <a:srcRect/>
            <a:stretch/>
          </p:blipFill>
          <p:spPr>
            <a:xfrm>
              <a:off x="9198582" y="3147265"/>
              <a:ext cx="1195699" cy="506286"/>
            </a:xfrm>
            <a:prstGeom prst="rect">
              <a:avLst/>
            </a:prstGeom>
            <a:noFill/>
            <a:ln>
              <a:noFill/>
            </a:ln>
          </p:spPr>
        </p:pic>
        <p:pic>
          <p:nvPicPr>
            <p:cNvPr id="1484" name="Shape 1484" descr="lego1.emf"/>
            <p:cNvPicPr preferRelativeResize="0"/>
            <p:nvPr/>
          </p:nvPicPr>
          <p:blipFill rotWithShape="1">
            <a:blip r:embed="rId3">
              <a:alphaModFix/>
            </a:blip>
            <a:srcRect/>
            <a:stretch/>
          </p:blipFill>
          <p:spPr>
            <a:xfrm>
              <a:off x="7628667" y="2745781"/>
              <a:ext cx="1195699" cy="506286"/>
            </a:xfrm>
            <a:prstGeom prst="rect">
              <a:avLst/>
            </a:prstGeom>
            <a:noFill/>
            <a:ln>
              <a:noFill/>
            </a:ln>
          </p:spPr>
        </p:pic>
        <p:pic>
          <p:nvPicPr>
            <p:cNvPr id="1485" name="Shape 1485" descr="lego2.emf"/>
            <p:cNvPicPr preferRelativeResize="0"/>
            <p:nvPr/>
          </p:nvPicPr>
          <p:blipFill rotWithShape="1">
            <a:blip r:embed="rId4">
              <a:alphaModFix/>
            </a:blip>
            <a:srcRect/>
            <a:stretch/>
          </p:blipFill>
          <p:spPr>
            <a:xfrm>
              <a:off x="8783742" y="2745781"/>
              <a:ext cx="813292" cy="506286"/>
            </a:xfrm>
            <a:prstGeom prst="rect">
              <a:avLst/>
            </a:prstGeom>
            <a:noFill/>
            <a:ln>
              <a:noFill/>
            </a:ln>
          </p:spPr>
        </p:pic>
        <p:pic>
          <p:nvPicPr>
            <p:cNvPr id="1486" name="Shape 1486" descr="lego2.emf"/>
            <p:cNvPicPr preferRelativeResize="0"/>
            <p:nvPr/>
          </p:nvPicPr>
          <p:blipFill rotWithShape="1">
            <a:blip r:embed="rId4">
              <a:alphaModFix/>
            </a:blip>
            <a:srcRect/>
            <a:stretch/>
          </p:blipFill>
          <p:spPr>
            <a:xfrm>
              <a:off x="9580649" y="2745781"/>
              <a:ext cx="813292" cy="506286"/>
            </a:xfrm>
            <a:prstGeom prst="rect">
              <a:avLst/>
            </a:prstGeom>
            <a:noFill/>
            <a:ln>
              <a:noFill/>
            </a:ln>
          </p:spPr>
        </p:pic>
        <p:pic>
          <p:nvPicPr>
            <p:cNvPr id="1487" name="Shape 1487" descr="lego1.emf"/>
            <p:cNvPicPr preferRelativeResize="0"/>
            <p:nvPr/>
          </p:nvPicPr>
          <p:blipFill rotWithShape="1">
            <a:blip r:embed="rId3">
              <a:alphaModFix/>
            </a:blip>
            <a:srcRect/>
            <a:stretch/>
          </p:blipFill>
          <p:spPr>
            <a:xfrm>
              <a:off x="8021103" y="2344297"/>
              <a:ext cx="1195699" cy="506286"/>
            </a:xfrm>
            <a:prstGeom prst="rect">
              <a:avLst/>
            </a:prstGeom>
            <a:noFill/>
            <a:ln>
              <a:noFill/>
            </a:ln>
          </p:spPr>
        </p:pic>
        <p:pic>
          <p:nvPicPr>
            <p:cNvPr id="1488" name="Shape 1488" descr="lego1.emf"/>
            <p:cNvPicPr preferRelativeResize="0"/>
            <p:nvPr/>
          </p:nvPicPr>
          <p:blipFill rotWithShape="1">
            <a:blip r:embed="rId3">
              <a:alphaModFix/>
            </a:blip>
            <a:srcRect/>
            <a:stretch/>
          </p:blipFill>
          <p:spPr>
            <a:xfrm>
              <a:off x="9198582" y="2344297"/>
              <a:ext cx="1195699" cy="506286"/>
            </a:xfrm>
            <a:prstGeom prst="rect">
              <a:avLst/>
            </a:prstGeom>
            <a:noFill/>
            <a:ln>
              <a:noFill/>
            </a:ln>
          </p:spPr>
        </p:pic>
      </p:grpSp>
      <p:pic>
        <p:nvPicPr>
          <p:cNvPr id="1489" name="Shape 1489" descr="block of lego.emf"/>
          <p:cNvPicPr preferRelativeResize="0"/>
          <p:nvPr/>
        </p:nvPicPr>
        <p:blipFill rotWithShape="1">
          <a:blip r:embed="rId5">
            <a:alphaModFix/>
          </a:blip>
          <a:srcRect/>
          <a:stretch/>
        </p:blipFill>
        <p:spPr>
          <a:xfrm>
            <a:off x="1108795" y="2248474"/>
            <a:ext cx="4328665" cy="2903633"/>
          </a:xfrm>
          <a:prstGeom prst="rect">
            <a:avLst/>
          </a:prstGeom>
          <a:noFill/>
          <a:ln>
            <a:noFill/>
          </a:ln>
        </p:spPr>
      </p:pic>
      <p:sp>
        <p:nvSpPr>
          <p:cNvPr id="1490" name="Shape 1490"/>
          <p:cNvSpPr/>
          <p:nvPr/>
        </p:nvSpPr>
        <p:spPr>
          <a:xfrm>
            <a:off x="5552400" y="3147265"/>
            <a:ext cx="1110342" cy="696452"/>
          </a:xfrm>
          <a:prstGeom prst="rightArrow">
            <a:avLst>
              <a:gd name="adj1" fmla="val 50000"/>
              <a:gd name="adj2" fmla="val 50000"/>
            </a:avLst>
          </a:prstGeom>
          <a:solidFill>
            <a:schemeClr val="lt2"/>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sp>
        <p:nvSpPr>
          <p:cNvPr id="1495" name="Shape 1495"/>
          <p:cNvSpPr txBox="1">
            <a:spLocks noGrp="1"/>
          </p:cNvSpPr>
          <p:nvPr>
            <p:ph type="title"/>
          </p:nvPr>
        </p:nvSpPr>
        <p:spPr>
          <a:xfrm>
            <a:off x="609441" y="0"/>
            <a:ext cx="9485052" cy="902367"/>
          </a:xfrm>
          <a:prstGeom prst="rect">
            <a:avLst/>
          </a:prstGeom>
          <a:noFill/>
          <a:ln>
            <a:noFill/>
          </a:ln>
        </p:spPr>
        <p:txBody>
          <a:bodyPr lIns="0" tIns="0" rIns="0" bIns="0" anchor="ctr" anchorCtr="0">
            <a:noAutofit/>
          </a:bodyPr>
          <a:lstStyle/>
          <a:p>
            <a:pPr marL="0" marR="0" lvl="0" indent="0" algn="l" rtl="0">
              <a:lnSpc>
                <a:spcPct val="114285"/>
              </a:lnSpc>
              <a:spcBef>
                <a:spcPts val="0"/>
              </a:spcBef>
              <a:spcAft>
                <a:spcPts val="0"/>
              </a:spcAft>
              <a:buSzPct val="25000"/>
              <a:buNone/>
            </a:pPr>
            <a:r>
              <a:rPr lang="en-US" sz="2800" b="0" i="0" u="none" strike="noStrike" cap="none" dirty="0">
                <a:solidFill>
                  <a:schemeClr val="lt1"/>
                </a:solidFill>
                <a:latin typeface="Verdana"/>
                <a:ea typeface="Verdana"/>
                <a:cs typeface="Verdana"/>
                <a:sym typeface="Verdana"/>
              </a:rPr>
              <a:t>Enable composability with APIs</a:t>
            </a:r>
          </a:p>
        </p:txBody>
      </p:sp>
      <p:sp>
        <p:nvSpPr>
          <p:cNvPr id="1496" name="Shape 1496"/>
          <p:cNvSpPr txBox="1">
            <a:spLocks noGrp="1"/>
          </p:cNvSpPr>
          <p:nvPr>
            <p:ph type="sldNum" idx="12"/>
          </p:nvPr>
        </p:nvSpPr>
        <p:spPr>
          <a:xfrm>
            <a:off x="10883338" y="6339100"/>
            <a:ext cx="684774" cy="365125"/>
          </a:xfrm>
          <a:prstGeom prst="rect">
            <a:avLst/>
          </a:prstGeom>
          <a:noFill/>
          <a:ln>
            <a:noFill/>
          </a:ln>
        </p:spPr>
        <p:txBody>
          <a:bodyPr lIns="0" tIns="0" rIns="0" bIns="0" anchor="ctr" anchorCtr="0">
            <a:noAutofit/>
          </a:bodyPr>
          <a:lstStyle/>
          <a:p>
            <a:pPr marL="0" marR="0" lvl="0" indent="0" algn="r" rtl="0">
              <a:spcBef>
                <a:spcPts val="0"/>
              </a:spcBef>
              <a:spcAft>
                <a:spcPts val="0"/>
              </a:spcAft>
              <a:buSzPct val="25000"/>
              <a:buNone/>
            </a:pPr>
            <a:fld id="{00000000-1234-1234-1234-123412341234}" type="slidenum">
              <a:rPr lang="en-US" sz="1300">
                <a:solidFill>
                  <a:srgbClr val="BFBFBF"/>
                </a:solidFill>
                <a:latin typeface="Verdana"/>
                <a:ea typeface="Verdana"/>
                <a:cs typeface="Verdana"/>
                <a:sym typeface="Verdana"/>
              </a:rPr>
              <a:t>7</a:t>
            </a:fld>
            <a:endParaRPr lang="en-US" sz="1300">
              <a:solidFill>
                <a:srgbClr val="BFBFBF"/>
              </a:solidFill>
              <a:latin typeface="Verdana"/>
              <a:ea typeface="Verdana"/>
              <a:cs typeface="Verdana"/>
              <a:sym typeface="Verdana"/>
            </a:endParaRPr>
          </a:p>
        </p:txBody>
      </p:sp>
      <p:pic>
        <p:nvPicPr>
          <p:cNvPr id="1497" name="Shape 1497" descr="lego1.emf"/>
          <p:cNvPicPr preferRelativeResize="0"/>
          <p:nvPr/>
        </p:nvPicPr>
        <p:blipFill rotWithShape="1">
          <a:blip r:embed="rId3">
            <a:alphaModFix/>
          </a:blip>
          <a:srcRect/>
          <a:stretch/>
        </p:blipFill>
        <p:spPr>
          <a:xfrm>
            <a:off x="2396442" y="4710948"/>
            <a:ext cx="1925688" cy="815381"/>
          </a:xfrm>
          <a:prstGeom prst="rect">
            <a:avLst/>
          </a:prstGeom>
          <a:noFill/>
          <a:ln>
            <a:noFill/>
          </a:ln>
        </p:spPr>
      </p:pic>
      <p:pic>
        <p:nvPicPr>
          <p:cNvPr id="1498" name="Shape 1498" descr="lego1.emf"/>
          <p:cNvPicPr preferRelativeResize="0"/>
          <p:nvPr/>
        </p:nvPicPr>
        <p:blipFill rotWithShape="1">
          <a:blip r:embed="rId3">
            <a:alphaModFix/>
          </a:blip>
          <a:srcRect/>
          <a:stretch/>
        </p:blipFill>
        <p:spPr>
          <a:xfrm>
            <a:off x="4297551" y="4710948"/>
            <a:ext cx="1925688" cy="815381"/>
          </a:xfrm>
          <a:prstGeom prst="rect">
            <a:avLst/>
          </a:prstGeom>
          <a:noFill/>
          <a:ln>
            <a:noFill/>
          </a:ln>
        </p:spPr>
      </p:pic>
      <p:pic>
        <p:nvPicPr>
          <p:cNvPr id="1499" name="Shape 1499" descr="lego2.emf"/>
          <p:cNvPicPr preferRelativeResize="0"/>
          <p:nvPr/>
        </p:nvPicPr>
        <p:blipFill rotWithShape="1">
          <a:blip r:embed="rId4">
            <a:alphaModFix/>
          </a:blip>
          <a:srcRect/>
          <a:stretch/>
        </p:blipFill>
        <p:spPr>
          <a:xfrm>
            <a:off x="6190467" y="4710948"/>
            <a:ext cx="1309815" cy="815381"/>
          </a:xfrm>
          <a:prstGeom prst="rect">
            <a:avLst/>
          </a:prstGeom>
          <a:noFill/>
          <a:ln>
            <a:noFill/>
          </a:ln>
        </p:spPr>
      </p:pic>
      <p:pic>
        <p:nvPicPr>
          <p:cNvPr id="1500" name="Shape 1500" descr="lego2.emf"/>
          <p:cNvPicPr preferRelativeResize="0"/>
          <p:nvPr/>
        </p:nvPicPr>
        <p:blipFill rotWithShape="1">
          <a:blip r:embed="rId4">
            <a:alphaModFix/>
          </a:blip>
          <a:srcRect/>
          <a:stretch/>
        </p:blipFill>
        <p:spPr>
          <a:xfrm>
            <a:off x="7467636" y="4710948"/>
            <a:ext cx="1309815" cy="815381"/>
          </a:xfrm>
          <a:prstGeom prst="rect">
            <a:avLst/>
          </a:prstGeom>
          <a:noFill/>
          <a:ln>
            <a:noFill/>
          </a:ln>
        </p:spPr>
      </p:pic>
      <p:pic>
        <p:nvPicPr>
          <p:cNvPr id="1501" name="Shape 1501" descr="lego2.emf"/>
          <p:cNvPicPr preferRelativeResize="0"/>
          <p:nvPr/>
        </p:nvPicPr>
        <p:blipFill rotWithShape="1">
          <a:blip r:embed="rId4">
            <a:alphaModFix/>
          </a:blip>
          <a:srcRect/>
          <a:stretch/>
        </p:blipFill>
        <p:spPr>
          <a:xfrm>
            <a:off x="3020508" y="4055464"/>
            <a:ext cx="1309815" cy="815381"/>
          </a:xfrm>
          <a:prstGeom prst="rect">
            <a:avLst/>
          </a:prstGeom>
          <a:noFill/>
          <a:ln>
            <a:noFill/>
          </a:ln>
        </p:spPr>
      </p:pic>
      <p:pic>
        <p:nvPicPr>
          <p:cNvPr id="1502" name="Shape 1502" descr="lego1.emf"/>
          <p:cNvPicPr preferRelativeResize="0"/>
          <p:nvPr/>
        </p:nvPicPr>
        <p:blipFill rotWithShape="1">
          <a:blip r:embed="rId3">
            <a:alphaModFix/>
          </a:blip>
          <a:srcRect/>
          <a:stretch/>
        </p:blipFill>
        <p:spPr>
          <a:xfrm>
            <a:off x="4297551" y="4055464"/>
            <a:ext cx="1925688" cy="815381"/>
          </a:xfrm>
          <a:prstGeom prst="rect">
            <a:avLst/>
          </a:prstGeom>
          <a:noFill/>
          <a:ln>
            <a:noFill/>
          </a:ln>
        </p:spPr>
      </p:pic>
      <p:pic>
        <p:nvPicPr>
          <p:cNvPr id="1503" name="Shape 1503" descr="lego1.emf"/>
          <p:cNvPicPr preferRelativeResize="0"/>
          <p:nvPr/>
        </p:nvPicPr>
        <p:blipFill rotWithShape="1">
          <a:blip r:embed="rId3">
            <a:alphaModFix/>
          </a:blip>
          <a:srcRect/>
          <a:stretch/>
        </p:blipFill>
        <p:spPr>
          <a:xfrm>
            <a:off x="6190467" y="4055464"/>
            <a:ext cx="1925688" cy="815381"/>
          </a:xfrm>
          <a:prstGeom prst="rect">
            <a:avLst/>
          </a:prstGeom>
          <a:noFill/>
          <a:ln>
            <a:noFill/>
          </a:ln>
        </p:spPr>
      </p:pic>
      <p:pic>
        <p:nvPicPr>
          <p:cNvPr id="1504" name="Shape 1504" descr="lego1.emf"/>
          <p:cNvPicPr preferRelativeResize="0"/>
          <p:nvPr/>
        </p:nvPicPr>
        <p:blipFill rotWithShape="1">
          <a:blip r:embed="rId3">
            <a:alphaModFix/>
          </a:blip>
          <a:srcRect/>
          <a:stretch/>
        </p:blipFill>
        <p:spPr>
          <a:xfrm>
            <a:off x="2396442" y="3408173"/>
            <a:ext cx="1925688" cy="815381"/>
          </a:xfrm>
          <a:prstGeom prst="rect">
            <a:avLst/>
          </a:prstGeom>
          <a:noFill/>
          <a:ln>
            <a:noFill/>
          </a:ln>
        </p:spPr>
      </p:pic>
      <p:pic>
        <p:nvPicPr>
          <p:cNvPr id="1505" name="Shape 1505" descr="lego1.emf"/>
          <p:cNvPicPr preferRelativeResize="0"/>
          <p:nvPr/>
        </p:nvPicPr>
        <p:blipFill rotWithShape="1">
          <a:blip r:embed="rId3">
            <a:alphaModFix/>
          </a:blip>
          <a:srcRect/>
          <a:stretch/>
        </p:blipFill>
        <p:spPr>
          <a:xfrm>
            <a:off x="4304707" y="3408173"/>
            <a:ext cx="1925688" cy="815381"/>
          </a:xfrm>
          <a:prstGeom prst="rect">
            <a:avLst/>
          </a:prstGeom>
          <a:noFill/>
          <a:ln>
            <a:noFill/>
          </a:ln>
        </p:spPr>
      </p:pic>
      <p:pic>
        <p:nvPicPr>
          <p:cNvPr id="1506" name="Shape 1506" descr="lego2.emf"/>
          <p:cNvPicPr preferRelativeResize="0"/>
          <p:nvPr/>
        </p:nvPicPr>
        <p:blipFill rotWithShape="1">
          <a:blip r:embed="rId4">
            <a:alphaModFix/>
          </a:blip>
          <a:srcRect/>
          <a:stretch/>
        </p:blipFill>
        <p:spPr>
          <a:xfrm>
            <a:off x="8086435" y="4055464"/>
            <a:ext cx="1309815" cy="815381"/>
          </a:xfrm>
          <a:prstGeom prst="rect">
            <a:avLst/>
          </a:prstGeom>
          <a:noFill/>
          <a:ln>
            <a:noFill/>
          </a:ln>
        </p:spPr>
      </p:pic>
      <p:pic>
        <p:nvPicPr>
          <p:cNvPr id="1507" name="Shape 1507" descr="lego1.emf"/>
          <p:cNvPicPr preferRelativeResize="0"/>
          <p:nvPr/>
        </p:nvPicPr>
        <p:blipFill rotWithShape="1">
          <a:blip r:embed="rId3">
            <a:alphaModFix/>
          </a:blip>
          <a:srcRect/>
          <a:stretch/>
        </p:blipFill>
        <p:spPr>
          <a:xfrm>
            <a:off x="3691010" y="2760883"/>
            <a:ext cx="1925688" cy="815381"/>
          </a:xfrm>
          <a:prstGeom prst="rect">
            <a:avLst/>
          </a:prstGeom>
          <a:noFill/>
          <a:ln>
            <a:noFill/>
          </a:ln>
        </p:spPr>
      </p:pic>
      <p:pic>
        <p:nvPicPr>
          <p:cNvPr id="1508" name="Shape 1508" descr="lego2.emf"/>
          <p:cNvPicPr preferRelativeResize="0"/>
          <p:nvPr/>
        </p:nvPicPr>
        <p:blipFill rotWithShape="1">
          <a:blip r:embed="rId4">
            <a:alphaModFix/>
          </a:blip>
          <a:srcRect/>
          <a:stretch/>
        </p:blipFill>
        <p:spPr>
          <a:xfrm>
            <a:off x="6198660" y="3408173"/>
            <a:ext cx="1309815" cy="815381"/>
          </a:xfrm>
          <a:prstGeom prst="rect">
            <a:avLst/>
          </a:prstGeom>
          <a:noFill/>
          <a:ln>
            <a:noFill/>
          </a:ln>
        </p:spPr>
      </p:pic>
      <p:pic>
        <p:nvPicPr>
          <p:cNvPr id="1509" name="Shape 1509" descr="lego2.emf"/>
          <p:cNvPicPr preferRelativeResize="0"/>
          <p:nvPr/>
        </p:nvPicPr>
        <p:blipFill rotWithShape="1">
          <a:blip r:embed="rId4">
            <a:alphaModFix/>
          </a:blip>
          <a:srcRect/>
          <a:stretch/>
        </p:blipFill>
        <p:spPr>
          <a:xfrm>
            <a:off x="7474793" y="3408173"/>
            <a:ext cx="1309815" cy="815381"/>
          </a:xfrm>
          <a:prstGeom prst="rect">
            <a:avLst/>
          </a:prstGeom>
          <a:noFill/>
          <a:ln>
            <a:noFill/>
          </a:ln>
        </p:spPr>
      </p:pic>
      <p:pic>
        <p:nvPicPr>
          <p:cNvPr id="1510" name="Shape 1510" descr="lego2.emf"/>
          <p:cNvPicPr preferRelativeResize="0"/>
          <p:nvPr/>
        </p:nvPicPr>
        <p:blipFill rotWithShape="1">
          <a:blip r:embed="rId4">
            <a:alphaModFix/>
          </a:blip>
          <a:srcRect/>
          <a:stretch/>
        </p:blipFill>
        <p:spPr>
          <a:xfrm>
            <a:off x="7480685" y="2760883"/>
            <a:ext cx="1309815" cy="815381"/>
          </a:xfrm>
          <a:prstGeom prst="rect">
            <a:avLst/>
          </a:prstGeom>
          <a:noFill/>
          <a:ln>
            <a:noFill/>
          </a:ln>
        </p:spPr>
      </p:pic>
      <p:pic>
        <p:nvPicPr>
          <p:cNvPr id="1511" name="Shape 1511" descr="lego1.emf"/>
          <p:cNvPicPr preferRelativeResize="0"/>
          <p:nvPr/>
        </p:nvPicPr>
        <p:blipFill rotWithShape="1">
          <a:blip r:embed="rId3">
            <a:alphaModFix/>
          </a:blip>
          <a:srcRect/>
          <a:stretch/>
        </p:blipFill>
        <p:spPr>
          <a:xfrm>
            <a:off x="5582914" y="2760883"/>
            <a:ext cx="1925688" cy="815381"/>
          </a:xfrm>
          <a:prstGeom prst="rect">
            <a:avLst/>
          </a:prstGeom>
          <a:noFill/>
          <a:ln>
            <a:noFill/>
          </a:ln>
        </p:spPr>
      </p:pic>
      <p:pic>
        <p:nvPicPr>
          <p:cNvPr id="1512" name="Shape 1512" descr="lego1.emf"/>
          <p:cNvPicPr preferRelativeResize="0"/>
          <p:nvPr/>
        </p:nvPicPr>
        <p:blipFill rotWithShape="1">
          <a:blip r:embed="rId3">
            <a:alphaModFix/>
          </a:blip>
          <a:srcRect/>
          <a:stretch/>
        </p:blipFill>
        <p:spPr>
          <a:xfrm>
            <a:off x="4313937" y="2105399"/>
            <a:ext cx="1925688" cy="815381"/>
          </a:xfrm>
          <a:prstGeom prst="rect">
            <a:avLst/>
          </a:prstGeom>
          <a:noFill/>
          <a:ln>
            <a:noFill/>
          </a:ln>
        </p:spPr>
      </p:pic>
      <p:pic>
        <p:nvPicPr>
          <p:cNvPr id="1513" name="Shape 1513" descr="lego1.emf"/>
          <p:cNvPicPr preferRelativeResize="0"/>
          <p:nvPr/>
        </p:nvPicPr>
        <p:blipFill rotWithShape="1">
          <a:blip r:embed="rId3">
            <a:alphaModFix/>
          </a:blip>
          <a:srcRect/>
          <a:stretch/>
        </p:blipFill>
        <p:spPr>
          <a:xfrm>
            <a:off x="6198660" y="2105399"/>
            <a:ext cx="1925688" cy="815381"/>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01"/>
                                        </p:tgtEl>
                                        <p:attrNameLst>
                                          <p:attrName>style.visibility</p:attrName>
                                        </p:attrNameLst>
                                      </p:cBhvr>
                                      <p:to>
                                        <p:strVal val="visible"/>
                                      </p:to>
                                    </p:set>
                                    <p:anim calcmode="lin" valueType="num">
                                      <p:cBhvr additive="base">
                                        <p:cTn id="7" dur="500"/>
                                        <p:tgtEl>
                                          <p:spTgt spid="1501"/>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503"/>
                                        </p:tgtEl>
                                        <p:attrNameLst>
                                          <p:attrName>style.visibility</p:attrName>
                                        </p:attrNameLst>
                                      </p:cBhvr>
                                      <p:to>
                                        <p:strVal val="visible"/>
                                      </p:to>
                                    </p:set>
                                    <p:anim calcmode="lin" valueType="num">
                                      <p:cBhvr additive="base">
                                        <p:cTn id="11" dur="500"/>
                                        <p:tgtEl>
                                          <p:spTgt spid="1503"/>
                                        </p:tgtEl>
                                        <p:attrNameLst>
                                          <p:attrName>ppt_x</p:attrName>
                                        </p:attrNameLst>
                                      </p:cBhvr>
                                      <p:tavLst>
                                        <p:tav tm="0">
                                          <p:val>
                                            <p:strVal val="#ppt_x-1"/>
                                          </p:val>
                                        </p:tav>
                                        <p:tav tm="100000">
                                          <p:val>
                                            <p:strVal val="#ppt_x"/>
                                          </p:val>
                                        </p:tav>
                                      </p:tavLst>
                                    </p:anim>
                                  </p:childTnLst>
                                </p:cTn>
                              </p:par>
                            </p:childTnLst>
                          </p:cTn>
                        </p:par>
                        <p:par>
                          <p:cTn id="12" fill="hold">
                            <p:stCondLst>
                              <p:cond delay="1000"/>
                            </p:stCondLst>
                            <p:childTnLst>
                              <p:par>
                                <p:cTn id="13" presetID="2" presetClass="entr" presetSubtype="2" fill="hold" nodeType="afterEffect">
                                  <p:stCondLst>
                                    <p:cond delay="0"/>
                                  </p:stCondLst>
                                  <p:childTnLst>
                                    <p:set>
                                      <p:cBhvr>
                                        <p:cTn id="14" dur="1" fill="hold">
                                          <p:stCondLst>
                                            <p:cond delay="0"/>
                                          </p:stCondLst>
                                        </p:cTn>
                                        <p:tgtEl>
                                          <p:spTgt spid="1506"/>
                                        </p:tgtEl>
                                        <p:attrNameLst>
                                          <p:attrName>style.visibility</p:attrName>
                                        </p:attrNameLst>
                                      </p:cBhvr>
                                      <p:to>
                                        <p:strVal val="visible"/>
                                      </p:to>
                                    </p:set>
                                    <p:anim calcmode="lin" valueType="num">
                                      <p:cBhvr additive="base">
                                        <p:cTn id="15" dur="500"/>
                                        <p:tgtEl>
                                          <p:spTgt spid="1506"/>
                                        </p:tgtEl>
                                        <p:attrNameLst>
                                          <p:attrName>ppt_x</p:attrName>
                                        </p:attrNameLst>
                                      </p:cBhvr>
                                      <p:tavLst>
                                        <p:tav tm="0">
                                          <p:val>
                                            <p:strVal val="#ppt_x+1"/>
                                          </p:val>
                                        </p:tav>
                                        <p:tav tm="100000">
                                          <p:val>
                                            <p:strVal val="#ppt_x"/>
                                          </p:val>
                                        </p:tav>
                                      </p:tavLst>
                                    </p:anim>
                                  </p:childTnLst>
                                </p:cTn>
                              </p:par>
                            </p:childTnLst>
                          </p:cTn>
                        </p:par>
                        <p:par>
                          <p:cTn id="16" fill="hold">
                            <p:stCondLst>
                              <p:cond delay="1500"/>
                            </p:stCondLst>
                            <p:childTnLst>
                              <p:par>
                                <p:cTn id="17" presetID="2" presetClass="entr" presetSubtype="8" fill="hold" nodeType="afterEffect">
                                  <p:stCondLst>
                                    <p:cond delay="0"/>
                                  </p:stCondLst>
                                  <p:childTnLst>
                                    <p:set>
                                      <p:cBhvr>
                                        <p:cTn id="18" dur="1" fill="hold">
                                          <p:stCondLst>
                                            <p:cond delay="0"/>
                                          </p:stCondLst>
                                        </p:cTn>
                                        <p:tgtEl>
                                          <p:spTgt spid="1509"/>
                                        </p:tgtEl>
                                        <p:attrNameLst>
                                          <p:attrName>style.visibility</p:attrName>
                                        </p:attrNameLst>
                                      </p:cBhvr>
                                      <p:to>
                                        <p:strVal val="visible"/>
                                      </p:to>
                                    </p:set>
                                    <p:anim calcmode="lin" valueType="num">
                                      <p:cBhvr additive="base">
                                        <p:cTn id="19" dur="500"/>
                                        <p:tgtEl>
                                          <p:spTgt spid="1509"/>
                                        </p:tgtEl>
                                        <p:attrNameLst>
                                          <p:attrName>ppt_x</p:attrName>
                                        </p:attrNameLst>
                                      </p:cBhvr>
                                      <p:tavLst>
                                        <p:tav tm="0">
                                          <p:val>
                                            <p:strVal val="#ppt_x-1"/>
                                          </p:val>
                                        </p:tav>
                                        <p:tav tm="100000">
                                          <p:val>
                                            <p:strVal val="#ppt_x"/>
                                          </p:val>
                                        </p:tav>
                                      </p:tavLst>
                                    </p:anim>
                                  </p:childTnLst>
                                </p:cTn>
                              </p:par>
                            </p:childTnLst>
                          </p:cTn>
                        </p:par>
                        <p:par>
                          <p:cTn id="20" fill="hold">
                            <p:stCondLst>
                              <p:cond delay="2000"/>
                            </p:stCondLst>
                            <p:childTnLst>
                              <p:par>
                                <p:cTn id="21" presetID="2" presetClass="entr" presetSubtype="1" fill="hold" nodeType="afterEffect">
                                  <p:stCondLst>
                                    <p:cond delay="0"/>
                                  </p:stCondLst>
                                  <p:childTnLst>
                                    <p:set>
                                      <p:cBhvr>
                                        <p:cTn id="22" dur="1" fill="hold">
                                          <p:stCondLst>
                                            <p:cond delay="0"/>
                                          </p:stCondLst>
                                        </p:cTn>
                                        <p:tgtEl>
                                          <p:spTgt spid="1498"/>
                                        </p:tgtEl>
                                        <p:attrNameLst>
                                          <p:attrName>style.visibility</p:attrName>
                                        </p:attrNameLst>
                                      </p:cBhvr>
                                      <p:to>
                                        <p:strVal val="visible"/>
                                      </p:to>
                                    </p:set>
                                    <p:anim calcmode="lin" valueType="num">
                                      <p:cBhvr additive="base">
                                        <p:cTn id="23" dur="500"/>
                                        <p:tgtEl>
                                          <p:spTgt spid="1498"/>
                                        </p:tgtEl>
                                        <p:attrNameLst>
                                          <p:attrName>ppt_y</p:attrName>
                                        </p:attrNameLst>
                                      </p:cBhvr>
                                      <p:tavLst>
                                        <p:tav tm="0">
                                          <p:val>
                                            <p:strVal val="#ppt_y-1"/>
                                          </p:val>
                                        </p:tav>
                                        <p:tav tm="100000">
                                          <p:val>
                                            <p:strVal val="#ppt_y"/>
                                          </p:val>
                                        </p:tav>
                                      </p:tavLst>
                                    </p:anim>
                                  </p:childTnLst>
                                </p:cTn>
                              </p:par>
                              <p:par>
                                <p:cTn id="24" presetID="2" presetClass="entr" presetSubtype="1" fill="hold" nodeType="withEffect">
                                  <p:stCondLst>
                                    <p:cond delay="0"/>
                                  </p:stCondLst>
                                  <p:childTnLst>
                                    <p:set>
                                      <p:cBhvr>
                                        <p:cTn id="25" dur="1" fill="hold">
                                          <p:stCondLst>
                                            <p:cond delay="0"/>
                                          </p:stCondLst>
                                        </p:cTn>
                                        <p:tgtEl>
                                          <p:spTgt spid="1502"/>
                                        </p:tgtEl>
                                        <p:attrNameLst>
                                          <p:attrName>style.visibility</p:attrName>
                                        </p:attrNameLst>
                                      </p:cBhvr>
                                      <p:to>
                                        <p:strVal val="visible"/>
                                      </p:to>
                                    </p:set>
                                    <p:anim calcmode="lin" valueType="num">
                                      <p:cBhvr additive="base">
                                        <p:cTn id="26" dur="500"/>
                                        <p:tgtEl>
                                          <p:spTgt spid="1502"/>
                                        </p:tgtEl>
                                        <p:attrNameLst>
                                          <p:attrName>ppt_y</p:attrName>
                                        </p:attrNameLst>
                                      </p:cBhvr>
                                      <p:tavLst>
                                        <p:tav tm="0">
                                          <p:val>
                                            <p:strVal val="#ppt_y-1"/>
                                          </p:val>
                                        </p:tav>
                                        <p:tav tm="100000">
                                          <p:val>
                                            <p:strVal val="#ppt_y"/>
                                          </p:val>
                                        </p:tav>
                                      </p:tavLst>
                                    </p:anim>
                                  </p:childTnLst>
                                </p:cTn>
                              </p:par>
                            </p:childTnLst>
                          </p:cTn>
                        </p:par>
                        <p:par>
                          <p:cTn id="27" fill="hold">
                            <p:stCondLst>
                              <p:cond delay="2500"/>
                            </p:stCondLst>
                            <p:childTnLst>
                              <p:par>
                                <p:cTn id="28" presetID="2" presetClass="entr" presetSubtype="8" fill="hold" nodeType="afterEffect">
                                  <p:stCondLst>
                                    <p:cond delay="0"/>
                                  </p:stCondLst>
                                  <p:childTnLst>
                                    <p:set>
                                      <p:cBhvr>
                                        <p:cTn id="29" dur="1" fill="hold">
                                          <p:stCondLst>
                                            <p:cond delay="0"/>
                                          </p:stCondLst>
                                        </p:cTn>
                                        <p:tgtEl>
                                          <p:spTgt spid="1504"/>
                                        </p:tgtEl>
                                        <p:attrNameLst>
                                          <p:attrName>style.visibility</p:attrName>
                                        </p:attrNameLst>
                                      </p:cBhvr>
                                      <p:to>
                                        <p:strVal val="visible"/>
                                      </p:to>
                                    </p:set>
                                    <p:anim calcmode="lin" valueType="num">
                                      <p:cBhvr additive="base">
                                        <p:cTn id="30" dur="500"/>
                                        <p:tgtEl>
                                          <p:spTgt spid="1504"/>
                                        </p:tgtEl>
                                        <p:attrNameLst>
                                          <p:attrName>ppt_x</p:attrName>
                                        </p:attrNameLst>
                                      </p:cBhvr>
                                      <p:tavLst>
                                        <p:tav tm="0">
                                          <p:val>
                                            <p:strVal val="#ppt_x-1"/>
                                          </p:val>
                                        </p:tav>
                                        <p:tav tm="100000">
                                          <p:val>
                                            <p:strVal val="#ppt_x"/>
                                          </p:val>
                                        </p:tav>
                                      </p:tavLst>
                                    </p:anim>
                                  </p:childTnLst>
                                </p:cTn>
                              </p:par>
                            </p:childTnLst>
                          </p:cTn>
                        </p:par>
                        <p:par>
                          <p:cTn id="31" fill="hold">
                            <p:stCondLst>
                              <p:cond delay="3000"/>
                            </p:stCondLst>
                            <p:childTnLst>
                              <p:par>
                                <p:cTn id="32" presetID="2" presetClass="entr" presetSubtype="4" fill="hold" nodeType="afterEffect">
                                  <p:stCondLst>
                                    <p:cond delay="0"/>
                                  </p:stCondLst>
                                  <p:childTnLst>
                                    <p:set>
                                      <p:cBhvr>
                                        <p:cTn id="33" dur="1" fill="hold">
                                          <p:stCondLst>
                                            <p:cond delay="0"/>
                                          </p:stCondLst>
                                        </p:cTn>
                                        <p:tgtEl>
                                          <p:spTgt spid="1505"/>
                                        </p:tgtEl>
                                        <p:attrNameLst>
                                          <p:attrName>style.visibility</p:attrName>
                                        </p:attrNameLst>
                                      </p:cBhvr>
                                      <p:to>
                                        <p:strVal val="visible"/>
                                      </p:to>
                                    </p:set>
                                    <p:anim calcmode="lin" valueType="num">
                                      <p:cBhvr additive="base">
                                        <p:cTn id="34" dur="500"/>
                                        <p:tgtEl>
                                          <p:spTgt spid="1505"/>
                                        </p:tgtEl>
                                        <p:attrNameLst>
                                          <p:attrName>ppt_y</p:attrName>
                                        </p:attrNameLst>
                                      </p:cBhvr>
                                      <p:tavLst>
                                        <p:tav tm="0">
                                          <p:val>
                                            <p:strVal val="#ppt_y+1"/>
                                          </p:val>
                                        </p:tav>
                                        <p:tav tm="100000">
                                          <p:val>
                                            <p:strVal val="#ppt_y"/>
                                          </p:val>
                                        </p:tav>
                                      </p:tavLst>
                                    </p:anim>
                                  </p:childTnLst>
                                </p:cTn>
                              </p:par>
                            </p:childTnLst>
                          </p:cTn>
                        </p:par>
                        <p:par>
                          <p:cTn id="35" fill="hold">
                            <p:stCondLst>
                              <p:cond delay="3500"/>
                            </p:stCondLst>
                            <p:childTnLst>
                              <p:par>
                                <p:cTn id="36" presetID="2" presetClass="entr" presetSubtype="8" fill="hold" nodeType="afterEffect">
                                  <p:stCondLst>
                                    <p:cond delay="0"/>
                                  </p:stCondLst>
                                  <p:childTnLst>
                                    <p:set>
                                      <p:cBhvr>
                                        <p:cTn id="37" dur="1" fill="hold">
                                          <p:stCondLst>
                                            <p:cond delay="0"/>
                                          </p:stCondLst>
                                        </p:cTn>
                                        <p:tgtEl>
                                          <p:spTgt spid="1507"/>
                                        </p:tgtEl>
                                        <p:attrNameLst>
                                          <p:attrName>style.visibility</p:attrName>
                                        </p:attrNameLst>
                                      </p:cBhvr>
                                      <p:to>
                                        <p:strVal val="visible"/>
                                      </p:to>
                                    </p:set>
                                    <p:anim calcmode="lin" valueType="num">
                                      <p:cBhvr additive="base">
                                        <p:cTn id="38" dur="500"/>
                                        <p:tgtEl>
                                          <p:spTgt spid="1507"/>
                                        </p:tgtEl>
                                        <p:attrNameLst>
                                          <p:attrName>ppt_x</p:attrName>
                                        </p:attrNameLst>
                                      </p:cBhvr>
                                      <p:tavLst>
                                        <p:tav tm="0">
                                          <p:val>
                                            <p:strVal val="#ppt_x-1"/>
                                          </p:val>
                                        </p:tav>
                                        <p:tav tm="100000">
                                          <p:val>
                                            <p:strVal val="#ppt_x"/>
                                          </p:val>
                                        </p:tav>
                                      </p:tavLst>
                                    </p:anim>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1511"/>
                                        </p:tgtEl>
                                        <p:attrNameLst>
                                          <p:attrName>style.visibility</p:attrName>
                                        </p:attrNameLst>
                                      </p:cBhvr>
                                      <p:to>
                                        <p:strVal val="visible"/>
                                      </p:to>
                                    </p:set>
                                    <p:animEffect transition="in" filter="fade">
                                      <p:cBhvr>
                                        <p:cTn id="42" dur="1000"/>
                                        <p:tgtEl>
                                          <p:spTgt spid="1511"/>
                                        </p:tgtEl>
                                      </p:cBhvr>
                                    </p:animEffect>
                                  </p:childTnLst>
                                </p:cTn>
                              </p:par>
                            </p:childTnLst>
                          </p:cTn>
                        </p:par>
                        <p:par>
                          <p:cTn id="43" fill="hold">
                            <p:stCondLst>
                              <p:cond delay="5000"/>
                            </p:stCondLst>
                            <p:childTnLst>
                              <p:par>
                                <p:cTn id="44" presetID="10" presetClass="entr" presetSubtype="0" fill="hold" nodeType="afterEffect">
                                  <p:stCondLst>
                                    <p:cond delay="0"/>
                                  </p:stCondLst>
                                  <p:childTnLst>
                                    <p:set>
                                      <p:cBhvr>
                                        <p:cTn id="45" dur="1" fill="hold">
                                          <p:stCondLst>
                                            <p:cond delay="0"/>
                                          </p:stCondLst>
                                        </p:cTn>
                                        <p:tgtEl>
                                          <p:spTgt spid="1510"/>
                                        </p:tgtEl>
                                        <p:attrNameLst>
                                          <p:attrName>style.visibility</p:attrName>
                                        </p:attrNameLst>
                                      </p:cBhvr>
                                      <p:to>
                                        <p:strVal val="visible"/>
                                      </p:to>
                                    </p:set>
                                    <p:animEffect transition="in" filter="fade">
                                      <p:cBhvr>
                                        <p:cTn id="46" dur="1000"/>
                                        <p:tgtEl>
                                          <p:spTgt spid="1510"/>
                                        </p:tgtEl>
                                      </p:cBhvr>
                                    </p:animEffect>
                                  </p:childTnLst>
                                </p:cTn>
                              </p:par>
                            </p:childTnLst>
                          </p:cTn>
                        </p:par>
                        <p:par>
                          <p:cTn id="47" fill="hold">
                            <p:stCondLst>
                              <p:cond delay="6000"/>
                            </p:stCondLst>
                            <p:childTnLst>
                              <p:par>
                                <p:cTn id="48" presetID="10" presetClass="entr" presetSubtype="0" fill="hold" nodeType="afterEffect">
                                  <p:stCondLst>
                                    <p:cond delay="0"/>
                                  </p:stCondLst>
                                  <p:childTnLst>
                                    <p:set>
                                      <p:cBhvr>
                                        <p:cTn id="49" dur="1" fill="hold">
                                          <p:stCondLst>
                                            <p:cond delay="0"/>
                                          </p:stCondLst>
                                        </p:cTn>
                                        <p:tgtEl>
                                          <p:spTgt spid="1512"/>
                                        </p:tgtEl>
                                        <p:attrNameLst>
                                          <p:attrName>style.visibility</p:attrName>
                                        </p:attrNameLst>
                                      </p:cBhvr>
                                      <p:to>
                                        <p:strVal val="visible"/>
                                      </p:to>
                                    </p:set>
                                    <p:animEffect transition="in" filter="fade">
                                      <p:cBhvr>
                                        <p:cTn id="50" dur="1000"/>
                                        <p:tgtEl>
                                          <p:spTgt spid="1512"/>
                                        </p:tgtEl>
                                      </p:cBhvr>
                                    </p:animEffect>
                                  </p:childTnLst>
                                </p:cTn>
                              </p:par>
                            </p:childTnLst>
                          </p:cTn>
                        </p:par>
                        <p:par>
                          <p:cTn id="51" fill="hold">
                            <p:stCondLst>
                              <p:cond delay="7000"/>
                            </p:stCondLst>
                            <p:childTnLst>
                              <p:par>
                                <p:cTn id="52" presetID="2" presetClass="entr" presetSubtype="2" fill="hold" nodeType="afterEffect">
                                  <p:stCondLst>
                                    <p:cond delay="0"/>
                                  </p:stCondLst>
                                  <p:childTnLst>
                                    <p:set>
                                      <p:cBhvr>
                                        <p:cTn id="53" dur="1" fill="hold">
                                          <p:stCondLst>
                                            <p:cond delay="0"/>
                                          </p:stCondLst>
                                        </p:cTn>
                                        <p:tgtEl>
                                          <p:spTgt spid="1513"/>
                                        </p:tgtEl>
                                        <p:attrNameLst>
                                          <p:attrName>style.visibility</p:attrName>
                                        </p:attrNameLst>
                                      </p:cBhvr>
                                      <p:to>
                                        <p:strVal val="visible"/>
                                      </p:to>
                                    </p:set>
                                    <p:anim calcmode="lin" valueType="num">
                                      <p:cBhvr additive="base">
                                        <p:cTn id="54" dur="500"/>
                                        <p:tgtEl>
                                          <p:spTgt spid="151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0"/>
        <p:cNvGrpSpPr/>
        <p:nvPr/>
      </p:nvGrpSpPr>
      <p:grpSpPr>
        <a:xfrm>
          <a:off x="0" y="0"/>
          <a:ext cx="0" cy="0"/>
          <a:chOff x="0" y="0"/>
          <a:chExt cx="0" cy="0"/>
        </a:xfrm>
      </p:grpSpPr>
      <p:sp>
        <p:nvSpPr>
          <p:cNvPr id="1641" name="Shape 1641"/>
          <p:cNvSpPr txBox="1">
            <a:spLocks noGrp="1"/>
          </p:cNvSpPr>
          <p:nvPr>
            <p:ph type="title"/>
          </p:nvPr>
        </p:nvSpPr>
        <p:spPr>
          <a:xfrm>
            <a:off x="609441" y="0"/>
            <a:ext cx="9485052" cy="902367"/>
          </a:xfrm>
          <a:prstGeom prst="rect">
            <a:avLst/>
          </a:prstGeom>
          <a:noFill/>
          <a:ln>
            <a:noFill/>
          </a:ln>
        </p:spPr>
        <p:txBody>
          <a:bodyPr lIns="0" tIns="0" rIns="0" bIns="0" anchor="ctr" anchorCtr="0">
            <a:noAutofit/>
          </a:bodyPr>
          <a:lstStyle/>
          <a:p>
            <a:pPr marL="0" marR="0" lvl="0" indent="0" algn="l" rtl="0">
              <a:lnSpc>
                <a:spcPct val="114285"/>
              </a:lnSpc>
              <a:spcBef>
                <a:spcPts val="0"/>
              </a:spcBef>
              <a:spcAft>
                <a:spcPts val="0"/>
              </a:spcAft>
              <a:buSzPct val="25000"/>
              <a:buNone/>
            </a:pPr>
            <a:r>
              <a:rPr lang="en-US" sz="2800" b="0" i="0" u="none" strike="noStrike" cap="none" dirty="0">
                <a:solidFill>
                  <a:schemeClr val="lt1"/>
                </a:solidFill>
                <a:latin typeface="Verdana"/>
                <a:ea typeface="Verdana"/>
                <a:cs typeface="Verdana"/>
                <a:sym typeface="Verdana"/>
              </a:rPr>
              <a:t>Hybrid solutions with </a:t>
            </a:r>
            <a:r>
              <a:rPr lang="en-US" sz="2800" b="0" i="0" u="none" strike="noStrike" cap="none" dirty="0" err="1">
                <a:solidFill>
                  <a:schemeClr val="lt1"/>
                </a:solidFill>
                <a:latin typeface="Verdana"/>
                <a:ea typeface="Verdana"/>
                <a:cs typeface="Verdana"/>
                <a:sym typeface="Verdana"/>
              </a:rPr>
              <a:t>MuleSoft</a:t>
            </a:r>
            <a:endParaRPr lang="en-US" sz="2800" b="0" i="0" u="none" strike="noStrike" cap="none" dirty="0">
              <a:solidFill>
                <a:schemeClr val="lt1"/>
              </a:solidFill>
              <a:latin typeface="Verdana"/>
              <a:ea typeface="Verdana"/>
              <a:cs typeface="Verdana"/>
              <a:sym typeface="Verdana"/>
            </a:endParaRPr>
          </a:p>
        </p:txBody>
      </p:sp>
      <p:sp>
        <p:nvSpPr>
          <p:cNvPr id="1642" name="Shape 1642"/>
          <p:cNvSpPr txBox="1">
            <a:spLocks noGrp="1"/>
          </p:cNvSpPr>
          <p:nvPr>
            <p:ph type="sldNum" idx="12"/>
          </p:nvPr>
        </p:nvSpPr>
        <p:spPr>
          <a:xfrm>
            <a:off x="10883338" y="6339100"/>
            <a:ext cx="684774" cy="365125"/>
          </a:xfrm>
          <a:prstGeom prst="rect">
            <a:avLst/>
          </a:prstGeom>
          <a:noFill/>
          <a:ln>
            <a:noFill/>
          </a:ln>
        </p:spPr>
        <p:txBody>
          <a:bodyPr lIns="0" tIns="0" rIns="0" bIns="0" anchor="ctr" anchorCtr="0">
            <a:noAutofit/>
          </a:bodyPr>
          <a:lstStyle/>
          <a:p>
            <a:pPr marL="0" marR="0" lvl="0" indent="0" algn="r" rtl="0">
              <a:spcBef>
                <a:spcPts val="0"/>
              </a:spcBef>
              <a:spcAft>
                <a:spcPts val="0"/>
              </a:spcAft>
              <a:buSzPct val="25000"/>
              <a:buNone/>
            </a:pPr>
            <a:fld id="{00000000-1234-1234-1234-123412341234}" type="slidenum">
              <a:rPr lang="en-US" sz="1300">
                <a:solidFill>
                  <a:srgbClr val="BFBFBF"/>
                </a:solidFill>
                <a:latin typeface="Verdana"/>
                <a:ea typeface="Verdana"/>
                <a:cs typeface="Verdana"/>
                <a:sym typeface="Verdana"/>
              </a:rPr>
              <a:t>8</a:t>
            </a:fld>
            <a:endParaRPr lang="en-US" sz="1300">
              <a:solidFill>
                <a:srgbClr val="BFBFBF"/>
              </a:solidFill>
              <a:latin typeface="Verdana"/>
              <a:ea typeface="Verdana"/>
              <a:cs typeface="Verdana"/>
              <a:sym typeface="Verdana"/>
            </a:endParaRPr>
          </a:p>
        </p:txBody>
      </p:sp>
      <p:sp>
        <p:nvSpPr>
          <p:cNvPr id="1643" name="Shape 1643"/>
          <p:cNvSpPr/>
          <p:nvPr/>
        </p:nvSpPr>
        <p:spPr>
          <a:xfrm>
            <a:off x="1352145" y="2733472"/>
            <a:ext cx="2127654" cy="1232103"/>
          </a:xfrm>
          <a:custGeom>
            <a:avLst/>
            <a:gdLst/>
            <a:ahLst/>
            <a:cxnLst/>
            <a:rect l="0" t="0" r="0" b="0"/>
            <a:pathLst>
              <a:path w="120000" h="120000" extrusionOk="0">
                <a:moveTo>
                  <a:pt x="98996" y="32836"/>
                </a:moveTo>
                <a:cubicBezTo>
                  <a:pt x="97451" y="26295"/>
                  <a:pt x="94208" y="18420"/>
                  <a:pt x="87413" y="13348"/>
                </a:cubicBezTo>
                <a:cubicBezTo>
                  <a:pt x="86718" y="12947"/>
                  <a:pt x="83243" y="10812"/>
                  <a:pt x="78764" y="10812"/>
                </a:cubicBezTo>
                <a:cubicBezTo>
                  <a:pt x="75598" y="10812"/>
                  <a:pt x="72586" y="12013"/>
                  <a:pt x="69961" y="14149"/>
                </a:cubicBezTo>
                <a:cubicBezTo>
                  <a:pt x="67644" y="11345"/>
                  <a:pt x="64092" y="8542"/>
                  <a:pt x="59536" y="8542"/>
                </a:cubicBezTo>
                <a:cubicBezTo>
                  <a:pt x="57915" y="8542"/>
                  <a:pt x="56293" y="8943"/>
                  <a:pt x="54671" y="9610"/>
                </a:cubicBezTo>
                <a:cubicBezTo>
                  <a:pt x="51814" y="5472"/>
                  <a:pt x="46718" y="0"/>
                  <a:pt x="39536" y="0"/>
                </a:cubicBezTo>
                <a:cubicBezTo>
                  <a:pt x="35521" y="0"/>
                  <a:pt x="31274" y="1868"/>
                  <a:pt x="26949" y="5606"/>
                </a:cubicBezTo>
                <a:cubicBezTo>
                  <a:pt x="26486" y="6140"/>
                  <a:pt x="15212" y="16952"/>
                  <a:pt x="15521" y="42180"/>
                </a:cubicBezTo>
                <a:cubicBezTo>
                  <a:pt x="14826" y="43248"/>
                  <a:pt x="14285" y="44582"/>
                  <a:pt x="13822" y="45784"/>
                </a:cubicBezTo>
                <a:cubicBezTo>
                  <a:pt x="12277" y="46852"/>
                  <a:pt x="10270" y="48720"/>
                  <a:pt x="8262" y="51523"/>
                </a:cubicBezTo>
                <a:cubicBezTo>
                  <a:pt x="4478" y="56729"/>
                  <a:pt x="0" y="66340"/>
                  <a:pt x="0" y="83159"/>
                </a:cubicBezTo>
                <a:cubicBezTo>
                  <a:pt x="0" y="108520"/>
                  <a:pt x="12509" y="119199"/>
                  <a:pt x="20463" y="119866"/>
                </a:cubicBezTo>
                <a:cubicBezTo>
                  <a:pt x="93050" y="119866"/>
                  <a:pt x="93050" y="119866"/>
                  <a:pt x="93050" y="119866"/>
                </a:cubicBezTo>
                <a:cubicBezTo>
                  <a:pt x="93590" y="120000"/>
                  <a:pt x="94054" y="120000"/>
                  <a:pt x="94594" y="120000"/>
                </a:cubicBezTo>
                <a:cubicBezTo>
                  <a:pt x="108648" y="120000"/>
                  <a:pt x="119999" y="100244"/>
                  <a:pt x="119999" y="76084"/>
                </a:cubicBezTo>
                <a:cubicBezTo>
                  <a:pt x="119999" y="54593"/>
                  <a:pt x="111042" y="36440"/>
                  <a:pt x="98996" y="32836"/>
                </a:cubicBezTo>
                <a:close/>
              </a:path>
            </a:pathLst>
          </a:custGeom>
          <a:solidFill>
            <a:srgbClr val="FFFFFF"/>
          </a:solidFill>
          <a:ln w="49200" cap="flat" cmpd="sng">
            <a:solidFill>
              <a:srgbClr val="00A1DF"/>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44" name="Shape 1644"/>
          <p:cNvSpPr/>
          <p:nvPr/>
        </p:nvSpPr>
        <p:spPr>
          <a:xfrm>
            <a:off x="3384550" y="1536970"/>
            <a:ext cx="2500684" cy="1626918"/>
          </a:xfrm>
          <a:custGeom>
            <a:avLst/>
            <a:gdLst/>
            <a:ahLst/>
            <a:cxnLst/>
            <a:rect l="0" t="0" r="0" b="0"/>
            <a:pathLst>
              <a:path w="120000" h="120000" extrusionOk="0">
                <a:moveTo>
                  <a:pt x="98918" y="32836"/>
                </a:moveTo>
                <a:cubicBezTo>
                  <a:pt x="97374" y="26429"/>
                  <a:pt x="94131" y="18420"/>
                  <a:pt x="87335" y="13348"/>
                </a:cubicBezTo>
                <a:cubicBezTo>
                  <a:pt x="86718" y="12947"/>
                  <a:pt x="83166" y="10812"/>
                  <a:pt x="78764" y="10812"/>
                </a:cubicBezTo>
                <a:cubicBezTo>
                  <a:pt x="75521" y="10812"/>
                  <a:pt x="72586" y="12013"/>
                  <a:pt x="69961" y="14149"/>
                </a:cubicBezTo>
                <a:cubicBezTo>
                  <a:pt x="67567" y="11345"/>
                  <a:pt x="64092" y="8542"/>
                  <a:pt x="59459" y="8542"/>
                </a:cubicBezTo>
                <a:cubicBezTo>
                  <a:pt x="57915" y="8542"/>
                  <a:pt x="56293" y="8943"/>
                  <a:pt x="54671" y="9610"/>
                </a:cubicBezTo>
                <a:cubicBezTo>
                  <a:pt x="51814" y="5472"/>
                  <a:pt x="46640" y="0"/>
                  <a:pt x="39536" y="0"/>
                </a:cubicBezTo>
                <a:cubicBezTo>
                  <a:pt x="35444" y="0"/>
                  <a:pt x="31196" y="1868"/>
                  <a:pt x="26872" y="5606"/>
                </a:cubicBezTo>
                <a:cubicBezTo>
                  <a:pt x="26409" y="6140"/>
                  <a:pt x="15212" y="16952"/>
                  <a:pt x="15444" y="42180"/>
                </a:cubicBezTo>
                <a:cubicBezTo>
                  <a:pt x="14826" y="43381"/>
                  <a:pt x="14208" y="44582"/>
                  <a:pt x="13745" y="45784"/>
                </a:cubicBezTo>
                <a:cubicBezTo>
                  <a:pt x="12200" y="46985"/>
                  <a:pt x="10193" y="48720"/>
                  <a:pt x="8185" y="51523"/>
                </a:cubicBezTo>
                <a:cubicBezTo>
                  <a:pt x="4478" y="56729"/>
                  <a:pt x="0" y="66473"/>
                  <a:pt x="0" y="83159"/>
                </a:cubicBezTo>
                <a:cubicBezTo>
                  <a:pt x="0" y="108520"/>
                  <a:pt x="12432" y="119199"/>
                  <a:pt x="20386" y="119866"/>
                </a:cubicBezTo>
                <a:cubicBezTo>
                  <a:pt x="92972" y="119866"/>
                  <a:pt x="92972" y="119866"/>
                  <a:pt x="92972" y="119866"/>
                </a:cubicBezTo>
                <a:cubicBezTo>
                  <a:pt x="93513" y="120000"/>
                  <a:pt x="94054" y="120000"/>
                  <a:pt x="94594" y="120000"/>
                </a:cubicBezTo>
                <a:cubicBezTo>
                  <a:pt x="108571" y="120000"/>
                  <a:pt x="119999" y="100378"/>
                  <a:pt x="119999" y="76084"/>
                </a:cubicBezTo>
                <a:cubicBezTo>
                  <a:pt x="119999" y="54593"/>
                  <a:pt x="110965" y="36440"/>
                  <a:pt x="98918" y="32836"/>
                </a:cubicBezTo>
                <a:close/>
              </a:path>
            </a:pathLst>
          </a:custGeom>
          <a:solidFill>
            <a:srgbClr val="FFFFFF"/>
          </a:solidFill>
          <a:ln w="49200" cap="flat" cmpd="sng">
            <a:solidFill>
              <a:srgbClr val="00A1DF"/>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45" name="Shape 1645"/>
          <p:cNvSpPr/>
          <p:nvPr/>
        </p:nvSpPr>
        <p:spPr>
          <a:xfrm>
            <a:off x="6188074" y="1643975"/>
            <a:ext cx="2514600" cy="1518326"/>
          </a:xfrm>
          <a:custGeom>
            <a:avLst/>
            <a:gdLst/>
            <a:ahLst/>
            <a:cxnLst/>
            <a:rect l="0" t="0" r="0" b="0"/>
            <a:pathLst>
              <a:path w="120000" h="120000" extrusionOk="0">
                <a:moveTo>
                  <a:pt x="0" y="76084"/>
                </a:moveTo>
                <a:cubicBezTo>
                  <a:pt x="0" y="100244"/>
                  <a:pt x="11351" y="120000"/>
                  <a:pt x="25405" y="120000"/>
                </a:cubicBezTo>
                <a:cubicBezTo>
                  <a:pt x="25945" y="120000"/>
                  <a:pt x="26486" y="120000"/>
                  <a:pt x="27027" y="119866"/>
                </a:cubicBezTo>
                <a:cubicBezTo>
                  <a:pt x="99536" y="119866"/>
                  <a:pt x="99536" y="119866"/>
                  <a:pt x="99536" y="119866"/>
                </a:cubicBezTo>
                <a:cubicBezTo>
                  <a:pt x="107490" y="119199"/>
                  <a:pt x="119999" y="108520"/>
                  <a:pt x="119999" y="83159"/>
                </a:cubicBezTo>
                <a:cubicBezTo>
                  <a:pt x="119999" y="66340"/>
                  <a:pt x="115521" y="56729"/>
                  <a:pt x="111737" y="51523"/>
                </a:cubicBezTo>
                <a:cubicBezTo>
                  <a:pt x="109729" y="48720"/>
                  <a:pt x="107722" y="46985"/>
                  <a:pt x="106254" y="45784"/>
                </a:cubicBezTo>
                <a:cubicBezTo>
                  <a:pt x="105714" y="44582"/>
                  <a:pt x="105173" y="43248"/>
                  <a:pt x="104478" y="42180"/>
                </a:cubicBezTo>
                <a:cubicBezTo>
                  <a:pt x="104787" y="16952"/>
                  <a:pt x="93590" y="6140"/>
                  <a:pt x="93050" y="5606"/>
                </a:cubicBezTo>
                <a:cubicBezTo>
                  <a:pt x="88725" y="1868"/>
                  <a:pt x="84555" y="0"/>
                  <a:pt x="80463" y="0"/>
                </a:cubicBezTo>
                <a:cubicBezTo>
                  <a:pt x="73359" y="0"/>
                  <a:pt x="68185" y="5472"/>
                  <a:pt x="65328" y="9610"/>
                </a:cubicBezTo>
                <a:cubicBezTo>
                  <a:pt x="63706" y="8943"/>
                  <a:pt x="62084" y="8542"/>
                  <a:pt x="60540" y="8542"/>
                </a:cubicBezTo>
                <a:cubicBezTo>
                  <a:pt x="55907" y="8542"/>
                  <a:pt x="52355" y="11345"/>
                  <a:pt x="50038" y="14149"/>
                </a:cubicBezTo>
                <a:cubicBezTo>
                  <a:pt x="47413" y="12013"/>
                  <a:pt x="44401" y="10812"/>
                  <a:pt x="41235" y="10812"/>
                </a:cubicBezTo>
                <a:cubicBezTo>
                  <a:pt x="36756" y="10812"/>
                  <a:pt x="33281" y="12947"/>
                  <a:pt x="32586" y="13348"/>
                </a:cubicBezTo>
                <a:cubicBezTo>
                  <a:pt x="25791" y="18420"/>
                  <a:pt x="22625" y="26295"/>
                  <a:pt x="21081" y="32836"/>
                </a:cubicBezTo>
                <a:cubicBezTo>
                  <a:pt x="8957" y="36440"/>
                  <a:pt x="0" y="54593"/>
                  <a:pt x="0" y="76084"/>
                </a:cubicBezTo>
                <a:close/>
              </a:path>
            </a:pathLst>
          </a:custGeom>
          <a:solidFill>
            <a:srgbClr val="FFFFFF"/>
          </a:solidFill>
          <a:ln w="49200" cap="flat" cmpd="sng">
            <a:solidFill>
              <a:srgbClr val="00A1DF"/>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46" name="Shape 1646"/>
          <p:cNvSpPr/>
          <p:nvPr/>
        </p:nvSpPr>
        <p:spPr>
          <a:xfrm>
            <a:off x="8510588" y="2862263"/>
            <a:ext cx="1901824" cy="1100137"/>
          </a:xfrm>
          <a:custGeom>
            <a:avLst/>
            <a:gdLst/>
            <a:ahLst/>
            <a:cxnLst/>
            <a:rect l="0" t="0" r="0" b="0"/>
            <a:pathLst>
              <a:path w="120000" h="120000" extrusionOk="0">
                <a:moveTo>
                  <a:pt x="0" y="76084"/>
                </a:moveTo>
                <a:cubicBezTo>
                  <a:pt x="0" y="100244"/>
                  <a:pt x="11428" y="120000"/>
                  <a:pt x="25405" y="120000"/>
                </a:cubicBezTo>
                <a:cubicBezTo>
                  <a:pt x="25945" y="120000"/>
                  <a:pt x="26486" y="120000"/>
                  <a:pt x="27027" y="119866"/>
                </a:cubicBezTo>
                <a:cubicBezTo>
                  <a:pt x="99536" y="119866"/>
                  <a:pt x="99536" y="119866"/>
                  <a:pt x="99536" y="119866"/>
                </a:cubicBezTo>
                <a:cubicBezTo>
                  <a:pt x="107490" y="119199"/>
                  <a:pt x="119999" y="108520"/>
                  <a:pt x="119999" y="83159"/>
                </a:cubicBezTo>
                <a:cubicBezTo>
                  <a:pt x="119999" y="66473"/>
                  <a:pt x="115521" y="56729"/>
                  <a:pt x="111737" y="51523"/>
                </a:cubicBezTo>
                <a:cubicBezTo>
                  <a:pt x="109806" y="48720"/>
                  <a:pt x="107722" y="46985"/>
                  <a:pt x="106254" y="45784"/>
                </a:cubicBezTo>
                <a:cubicBezTo>
                  <a:pt x="105714" y="44582"/>
                  <a:pt x="105173" y="43248"/>
                  <a:pt x="104478" y="42180"/>
                </a:cubicBezTo>
                <a:cubicBezTo>
                  <a:pt x="104787" y="16952"/>
                  <a:pt x="93590" y="6140"/>
                  <a:pt x="93050" y="5606"/>
                </a:cubicBezTo>
                <a:cubicBezTo>
                  <a:pt x="88725" y="1868"/>
                  <a:pt x="84555" y="0"/>
                  <a:pt x="80463" y="0"/>
                </a:cubicBezTo>
                <a:cubicBezTo>
                  <a:pt x="73359" y="0"/>
                  <a:pt x="68185" y="5472"/>
                  <a:pt x="65328" y="9610"/>
                </a:cubicBezTo>
                <a:cubicBezTo>
                  <a:pt x="63706" y="8943"/>
                  <a:pt x="62084" y="8542"/>
                  <a:pt x="60540" y="8542"/>
                </a:cubicBezTo>
                <a:cubicBezTo>
                  <a:pt x="55907" y="8542"/>
                  <a:pt x="52432" y="11345"/>
                  <a:pt x="50038" y="14149"/>
                </a:cubicBezTo>
                <a:cubicBezTo>
                  <a:pt x="47413" y="12013"/>
                  <a:pt x="44401" y="10812"/>
                  <a:pt x="41235" y="10812"/>
                </a:cubicBezTo>
                <a:cubicBezTo>
                  <a:pt x="36756" y="10812"/>
                  <a:pt x="33281" y="12947"/>
                  <a:pt x="32664" y="13348"/>
                </a:cubicBezTo>
                <a:cubicBezTo>
                  <a:pt x="25791" y="18420"/>
                  <a:pt x="22625" y="26295"/>
                  <a:pt x="21081" y="32836"/>
                </a:cubicBezTo>
                <a:cubicBezTo>
                  <a:pt x="8957" y="36440"/>
                  <a:pt x="0" y="54593"/>
                  <a:pt x="0" y="76084"/>
                </a:cubicBezTo>
                <a:close/>
              </a:path>
            </a:pathLst>
          </a:custGeom>
          <a:solidFill>
            <a:srgbClr val="FFFFFF"/>
          </a:solidFill>
          <a:ln w="49200" cap="flat" cmpd="sng">
            <a:solidFill>
              <a:srgbClr val="00A1DF"/>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54" name="Shape 1654"/>
          <p:cNvSpPr/>
          <p:nvPr/>
        </p:nvSpPr>
        <p:spPr>
          <a:xfrm>
            <a:off x="1606550" y="5360987"/>
            <a:ext cx="631825" cy="633413"/>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661" y="5338"/>
                </a:moveTo>
                <a:cubicBezTo>
                  <a:pt x="114661" y="38065"/>
                  <a:pt x="114661" y="38065"/>
                  <a:pt x="114661" y="38065"/>
                </a:cubicBezTo>
                <a:cubicBezTo>
                  <a:pt x="5338" y="38065"/>
                  <a:pt x="5338" y="38065"/>
                  <a:pt x="5338" y="38065"/>
                </a:cubicBezTo>
                <a:cubicBezTo>
                  <a:pt x="5338" y="5338"/>
                  <a:pt x="5338" y="5338"/>
                  <a:pt x="5338" y="5338"/>
                </a:cubicBezTo>
                <a:lnTo>
                  <a:pt x="114661" y="5338"/>
                </a:lnTo>
                <a:close/>
                <a:moveTo>
                  <a:pt x="114661" y="43404"/>
                </a:moveTo>
                <a:cubicBezTo>
                  <a:pt x="114661" y="76363"/>
                  <a:pt x="114661" y="76363"/>
                  <a:pt x="114661" y="76363"/>
                </a:cubicBezTo>
                <a:cubicBezTo>
                  <a:pt x="5338" y="76363"/>
                  <a:pt x="5338" y="76363"/>
                  <a:pt x="5338" y="76363"/>
                </a:cubicBezTo>
                <a:cubicBezTo>
                  <a:pt x="5338" y="43404"/>
                  <a:pt x="5338" y="43404"/>
                  <a:pt x="5338" y="43404"/>
                </a:cubicBezTo>
                <a:lnTo>
                  <a:pt x="114661" y="43404"/>
                </a:lnTo>
                <a:close/>
                <a:moveTo>
                  <a:pt x="5338" y="114661"/>
                </a:moveTo>
                <a:cubicBezTo>
                  <a:pt x="5338" y="81702"/>
                  <a:pt x="5338" y="81702"/>
                  <a:pt x="5338" y="81702"/>
                </a:cubicBezTo>
                <a:cubicBezTo>
                  <a:pt x="114661" y="81702"/>
                  <a:pt x="114661" y="81702"/>
                  <a:pt x="114661" y="81702"/>
                </a:cubicBezTo>
                <a:cubicBezTo>
                  <a:pt x="114661" y="114661"/>
                  <a:pt x="114661" y="114661"/>
                  <a:pt x="114661" y="114661"/>
                </a:cubicBezTo>
                <a:lnTo>
                  <a:pt x="5338" y="114661"/>
                </a:lnTo>
                <a:close/>
                <a:moveTo>
                  <a:pt x="62901" y="24371"/>
                </a:moveTo>
                <a:cubicBezTo>
                  <a:pt x="17872" y="24371"/>
                  <a:pt x="17872" y="24371"/>
                  <a:pt x="17872" y="24371"/>
                </a:cubicBezTo>
                <a:cubicBezTo>
                  <a:pt x="17872" y="18800"/>
                  <a:pt x="17872" y="18800"/>
                  <a:pt x="17872" y="18800"/>
                </a:cubicBezTo>
                <a:cubicBezTo>
                  <a:pt x="62901" y="18800"/>
                  <a:pt x="62901" y="18800"/>
                  <a:pt x="62901" y="18800"/>
                </a:cubicBezTo>
                <a:lnTo>
                  <a:pt x="62901" y="24371"/>
                </a:lnTo>
                <a:close/>
                <a:moveTo>
                  <a:pt x="97949" y="21586"/>
                </a:moveTo>
                <a:cubicBezTo>
                  <a:pt x="97949" y="19497"/>
                  <a:pt x="99806" y="17640"/>
                  <a:pt x="102127" y="17640"/>
                </a:cubicBezTo>
                <a:cubicBezTo>
                  <a:pt x="104216" y="17640"/>
                  <a:pt x="106073" y="19497"/>
                  <a:pt x="106073" y="21586"/>
                </a:cubicBezTo>
                <a:cubicBezTo>
                  <a:pt x="106073" y="23907"/>
                  <a:pt x="104216" y="25764"/>
                  <a:pt x="102127" y="25764"/>
                </a:cubicBezTo>
                <a:cubicBezTo>
                  <a:pt x="99806" y="25764"/>
                  <a:pt x="97949" y="23907"/>
                  <a:pt x="97949" y="21586"/>
                </a:cubicBezTo>
                <a:close/>
                <a:moveTo>
                  <a:pt x="17872" y="62669"/>
                </a:moveTo>
                <a:cubicBezTo>
                  <a:pt x="17872" y="57098"/>
                  <a:pt x="17872" y="57098"/>
                  <a:pt x="17872" y="57098"/>
                </a:cubicBezTo>
                <a:cubicBezTo>
                  <a:pt x="62901" y="57098"/>
                  <a:pt x="62901" y="57098"/>
                  <a:pt x="62901" y="57098"/>
                </a:cubicBezTo>
                <a:cubicBezTo>
                  <a:pt x="62901" y="62669"/>
                  <a:pt x="62901" y="62669"/>
                  <a:pt x="62901" y="62669"/>
                </a:cubicBezTo>
                <a:lnTo>
                  <a:pt x="17872" y="62669"/>
                </a:lnTo>
                <a:close/>
                <a:moveTo>
                  <a:pt x="97949" y="59883"/>
                </a:moveTo>
                <a:cubicBezTo>
                  <a:pt x="97949" y="57794"/>
                  <a:pt x="99806" y="55938"/>
                  <a:pt x="102127" y="55938"/>
                </a:cubicBezTo>
                <a:cubicBezTo>
                  <a:pt x="104216" y="55938"/>
                  <a:pt x="106073" y="57794"/>
                  <a:pt x="106073" y="59883"/>
                </a:cubicBezTo>
                <a:cubicBezTo>
                  <a:pt x="106073" y="62205"/>
                  <a:pt x="104216" y="64061"/>
                  <a:pt x="102127" y="64061"/>
                </a:cubicBezTo>
                <a:cubicBezTo>
                  <a:pt x="99806" y="64061"/>
                  <a:pt x="97949" y="62205"/>
                  <a:pt x="97949" y="59883"/>
                </a:cubicBezTo>
                <a:close/>
                <a:moveTo>
                  <a:pt x="17872" y="95396"/>
                </a:moveTo>
                <a:cubicBezTo>
                  <a:pt x="62901" y="95396"/>
                  <a:pt x="62901" y="95396"/>
                  <a:pt x="62901" y="95396"/>
                </a:cubicBezTo>
                <a:cubicBezTo>
                  <a:pt x="62901" y="100967"/>
                  <a:pt x="62901" y="100967"/>
                  <a:pt x="62901" y="100967"/>
                </a:cubicBezTo>
                <a:cubicBezTo>
                  <a:pt x="17872" y="100967"/>
                  <a:pt x="17872" y="100967"/>
                  <a:pt x="17872" y="100967"/>
                </a:cubicBezTo>
                <a:lnTo>
                  <a:pt x="17872" y="95396"/>
                </a:lnTo>
                <a:close/>
                <a:moveTo>
                  <a:pt x="106073" y="98181"/>
                </a:moveTo>
                <a:cubicBezTo>
                  <a:pt x="106073" y="100502"/>
                  <a:pt x="104216" y="102359"/>
                  <a:pt x="102127" y="102359"/>
                </a:cubicBezTo>
                <a:cubicBezTo>
                  <a:pt x="99806" y="102359"/>
                  <a:pt x="97949" y="100502"/>
                  <a:pt x="97949" y="98181"/>
                </a:cubicBezTo>
                <a:cubicBezTo>
                  <a:pt x="97949" y="96092"/>
                  <a:pt x="99806" y="94235"/>
                  <a:pt x="102127" y="94235"/>
                </a:cubicBezTo>
                <a:cubicBezTo>
                  <a:pt x="104216" y="94235"/>
                  <a:pt x="106073" y="96092"/>
                  <a:pt x="106073" y="98181"/>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55" name="Shape 1655"/>
          <p:cNvSpPr/>
          <p:nvPr/>
        </p:nvSpPr>
        <p:spPr>
          <a:xfrm>
            <a:off x="2362200" y="5360987"/>
            <a:ext cx="633412" cy="633413"/>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893" y="5338"/>
                </a:moveTo>
                <a:cubicBezTo>
                  <a:pt x="114893" y="38065"/>
                  <a:pt x="114893" y="38065"/>
                  <a:pt x="114893" y="38065"/>
                </a:cubicBezTo>
                <a:cubicBezTo>
                  <a:pt x="5338" y="38065"/>
                  <a:pt x="5338" y="38065"/>
                  <a:pt x="5338" y="38065"/>
                </a:cubicBezTo>
                <a:cubicBezTo>
                  <a:pt x="5338" y="5338"/>
                  <a:pt x="5338" y="5338"/>
                  <a:pt x="5338" y="5338"/>
                </a:cubicBezTo>
                <a:lnTo>
                  <a:pt x="114893" y="5338"/>
                </a:lnTo>
                <a:close/>
                <a:moveTo>
                  <a:pt x="114893" y="43404"/>
                </a:moveTo>
                <a:cubicBezTo>
                  <a:pt x="114893" y="76363"/>
                  <a:pt x="114893" y="76363"/>
                  <a:pt x="114893" y="76363"/>
                </a:cubicBezTo>
                <a:cubicBezTo>
                  <a:pt x="5338" y="76363"/>
                  <a:pt x="5338" y="76363"/>
                  <a:pt x="5338" y="76363"/>
                </a:cubicBezTo>
                <a:cubicBezTo>
                  <a:pt x="5338" y="43404"/>
                  <a:pt x="5338" y="43404"/>
                  <a:pt x="5338" y="43404"/>
                </a:cubicBezTo>
                <a:lnTo>
                  <a:pt x="114893" y="43404"/>
                </a:lnTo>
                <a:close/>
                <a:moveTo>
                  <a:pt x="5338" y="114661"/>
                </a:moveTo>
                <a:cubicBezTo>
                  <a:pt x="5338" y="81702"/>
                  <a:pt x="5338" y="81702"/>
                  <a:pt x="5338" y="81702"/>
                </a:cubicBezTo>
                <a:cubicBezTo>
                  <a:pt x="114893" y="81702"/>
                  <a:pt x="114893" y="81702"/>
                  <a:pt x="114893" y="81702"/>
                </a:cubicBezTo>
                <a:cubicBezTo>
                  <a:pt x="114893" y="114661"/>
                  <a:pt x="114893" y="114661"/>
                  <a:pt x="114893" y="114661"/>
                </a:cubicBezTo>
                <a:lnTo>
                  <a:pt x="5338" y="114661"/>
                </a:lnTo>
                <a:close/>
                <a:moveTo>
                  <a:pt x="63133" y="24371"/>
                </a:moveTo>
                <a:cubicBezTo>
                  <a:pt x="17872" y="24371"/>
                  <a:pt x="17872" y="24371"/>
                  <a:pt x="17872" y="24371"/>
                </a:cubicBezTo>
                <a:cubicBezTo>
                  <a:pt x="17872" y="18800"/>
                  <a:pt x="17872" y="18800"/>
                  <a:pt x="17872" y="18800"/>
                </a:cubicBezTo>
                <a:cubicBezTo>
                  <a:pt x="63133" y="18800"/>
                  <a:pt x="63133" y="18800"/>
                  <a:pt x="63133" y="18800"/>
                </a:cubicBezTo>
                <a:lnTo>
                  <a:pt x="63133" y="24371"/>
                </a:lnTo>
                <a:close/>
                <a:moveTo>
                  <a:pt x="98181" y="21586"/>
                </a:moveTo>
                <a:cubicBezTo>
                  <a:pt x="98181" y="19497"/>
                  <a:pt x="100038" y="17640"/>
                  <a:pt x="102127" y="17640"/>
                </a:cubicBezTo>
                <a:cubicBezTo>
                  <a:pt x="104448" y="17640"/>
                  <a:pt x="106305" y="19497"/>
                  <a:pt x="106305" y="21586"/>
                </a:cubicBezTo>
                <a:cubicBezTo>
                  <a:pt x="106305" y="23907"/>
                  <a:pt x="104448" y="25764"/>
                  <a:pt x="102127" y="25764"/>
                </a:cubicBezTo>
                <a:cubicBezTo>
                  <a:pt x="100038" y="25764"/>
                  <a:pt x="98181" y="23907"/>
                  <a:pt x="98181" y="21586"/>
                </a:cubicBezTo>
                <a:close/>
                <a:moveTo>
                  <a:pt x="17872" y="62669"/>
                </a:moveTo>
                <a:cubicBezTo>
                  <a:pt x="17872" y="57098"/>
                  <a:pt x="17872" y="57098"/>
                  <a:pt x="17872" y="57098"/>
                </a:cubicBezTo>
                <a:cubicBezTo>
                  <a:pt x="63133" y="57098"/>
                  <a:pt x="63133" y="57098"/>
                  <a:pt x="63133" y="57098"/>
                </a:cubicBezTo>
                <a:cubicBezTo>
                  <a:pt x="63133" y="62669"/>
                  <a:pt x="63133" y="62669"/>
                  <a:pt x="63133" y="62669"/>
                </a:cubicBezTo>
                <a:lnTo>
                  <a:pt x="17872" y="62669"/>
                </a:lnTo>
                <a:close/>
                <a:moveTo>
                  <a:pt x="98181" y="59883"/>
                </a:moveTo>
                <a:cubicBezTo>
                  <a:pt x="98181" y="57794"/>
                  <a:pt x="100038" y="55938"/>
                  <a:pt x="102127" y="55938"/>
                </a:cubicBezTo>
                <a:cubicBezTo>
                  <a:pt x="104448" y="55938"/>
                  <a:pt x="106305" y="57794"/>
                  <a:pt x="106305" y="59883"/>
                </a:cubicBezTo>
                <a:cubicBezTo>
                  <a:pt x="106305" y="62205"/>
                  <a:pt x="104448" y="64061"/>
                  <a:pt x="102127" y="64061"/>
                </a:cubicBezTo>
                <a:cubicBezTo>
                  <a:pt x="100038" y="64061"/>
                  <a:pt x="98181" y="62205"/>
                  <a:pt x="98181" y="59883"/>
                </a:cubicBezTo>
                <a:close/>
                <a:moveTo>
                  <a:pt x="17872" y="95396"/>
                </a:moveTo>
                <a:cubicBezTo>
                  <a:pt x="63133" y="95396"/>
                  <a:pt x="63133" y="95396"/>
                  <a:pt x="63133" y="95396"/>
                </a:cubicBezTo>
                <a:cubicBezTo>
                  <a:pt x="63133" y="100967"/>
                  <a:pt x="63133" y="100967"/>
                  <a:pt x="63133" y="100967"/>
                </a:cubicBezTo>
                <a:cubicBezTo>
                  <a:pt x="17872" y="100967"/>
                  <a:pt x="17872" y="100967"/>
                  <a:pt x="17872" y="100967"/>
                </a:cubicBezTo>
                <a:lnTo>
                  <a:pt x="17872" y="95396"/>
                </a:lnTo>
                <a:close/>
                <a:moveTo>
                  <a:pt x="106305" y="98181"/>
                </a:moveTo>
                <a:cubicBezTo>
                  <a:pt x="106305" y="100502"/>
                  <a:pt x="104448" y="102359"/>
                  <a:pt x="102127" y="102359"/>
                </a:cubicBezTo>
                <a:cubicBezTo>
                  <a:pt x="100038" y="102359"/>
                  <a:pt x="98181" y="100502"/>
                  <a:pt x="98181" y="98181"/>
                </a:cubicBezTo>
                <a:cubicBezTo>
                  <a:pt x="98181" y="96092"/>
                  <a:pt x="100038" y="94235"/>
                  <a:pt x="102127" y="94235"/>
                </a:cubicBezTo>
                <a:cubicBezTo>
                  <a:pt x="104448" y="94235"/>
                  <a:pt x="106305" y="96092"/>
                  <a:pt x="106305" y="98181"/>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56" name="Shape 1656"/>
          <p:cNvSpPr/>
          <p:nvPr/>
        </p:nvSpPr>
        <p:spPr>
          <a:xfrm>
            <a:off x="3100388" y="5360987"/>
            <a:ext cx="631825" cy="633413"/>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661" y="5338"/>
                </a:moveTo>
                <a:cubicBezTo>
                  <a:pt x="114661" y="38065"/>
                  <a:pt x="114661" y="38065"/>
                  <a:pt x="114661" y="38065"/>
                </a:cubicBezTo>
                <a:cubicBezTo>
                  <a:pt x="5338" y="38065"/>
                  <a:pt x="5338" y="38065"/>
                  <a:pt x="5338" y="38065"/>
                </a:cubicBezTo>
                <a:cubicBezTo>
                  <a:pt x="5338" y="5338"/>
                  <a:pt x="5338" y="5338"/>
                  <a:pt x="5338" y="5338"/>
                </a:cubicBezTo>
                <a:lnTo>
                  <a:pt x="114661" y="5338"/>
                </a:lnTo>
                <a:close/>
                <a:moveTo>
                  <a:pt x="114661" y="43404"/>
                </a:moveTo>
                <a:cubicBezTo>
                  <a:pt x="114661" y="76363"/>
                  <a:pt x="114661" y="76363"/>
                  <a:pt x="114661" y="76363"/>
                </a:cubicBezTo>
                <a:cubicBezTo>
                  <a:pt x="5338" y="76363"/>
                  <a:pt x="5338" y="76363"/>
                  <a:pt x="5338" y="76363"/>
                </a:cubicBezTo>
                <a:cubicBezTo>
                  <a:pt x="5338" y="43404"/>
                  <a:pt x="5338" y="43404"/>
                  <a:pt x="5338" y="43404"/>
                </a:cubicBezTo>
                <a:lnTo>
                  <a:pt x="114661" y="43404"/>
                </a:lnTo>
                <a:close/>
                <a:moveTo>
                  <a:pt x="5338" y="114661"/>
                </a:moveTo>
                <a:cubicBezTo>
                  <a:pt x="5338" y="81702"/>
                  <a:pt x="5338" y="81702"/>
                  <a:pt x="5338" y="81702"/>
                </a:cubicBezTo>
                <a:cubicBezTo>
                  <a:pt x="114661" y="81702"/>
                  <a:pt x="114661" y="81702"/>
                  <a:pt x="114661" y="81702"/>
                </a:cubicBezTo>
                <a:cubicBezTo>
                  <a:pt x="114661" y="114661"/>
                  <a:pt x="114661" y="114661"/>
                  <a:pt x="114661" y="114661"/>
                </a:cubicBezTo>
                <a:lnTo>
                  <a:pt x="5338" y="114661"/>
                </a:lnTo>
                <a:close/>
                <a:moveTo>
                  <a:pt x="62901" y="24371"/>
                </a:moveTo>
                <a:cubicBezTo>
                  <a:pt x="17872" y="24371"/>
                  <a:pt x="17872" y="24371"/>
                  <a:pt x="17872" y="24371"/>
                </a:cubicBezTo>
                <a:cubicBezTo>
                  <a:pt x="17872" y="18800"/>
                  <a:pt x="17872" y="18800"/>
                  <a:pt x="17872" y="18800"/>
                </a:cubicBezTo>
                <a:cubicBezTo>
                  <a:pt x="62901" y="18800"/>
                  <a:pt x="62901" y="18800"/>
                  <a:pt x="62901" y="18800"/>
                </a:cubicBezTo>
                <a:lnTo>
                  <a:pt x="62901" y="24371"/>
                </a:lnTo>
                <a:close/>
                <a:moveTo>
                  <a:pt x="98181" y="21586"/>
                </a:moveTo>
                <a:cubicBezTo>
                  <a:pt x="98181" y="19497"/>
                  <a:pt x="99806" y="17640"/>
                  <a:pt x="102127" y="17640"/>
                </a:cubicBezTo>
                <a:cubicBezTo>
                  <a:pt x="104448" y="17640"/>
                  <a:pt x="106305" y="19497"/>
                  <a:pt x="106305" y="21586"/>
                </a:cubicBezTo>
                <a:cubicBezTo>
                  <a:pt x="106305" y="23907"/>
                  <a:pt x="104448" y="25764"/>
                  <a:pt x="102127" y="25764"/>
                </a:cubicBezTo>
                <a:cubicBezTo>
                  <a:pt x="99806" y="25764"/>
                  <a:pt x="98181" y="23907"/>
                  <a:pt x="98181" y="21586"/>
                </a:cubicBezTo>
                <a:close/>
                <a:moveTo>
                  <a:pt x="17872" y="62669"/>
                </a:moveTo>
                <a:cubicBezTo>
                  <a:pt x="17872" y="57098"/>
                  <a:pt x="17872" y="57098"/>
                  <a:pt x="17872" y="57098"/>
                </a:cubicBezTo>
                <a:cubicBezTo>
                  <a:pt x="62901" y="57098"/>
                  <a:pt x="62901" y="57098"/>
                  <a:pt x="62901" y="57098"/>
                </a:cubicBezTo>
                <a:cubicBezTo>
                  <a:pt x="62901" y="62669"/>
                  <a:pt x="62901" y="62669"/>
                  <a:pt x="62901" y="62669"/>
                </a:cubicBezTo>
                <a:lnTo>
                  <a:pt x="17872" y="62669"/>
                </a:lnTo>
                <a:close/>
                <a:moveTo>
                  <a:pt x="98181" y="59883"/>
                </a:moveTo>
                <a:cubicBezTo>
                  <a:pt x="98181" y="57794"/>
                  <a:pt x="99806" y="55938"/>
                  <a:pt x="102127" y="55938"/>
                </a:cubicBezTo>
                <a:cubicBezTo>
                  <a:pt x="104448" y="55938"/>
                  <a:pt x="106305" y="57794"/>
                  <a:pt x="106305" y="59883"/>
                </a:cubicBezTo>
                <a:cubicBezTo>
                  <a:pt x="106305" y="62205"/>
                  <a:pt x="104448" y="64061"/>
                  <a:pt x="102127" y="64061"/>
                </a:cubicBezTo>
                <a:cubicBezTo>
                  <a:pt x="99806" y="64061"/>
                  <a:pt x="98181" y="62205"/>
                  <a:pt x="98181" y="59883"/>
                </a:cubicBezTo>
                <a:close/>
                <a:moveTo>
                  <a:pt x="17872" y="95396"/>
                </a:moveTo>
                <a:cubicBezTo>
                  <a:pt x="62901" y="95396"/>
                  <a:pt x="62901" y="95396"/>
                  <a:pt x="62901" y="95396"/>
                </a:cubicBezTo>
                <a:cubicBezTo>
                  <a:pt x="62901" y="100967"/>
                  <a:pt x="62901" y="100967"/>
                  <a:pt x="62901" y="100967"/>
                </a:cubicBezTo>
                <a:cubicBezTo>
                  <a:pt x="17872" y="100967"/>
                  <a:pt x="17872" y="100967"/>
                  <a:pt x="17872" y="100967"/>
                </a:cubicBezTo>
                <a:lnTo>
                  <a:pt x="17872" y="95396"/>
                </a:lnTo>
                <a:close/>
                <a:moveTo>
                  <a:pt x="106305" y="98181"/>
                </a:moveTo>
                <a:cubicBezTo>
                  <a:pt x="106305" y="100502"/>
                  <a:pt x="104448" y="102359"/>
                  <a:pt x="102127" y="102359"/>
                </a:cubicBezTo>
                <a:cubicBezTo>
                  <a:pt x="99806" y="102359"/>
                  <a:pt x="98181" y="100502"/>
                  <a:pt x="98181" y="98181"/>
                </a:cubicBezTo>
                <a:cubicBezTo>
                  <a:pt x="98181" y="96092"/>
                  <a:pt x="99806" y="94235"/>
                  <a:pt x="102127" y="94235"/>
                </a:cubicBezTo>
                <a:cubicBezTo>
                  <a:pt x="104448" y="94235"/>
                  <a:pt x="106305" y="96092"/>
                  <a:pt x="106305" y="98181"/>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1657" name="Shape 1657"/>
          <p:cNvGrpSpPr/>
          <p:nvPr/>
        </p:nvGrpSpPr>
        <p:grpSpPr>
          <a:xfrm>
            <a:off x="8330557" y="5366691"/>
            <a:ext cx="623887" cy="625475"/>
            <a:chOff x="5043487" y="5362576"/>
            <a:chExt cx="623887" cy="625475"/>
          </a:xfrm>
        </p:grpSpPr>
        <p:sp>
          <p:nvSpPr>
            <p:cNvPr id="1658" name="Shape 1658"/>
            <p:cNvSpPr/>
            <p:nvPr/>
          </p:nvSpPr>
          <p:spPr>
            <a:xfrm>
              <a:off x="5133975" y="5459412"/>
              <a:ext cx="234949" cy="28575"/>
            </a:xfrm>
            <a:prstGeom prst="rect">
              <a:avLst/>
            </a:pr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59" name="Shape 1659"/>
            <p:cNvSpPr/>
            <p:nvPr/>
          </p:nvSpPr>
          <p:spPr>
            <a:xfrm>
              <a:off x="5551487" y="5453062"/>
              <a:ext cx="42861" cy="41275"/>
            </a:xfrm>
            <a:prstGeom prst="ellipse">
              <a:avLst/>
            </a:pr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60" name="Shape 1660"/>
            <p:cNvSpPr/>
            <p:nvPr/>
          </p:nvSpPr>
          <p:spPr>
            <a:xfrm>
              <a:off x="5043487" y="5362576"/>
              <a:ext cx="623887" cy="625475"/>
            </a:xfrm>
            <a:custGeom>
              <a:avLst/>
              <a:gdLst/>
              <a:ahLst/>
              <a:cxnLst/>
              <a:rect l="0" t="0" r="0" b="0"/>
              <a:pathLst>
                <a:path w="120000" h="120000" extrusionOk="0">
                  <a:moveTo>
                    <a:pt x="0" y="0"/>
                  </a:moveTo>
                  <a:lnTo>
                    <a:pt x="0" y="120000"/>
                  </a:lnTo>
                  <a:lnTo>
                    <a:pt x="120000" y="120000"/>
                  </a:lnTo>
                  <a:lnTo>
                    <a:pt x="120000" y="0"/>
                  </a:lnTo>
                  <a:lnTo>
                    <a:pt x="0" y="0"/>
                  </a:lnTo>
                  <a:close/>
                  <a:moveTo>
                    <a:pt x="114809" y="5482"/>
                  </a:moveTo>
                  <a:lnTo>
                    <a:pt x="114809" y="37157"/>
                  </a:lnTo>
                  <a:lnTo>
                    <a:pt x="5190" y="37157"/>
                  </a:lnTo>
                  <a:lnTo>
                    <a:pt x="5190" y="5482"/>
                  </a:lnTo>
                  <a:lnTo>
                    <a:pt x="114809" y="5482"/>
                  </a:lnTo>
                  <a:close/>
                  <a:moveTo>
                    <a:pt x="5190" y="114517"/>
                  </a:moveTo>
                  <a:lnTo>
                    <a:pt x="5190" y="42639"/>
                  </a:lnTo>
                  <a:lnTo>
                    <a:pt x="114809" y="42639"/>
                  </a:lnTo>
                  <a:lnTo>
                    <a:pt x="114809" y="114517"/>
                  </a:lnTo>
                  <a:lnTo>
                    <a:pt x="5190" y="114517"/>
                  </a:ln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61" name="Shape 1661"/>
            <p:cNvSpPr/>
            <p:nvPr/>
          </p:nvSpPr>
          <p:spPr>
            <a:xfrm>
              <a:off x="5133975" y="5632451"/>
              <a:ext cx="441324" cy="269874"/>
            </a:xfrm>
            <a:custGeom>
              <a:avLst/>
              <a:gdLst/>
              <a:ahLst/>
              <a:cxnLst/>
              <a:rect l="0" t="0" r="0" b="0"/>
              <a:pathLst>
                <a:path w="120000" h="120000" extrusionOk="0">
                  <a:moveTo>
                    <a:pt x="87423" y="81272"/>
                  </a:moveTo>
                  <a:cubicBezTo>
                    <a:pt x="91080" y="81272"/>
                    <a:pt x="94736" y="81272"/>
                    <a:pt x="94736" y="81272"/>
                  </a:cubicBezTo>
                  <a:cubicBezTo>
                    <a:pt x="95401" y="79090"/>
                    <a:pt x="95734" y="77454"/>
                    <a:pt x="96066" y="75818"/>
                  </a:cubicBezTo>
                  <a:cubicBezTo>
                    <a:pt x="96066" y="74181"/>
                    <a:pt x="96398" y="72000"/>
                    <a:pt x="96731" y="70363"/>
                  </a:cubicBezTo>
                  <a:cubicBezTo>
                    <a:pt x="90415" y="64363"/>
                    <a:pt x="90415" y="64363"/>
                    <a:pt x="90415" y="64363"/>
                  </a:cubicBezTo>
                  <a:cubicBezTo>
                    <a:pt x="90415" y="62727"/>
                    <a:pt x="90415" y="61636"/>
                    <a:pt x="90415" y="60000"/>
                  </a:cubicBezTo>
                  <a:cubicBezTo>
                    <a:pt x="90415" y="58363"/>
                    <a:pt x="90415" y="57272"/>
                    <a:pt x="90415" y="55636"/>
                  </a:cubicBezTo>
                  <a:cubicBezTo>
                    <a:pt x="93074" y="52909"/>
                    <a:pt x="96731" y="49636"/>
                    <a:pt x="96731" y="49636"/>
                  </a:cubicBezTo>
                  <a:cubicBezTo>
                    <a:pt x="96398" y="47454"/>
                    <a:pt x="96066" y="45818"/>
                    <a:pt x="95734" y="44181"/>
                  </a:cubicBezTo>
                  <a:cubicBezTo>
                    <a:pt x="95734" y="42545"/>
                    <a:pt x="95069" y="40363"/>
                    <a:pt x="94736" y="38727"/>
                  </a:cubicBezTo>
                  <a:cubicBezTo>
                    <a:pt x="87423" y="38727"/>
                    <a:pt x="87423" y="38727"/>
                    <a:pt x="87423" y="38727"/>
                  </a:cubicBezTo>
                  <a:cubicBezTo>
                    <a:pt x="86759" y="36000"/>
                    <a:pt x="85761" y="33818"/>
                    <a:pt x="84764" y="31090"/>
                  </a:cubicBezTo>
                  <a:cubicBezTo>
                    <a:pt x="86426" y="26727"/>
                    <a:pt x="88421" y="20727"/>
                    <a:pt x="88421" y="20727"/>
                  </a:cubicBezTo>
                  <a:cubicBezTo>
                    <a:pt x="87756" y="19636"/>
                    <a:pt x="87091" y="18000"/>
                    <a:pt x="86094" y="16909"/>
                  </a:cubicBezTo>
                  <a:cubicBezTo>
                    <a:pt x="85429" y="15272"/>
                    <a:pt x="84432" y="14181"/>
                    <a:pt x="83767" y="13090"/>
                  </a:cubicBezTo>
                  <a:cubicBezTo>
                    <a:pt x="77451" y="19090"/>
                    <a:pt x="77451" y="19090"/>
                    <a:pt x="77451" y="19090"/>
                  </a:cubicBezTo>
                  <a:cubicBezTo>
                    <a:pt x="75789" y="17454"/>
                    <a:pt x="74459" y="15818"/>
                    <a:pt x="72797" y="14727"/>
                  </a:cubicBezTo>
                  <a:cubicBezTo>
                    <a:pt x="72797" y="9272"/>
                    <a:pt x="72797" y="2727"/>
                    <a:pt x="72797" y="2727"/>
                  </a:cubicBezTo>
                  <a:cubicBezTo>
                    <a:pt x="71800" y="2181"/>
                    <a:pt x="70470" y="1636"/>
                    <a:pt x="69473" y="1090"/>
                  </a:cubicBezTo>
                  <a:cubicBezTo>
                    <a:pt x="68476" y="545"/>
                    <a:pt x="67146" y="0"/>
                    <a:pt x="66149" y="0"/>
                  </a:cubicBezTo>
                  <a:cubicBezTo>
                    <a:pt x="62493" y="10363"/>
                    <a:pt x="62493" y="10363"/>
                    <a:pt x="62493" y="10363"/>
                  </a:cubicBezTo>
                  <a:cubicBezTo>
                    <a:pt x="61495" y="10363"/>
                    <a:pt x="60831" y="9818"/>
                    <a:pt x="59833" y="9818"/>
                  </a:cubicBezTo>
                  <a:cubicBezTo>
                    <a:pt x="58836" y="10363"/>
                    <a:pt x="58171" y="10363"/>
                    <a:pt x="57174" y="10363"/>
                  </a:cubicBezTo>
                  <a:cubicBezTo>
                    <a:pt x="55512" y="5454"/>
                    <a:pt x="53518" y="0"/>
                    <a:pt x="53518" y="0"/>
                  </a:cubicBezTo>
                  <a:cubicBezTo>
                    <a:pt x="52520" y="0"/>
                    <a:pt x="51191" y="545"/>
                    <a:pt x="50193" y="1090"/>
                  </a:cubicBezTo>
                  <a:cubicBezTo>
                    <a:pt x="49196" y="1636"/>
                    <a:pt x="48199" y="2181"/>
                    <a:pt x="46869" y="2727"/>
                  </a:cubicBezTo>
                  <a:cubicBezTo>
                    <a:pt x="46869" y="14727"/>
                    <a:pt x="46869" y="14727"/>
                    <a:pt x="46869" y="14727"/>
                  </a:cubicBezTo>
                  <a:cubicBezTo>
                    <a:pt x="45540" y="15818"/>
                    <a:pt x="43878" y="17454"/>
                    <a:pt x="42548" y="19090"/>
                  </a:cubicBezTo>
                  <a:cubicBezTo>
                    <a:pt x="39556" y="16363"/>
                    <a:pt x="35900" y="13090"/>
                    <a:pt x="35900" y="13090"/>
                  </a:cubicBezTo>
                  <a:cubicBezTo>
                    <a:pt x="35235" y="14181"/>
                    <a:pt x="34238" y="15818"/>
                    <a:pt x="33573" y="16909"/>
                  </a:cubicBezTo>
                  <a:cubicBezTo>
                    <a:pt x="32908" y="18545"/>
                    <a:pt x="31911" y="19636"/>
                    <a:pt x="31246" y="21272"/>
                  </a:cubicBezTo>
                  <a:cubicBezTo>
                    <a:pt x="34903" y="31636"/>
                    <a:pt x="34903" y="31636"/>
                    <a:pt x="34903" y="31636"/>
                  </a:cubicBezTo>
                  <a:cubicBezTo>
                    <a:pt x="33905" y="33818"/>
                    <a:pt x="32908" y="36545"/>
                    <a:pt x="32243" y="39272"/>
                  </a:cubicBezTo>
                  <a:cubicBezTo>
                    <a:pt x="28919" y="39272"/>
                    <a:pt x="24930" y="39272"/>
                    <a:pt x="24930" y="39272"/>
                  </a:cubicBezTo>
                  <a:cubicBezTo>
                    <a:pt x="24598" y="40909"/>
                    <a:pt x="24265" y="42545"/>
                    <a:pt x="23933" y="44181"/>
                  </a:cubicBezTo>
                  <a:cubicBezTo>
                    <a:pt x="23601" y="46363"/>
                    <a:pt x="23268" y="48000"/>
                    <a:pt x="23268" y="49636"/>
                  </a:cubicBezTo>
                  <a:cubicBezTo>
                    <a:pt x="29584" y="55636"/>
                    <a:pt x="29584" y="55636"/>
                    <a:pt x="29584" y="55636"/>
                  </a:cubicBezTo>
                  <a:cubicBezTo>
                    <a:pt x="29584" y="57272"/>
                    <a:pt x="29584" y="58909"/>
                    <a:pt x="29584" y="60000"/>
                  </a:cubicBezTo>
                  <a:cubicBezTo>
                    <a:pt x="29584" y="61636"/>
                    <a:pt x="29584" y="63272"/>
                    <a:pt x="29584" y="64363"/>
                  </a:cubicBezTo>
                  <a:cubicBezTo>
                    <a:pt x="26592" y="67090"/>
                    <a:pt x="23268" y="70363"/>
                    <a:pt x="23268" y="70363"/>
                  </a:cubicBezTo>
                  <a:cubicBezTo>
                    <a:pt x="23601" y="72545"/>
                    <a:pt x="23601" y="74181"/>
                    <a:pt x="23933" y="75818"/>
                  </a:cubicBezTo>
                  <a:cubicBezTo>
                    <a:pt x="24265" y="78000"/>
                    <a:pt x="24598" y="79636"/>
                    <a:pt x="24930" y="81272"/>
                  </a:cubicBezTo>
                  <a:cubicBezTo>
                    <a:pt x="32243" y="81272"/>
                    <a:pt x="32243" y="81272"/>
                    <a:pt x="32243" y="81272"/>
                  </a:cubicBezTo>
                  <a:cubicBezTo>
                    <a:pt x="33240" y="84000"/>
                    <a:pt x="33905" y="86181"/>
                    <a:pt x="34903" y="88909"/>
                  </a:cubicBezTo>
                  <a:cubicBezTo>
                    <a:pt x="33240" y="93818"/>
                    <a:pt x="31246" y="99272"/>
                    <a:pt x="31246" y="99272"/>
                  </a:cubicBezTo>
                  <a:cubicBezTo>
                    <a:pt x="32243" y="100909"/>
                    <a:pt x="32908" y="102000"/>
                    <a:pt x="33573" y="103090"/>
                  </a:cubicBezTo>
                  <a:cubicBezTo>
                    <a:pt x="34570" y="104727"/>
                    <a:pt x="35235" y="105818"/>
                    <a:pt x="36232" y="106909"/>
                  </a:cubicBezTo>
                  <a:cubicBezTo>
                    <a:pt x="42548" y="100909"/>
                    <a:pt x="42548" y="100909"/>
                    <a:pt x="42548" y="100909"/>
                  </a:cubicBezTo>
                  <a:cubicBezTo>
                    <a:pt x="43878" y="102545"/>
                    <a:pt x="45540" y="104181"/>
                    <a:pt x="47202" y="105272"/>
                  </a:cubicBezTo>
                  <a:cubicBezTo>
                    <a:pt x="47202" y="110727"/>
                    <a:pt x="47202" y="117272"/>
                    <a:pt x="47202" y="117272"/>
                  </a:cubicBezTo>
                  <a:cubicBezTo>
                    <a:pt x="48199" y="117818"/>
                    <a:pt x="49196" y="118363"/>
                    <a:pt x="50526" y="118909"/>
                  </a:cubicBezTo>
                  <a:cubicBezTo>
                    <a:pt x="51523" y="119454"/>
                    <a:pt x="52520" y="120000"/>
                    <a:pt x="53850" y="120000"/>
                  </a:cubicBezTo>
                  <a:cubicBezTo>
                    <a:pt x="57506" y="109636"/>
                    <a:pt x="57506" y="109636"/>
                    <a:pt x="57506" y="109636"/>
                  </a:cubicBezTo>
                  <a:cubicBezTo>
                    <a:pt x="58171" y="110181"/>
                    <a:pt x="59168" y="110181"/>
                    <a:pt x="60166" y="110181"/>
                  </a:cubicBezTo>
                  <a:cubicBezTo>
                    <a:pt x="60831" y="110181"/>
                    <a:pt x="61828" y="110181"/>
                    <a:pt x="62825" y="109636"/>
                  </a:cubicBezTo>
                  <a:cubicBezTo>
                    <a:pt x="64487" y="114545"/>
                    <a:pt x="66481" y="120000"/>
                    <a:pt x="66481" y="120000"/>
                  </a:cubicBezTo>
                  <a:cubicBezTo>
                    <a:pt x="67479" y="120000"/>
                    <a:pt x="68476" y="119454"/>
                    <a:pt x="69806" y="118909"/>
                  </a:cubicBezTo>
                  <a:cubicBezTo>
                    <a:pt x="70803" y="118363"/>
                    <a:pt x="71800" y="117818"/>
                    <a:pt x="72797" y="117272"/>
                  </a:cubicBezTo>
                  <a:cubicBezTo>
                    <a:pt x="72797" y="105272"/>
                    <a:pt x="72797" y="105272"/>
                    <a:pt x="72797" y="105272"/>
                  </a:cubicBezTo>
                  <a:cubicBezTo>
                    <a:pt x="74459" y="104181"/>
                    <a:pt x="76121" y="102545"/>
                    <a:pt x="77451" y="100909"/>
                  </a:cubicBezTo>
                  <a:cubicBezTo>
                    <a:pt x="80443" y="103636"/>
                    <a:pt x="83767" y="106909"/>
                    <a:pt x="83767" y="106909"/>
                  </a:cubicBezTo>
                  <a:cubicBezTo>
                    <a:pt x="84764" y="105818"/>
                    <a:pt x="85429" y="104727"/>
                    <a:pt x="86426" y="103090"/>
                  </a:cubicBezTo>
                  <a:cubicBezTo>
                    <a:pt x="87091" y="102000"/>
                    <a:pt x="87756" y="100363"/>
                    <a:pt x="88753" y="99272"/>
                  </a:cubicBezTo>
                  <a:cubicBezTo>
                    <a:pt x="84764" y="88363"/>
                    <a:pt x="84764" y="88363"/>
                    <a:pt x="84764" y="88363"/>
                  </a:cubicBezTo>
                  <a:cubicBezTo>
                    <a:pt x="85761" y="86181"/>
                    <a:pt x="86759" y="83454"/>
                    <a:pt x="87423" y="81272"/>
                  </a:cubicBezTo>
                  <a:close/>
                  <a:moveTo>
                    <a:pt x="82770" y="69818"/>
                  </a:moveTo>
                  <a:cubicBezTo>
                    <a:pt x="79445" y="90545"/>
                    <a:pt x="66481" y="103090"/>
                    <a:pt x="53850" y="97636"/>
                  </a:cubicBezTo>
                  <a:cubicBezTo>
                    <a:pt x="41218" y="92181"/>
                    <a:pt x="33573" y="70909"/>
                    <a:pt x="36897" y="50181"/>
                  </a:cubicBezTo>
                  <a:cubicBezTo>
                    <a:pt x="40554" y="29454"/>
                    <a:pt x="53518" y="16909"/>
                    <a:pt x="66149" y="22363"/>
                  </a:cubicBezTo>
                  <a:cubicBezTo>
                    <a:pt x="78781" y="27818"/>
                    <a:pt x="86094" y="49090"/>
                    <a:pt x="82770" y="69818"/>
                  </a:cubicBezTo>
                  <a:close/>
                  <a:moveTo>
                    <a:pt x="66481" y="57272"/>
                  </a:moveTo>
                  <a:cubicBezTo>
                    <a:pt x="67479" y="63272"/>
                    <a:pt x="65152" y="69272"/>
                    <a:pt x="61828" y="70909"/>
                  </a:cubicBezTo>
                  <a:cubicBezTo>
                    <a:pt x="58171" y="72545"/>
                    <a:pt x="54515" y="68727"/>
                    <a:pt x="53518" y="62727"/>
                  </a:cubicBezTo>
                  <a:cubicBezTo>
                    <a:pt x="52520" y="57272"/>
                    <a:pt x="54515" y="50727"/>
                    <a:pt x="58171" y="49090"/>
                  </a:cubicBezTo>
                  <a:cubicBezTo>
                    <a:pt x="61828" y="48000"/>
                    <a:pt x="65484" y="51272"/>
                    <a:pt x="66481" y="57272"/>
                  </a:cubicBezTo>
                  <a:close/>
                  <a:moveTo>
                    <a:pt x="22936" y="86181"/>
                  </a:moveTo>
                  <a:cubicBezTo>
                    <a:pt x="29252" y="86181"/>
                    <a:pt x="29252" y="86181"/>
                    <a:pt x="29252" y="86181"/>
                  </a:cubicBezTo>
                  <a:cubicBezTo>
                    <a:pt x="27257" y="98181"/>
                    <a:pt x="27257" y="98181"/>
                    <a:pt x="27257" y="98181"/>
                  </a:cubicBezTo>
                  <a:cubicBezTo>
                    <a:pt x="27257" y="98727"/>
                    <a:pt x="27257" y="98727"/>
                    <a:pt x="27257" y="98727"/>
                  </a:cubicBezTo>
                  <a:cubicBezTo>
                    <a:pt x="26260" y="98727"/>
                    <a:pt x="25263" y="98727"/>
                    <a:pt x="23933" y="98727"/>
                  </a:cubicBezTo>
                  <a:cubicBezTo>
                    <a:pt x="22936" y="98727"/>
                    <a:pt x="21606" y="98727"/>
                    <a:pt x="20609" y="98727"/>
                  </a:cubicBezTo>
                  <a:cubicBezTo>
                    <a:pt x="20609" y="98727"/>
                    <a:pt x="20609" y="98727"/>
                    <a:pt x="20609" y="98727"/>
                  </a:cubicBezTo>
                  <a:cubicBezTo>
                    <a:pt x="20609" y="98727"/>
                    <a:pt x="18947" y="88909"/>
                    <a:pt x="18614" y="86727"/>
                  </a:cubicBezTo>
                  <a:cubicBezTo>
                    <a:pt x="17950" y="86181"/>
                    <a:pt x="16952" y="85636"/>
                    <a:pt x="16288" y="85090"/>
                  </a:cubicBezTo>
                  <a:cubicBezTo>
                    <a:pt x="14958" y="86181"/>
                    <a:pt x="9639" y="91636"/>
                    <a:pt x="9639" y="91636"/>
                  </a:cubicBezTo>
                  <a:cubicBezTo>
                    <a:pt x="8975" y="90545"/>
                    <a:pt x="7977" y="88909"/>
                    <a:pt x="7313" y="87818"/>
                  </a:cubicBezTo>
                  <a:cubicBezTo>
                    <a:pt x="6315" y="86727"/>
                    <a:pt x="5650" y="85090"/>
                    <a:pt x="4986" y="83454"/>
                  </a:cubicBezTo>
                  <a:cubicBezTo>
                    <a:pt x="4986" y="83454"/>
                    <a:pt x="7977" y="74727"/>
                    <a:pt x="8642" y="72545"/>
                  </a:cubicBezTo>
                  <a:cubicBezTo>
                    <a:pt x="8310" y="71454"/>
                    <a:pt x="7977" y="70363"/>
                    <a:pt x="7977" y="69272"/>
                  </a:cubicBezTo>
                  <a:cubicBezTo>
                    <a:pt x="6315" y="68181"/>
                    <a:pt x="332" y="66000"/>
                    <a:pt x="332" y="66000"/>
                  </a:cubicBezTo>
                  <a:cubicBezTo>
                    <a:pt x="332" y="64363"/>
                    <a:pt x="0" y="62181"/>
                    <a:pt x="0" y="60545"/>
                  </a:cubicBezTo>
                  <a:cubicBezTo>
                    <a:pt x="0" y="58363"/>
                    <a:pt x="332" y="56727"/>
                    <a:pt x="332" y="55090"/>
                  </a:cubicBezTo>
                  <a:cubicBezTo>
                    <a:pt x="332" y="55090"/>
                    <a:pt x="6315" y="52363"/>
                    <a:pt x="7645" y="51272"/>
                  </a:cubicBezTo>
                  <a:cubicBezTo>
                    <a:pt x="7977" y="50181"/>
                    <a:pt x="8310" y="49090"/>
                    <a:pt x="8642" y="48000"/>
                  </a:cubicBezTo>
                  <a:cubicBezTo>
                    <a:pt x="7645" y="45818"/>
                    <a:pt x="4653" y="37090"/>
                    <a:pt x="4653" y="37090"/>
                  </a:cubicBezTo>
                  <a:cubicBezTo>
                    <a:pt x="5318" y="35454"/>
                    <a:pt x="5983" y="34363"/>
                    <a:pt x="6980" y="32727"/>
                  </a:cubicBezTo>
                  <a:cubicBezTo>
                    <a:pt x="7645" y="31636"/>
                    <a:pt x="8642" y="30000"/>
                    <a:pt x="9307" y="28909"/>
                  </a:cubicBezTo>
                  <a:cubicBezTo>
                    <a:pt x="9307" y="28909"/>
                    <a:pt x="14626" y="33818"/>
                    <a:pt x="15955" y="35454"/>
                  </a:cubicBezTo>
                  <a:cubicBezTo>
                    <a:pt x="16952" y="34909"/>
                    <a:pt x="17617" y="34363"/>
                    <a:pt x="18282" y="33818"/>
                  </a:cubicBezTo>
                  <a:cubicBezTo>
                    <a:pt x="18614" y="31090"/>
                    <a:pt x="20277" y="21818"/>
                    <a:pt x="20277" y="21818"/>
                  </a:cubicBezTo>
                  <a:cubicBezTo>
                    <a:pt x="21274" y="21272"/>
                    <a:pt x="22603" y="21272"/>
                    <a:pt x="23601" y="21272"/>
                  </a:cubicBezTo>
                  <a:cubicBezTo>
                    <a:pt x="24598" y="21272"/>
                    <a:pt x="25927" y="21272"/>
                    <a:pt x="26925" y="21272"/>
                  </a:cubicBezTo>
                  <a:cubicBezTo>
                    <a:pt x="29252" y="33818"/>
                    <a:pt x="29252" y="33818"/>
                    <a:pt x="29252" y="33818"/>
                  </a:cubicBezTo>
                  <a:cubicBezTo>
                    <a:pt x="22936" y="33818"/>
                    <a:pt x="22936" y="33818"/>
                    <a:pt x="22936" y="33818"/>
                  </a:cubicBezTo>
                  <a:cubicBezTo>
                    <a:pt x="22271" y="37090"/>
                    <a:pt x="22271" y="37090"/>
                    <a:pt x="22271" y="37090"/>
                  </a:cubicBezTo>
                  <a:cubicBezTo>
                    <a:pt x="21606" y="39272"/>
                    <a:pt x="21274" y="40909"/>
                    <a:pt x="20941" y="43090"/>
                  </a:cubicBezTo>
                  <a:cubicBezTo>
                    <a:pt x="20941" y="43636"/>
                    <a:pt x="20941" y="43636"/>
                    <a:pt x="20941" y="44181"/>
                  </a:cubicBezTo>
                  <a:cubicBezTo>
                    <a:pt x="19279" y="44727"/>
                    <a:pt x="17617" y="46363"/>
                    <a:pt x="16620" y="48545"/>
                  </a:cubicBezTo>
                  <a:cubicBezTo>
                    <a:pt x="14626" y="51818"/>
                    <a:pt x="13628" y="55636"/>
                    <a:pt x="13628" y="60000"/>
                  </a:cubicBezTo>
                  <a:cubicBezTo>
                    <a:pt x="13628" y="67636"/>
                    <a:pt x="16620" y="73636"/>
                    <a:pt x="20941" y="75818"/>
                  </a:cubicBezTo>
                  <a:cubicBezTo>
                    <a:pt x="20941" y="76363"/>
                    <a:pt x="20941" y="76909"/>
                    <a:pt x="20941" y="77454"/>
                  </a:cubicBezTo>
                  <a:cubicBezTo>
                    <a:pt x="21274" y="79090"/>
                    <a:pt x="21606" y="81272"/>
                    <a:pt x="22271" y="82909"/>
                  </a:cubicBezTo>
                  <a:lnTo>
                    <a:pt x="22936" y="86181"/>
                  </a:lnTo>
                  <a:close/>
                  <a:moveTo>
                    <a:pt x="112686" y="68727"/>
                  </a:moveTo>
                  <a:cubicBezTo>
                    <a:pt x="112354" y="69818"/>
                    <a:pt x="112022" y="70909"/>
                    <a:pt x="111689" y="72000"/>
                  </a:cubicBezTo>
                  <a:cubicBezTo>
                    <a:pt x="115678" y="82909"/>
                    <a:pt x="115678" y="82909"/>
                    <a:pt x="115678" y="82909"/>
                  </a:cubicBezTo>
                  <a:cubicBezTo>
                    <a:pt x="115013" y="84545"/>
                    <a:pt x="114016" y="86181"/>
                    <a:pt x="113351" y="87272"/>
                  </a:cubicBezTo>
                  <a:cubicBezTo>
                    <a:pt x="112686" y="88363"/>
                    <a:pt x="111689" y="90000"/>
                    <a:pt x="110692" y="91090"/>
                  </a:cubicBezTo>
                  <a:cubicBezTo>
                    <a:pt x="110692" y="91090"/>
                    <a:pt x="105373" y="86181"/>
                    <a:pt x="104044" y="84545"/>
                  </a:cubicBezTo>
                  <a:cubicBezTo>
                    <a:pt x="103379" y="85636"/>
                    <a:pt x="102714" y="85636"/>
                    <a:pt x="102049" y="86181"/>
                  </a:cubicBezTo>
                  <a:cubicBezTo>
                    <a:pt x="100055" y="98181"/>
                    <a:pt x="100055" y="98181"/>
                    <a:pt x="100055" y="98181"/>
                  </a:cubicBezTo>
                  <a:cubicBezTo>
                    <a:pt x="100055" y="98727"/>
                    <a:pt x="100055" y="98727"/>
                    <a:pt x="100055" y="98727"/>
                  </a:cubicBezTo>
                  <a:cubicBezTo>
                    <a:pt x="99058" y="98727"/>
                    <a:pt x="97728" y="98727"/>
                    <a:pt x="96731" y="98727"/>
                  </a:cubicBezTo>
                  <a:cubicBezTo>
                    <a:pt x="95401" y="98727"/>
                    <a:pt x="94404" y="98727"/>
                    <a:pt x="93407" y="98727"/>
                  </a:cubicBezTo>
                  <a:cubicBezTo>
                    <a:pt x="93407" y="98727"/>
                    <a:pt x="93407" y="98727"/>
                    <a:pt x="93407" y="98727"/>
                  </a:cubicBezTo>
                  <a:cubicBezTo>
                    <a:pt x="91080" y="86181"/>
                    <a:pt x="91080" y="86181"/>
                    <a:pt x="91080" y="86181"/>
                  </a:cubicBezTo>
                  <a:cubicBezTo>
                    <a:pt x="97063" y="86181"/>
                    <a:pt x="97063" y="86181"/>
                    <a:pt x="97063" y="86181"/>
                  </a:cubicBezTo>
                  <a:cubicBezTo>
                    <a:pt x="97728" y="82909"/>
                    <a:pt x="97728" y="82909"/>
                    <a:pt x="97728" y="82909"/>
                  </a:cubicBezTo>
                  <a:cubicBezTo>
                    <a:pt x="98060" y="80727"/>
                    <a:pt x="98725" y="79090"/>
                    <a:pt x="98725" y="76909"/>
                  </a:cubicBezTo>
                  <a:cubicBezTo>
                    <a:pt x="99058" y="76909"/>
                    <a:pt x="99058" y="76363"/>
                    <a:pt x="99058" y="76363"/>
                  </a:cubicBezTo>
                  <a:cubicBezTo>
                    <a:pt x="103379" y="74181"/>
                    <a:pt x="106703" y="67636"/>
                    <a:pt x="106703" y="60000"/>
                  </a:cubicBezTo>
                  <a:cubicBezTo>
                    <a:pt x="106703" y="52363"/>
                    <a:pt x="103379" y="45818"/>
                    <a:pt x="99058" y="44181"/>
                  </a:cubicBezTo>
                  <a:cubicBezTo>
                    <a:pt x="99058" y="43636"/>
                    <a:pt x="99058" y="43090"/>
                    <a:pt x="98725" y="42545"/>
                  </a:cubicBezTo>
                  <a:cubicBezTo>
                    <a:pt x="98393" y="40909"/>
                    <a:pt x="98060" y="38727"/>
                    <a:pt x="97728" y="37090"/>
                  </a:cubicBezTo>
                  <a:cubicBezTo>
                    <a:pt x="97063" y="33818"/>
                    <a:pt x="97063" y="33818"/>
                    <a:pt x="97063" y="33818"/>
                  </a:cubicBezTo>
                  <a:cubicBezTo>
                    <a:pt x="91080" y="33818"/>
                    <a:pt x="91080" y="33818"/>
                    <a:pt x="91080" y="33818"/>
                  </a:cubicBezTo>
                  <a:cubicBezTo>
                    <a:pt x="91412" y="31090"/>
                    <a:pt x="92742" y="21818"/>
                    <a:pt x="92742" y="21818"/>
                  </a:cubicBezTo>
                  <a:cubicBezTo>
                    <a:pt x="94072" y="21272"/>
                    <a:pt x="95069" y="21272"/>
                    <a:pt x="96066" y="21272"/>
                  </a:cubicBezTo>
                  <a:cubicBezTo>
                    <a:pt x="97396" y="21272"/>
                    <a:pt x="98393" y="21272"/>
                    <a:pt x="99722" y="21272"/>
                  </a:cubicBezTo>
                  <a:cubicBezTo>
                    <a:pt x="101717" y="33818"/>
                    <a:pt x="101717" y="33818"/>
                    <a:pt x="101717" y="33818"/>
                  </a:cubicBezTo>
                  <a:cubicBezTo>
                    <a:pt x="102382" y="33818"/>
                    <a:pt x="103047" y="34363"/>
                    <a:pt x="103711" y="34909"/>
                  </a:cubicBezTo>
                  <a:cubicBezTo>
                    <a:pt x="105373" y="33818"/>
                    <a:pt x="110360" y="28909"/>
                    <a:pt x="110360" y="28909"/>
                  </a:cubicBezTo>
                  <a:cubicBezTo>
                    <a:pt x="111357" y="30000"/>
                    <a:pt x="112354" y="31090"/>
                    <a:pt x="113019" y="32181"/>
                  </a:cubicBezTo>
                  <a:cubicBezTo>
                    <a:pt x="114016" y="33818"/>
                    <a:pt x="114681" y="34909"/>
                    <a:pt x="115346" y="36545"/>
                  </a:cubicBezTo>
                  <a:cubicBezTo>
                    <a:pt x="111357" y="47454"/>
                    <a:pt x="111357" y="47454"/>
                    <a:pt x="111357" y="47454"/>
                  </a:cubicBezTo>
                  <a:cubicBezTo>
                    <a:pt x="112022" y="48545"/>
                    <a:pt x="112022" y="49636"/>
                    <a:pt x="112354" y="51272"/>
                  </a:cubicBezTo>
                  <a:cubicBezTo>
                    <a:pt x="120000" y="54000"/>
                    <a:pt x="120000" y="54000"/>
                    <a:pt x="120000" y="54000"/>
                  </a:cubicBezTo>
                  <a:cubicBezTo>
                    <a:pt x="120000" y="56181"/>
                    <a:pt x="120000" y="57818"/>
                    <a:pt x="120000" y="59454"/>
                  </a:cubicBezTo>
                  <a:cubicBezTo>
                    <a:pt x="120000" y="61636"/>
                    <a:pt x="120000" y="63272"/>
                    <a:pt x="120000" y="65454"/>
                  </a:cubicBezTo>
                  <a:cubicBezTo>
                    <a:pt x="120000" y="65454"/>
                    <a:pt x="114016" y="67636"/>
                    <a:pt x="112686" y="68727"/>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662" name="Shape 1662"/>
          <p:cNvGrpSpPr/>
          <p:nvPr/>
        </p:nvGrpSpPr>
        <p:grpSpPr>
          <a:xfrm>
            <a:off x="9084620" y="5366691"/>
            <a:ext cx="625475" cy="625475"/>
            <a:chOff x="5797550" y="5362576"/>
            <a:chExt cx="625475" cy="625475"/>
          </a:xfrm>
        </p:grpSpPr>
        <p:sp>
          <p:nvSpPr>
            <p:cNvPr id="1663" name="Shape 1663"/>
            <p:cNvSpPr/>
            <p:nvPr/>
          </p:nvSpPr>
          <p:spPr>
            <a:xfrm>
              <a:off x="5891212" y="5459412"/>
              <a:ext cx="234949" cy="28575"/>
            </a:xfrm>
            <a:prstGeom prst="rect">
              <a:avLst/>
            </a:pr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64" name="Shape 1664"/>
            <p:cNvSpPr/>
            <p:nvPr/>
          </p:nvSpPr>
          <p:spPr>
            <a:xfrm>
              <a:off x="6307137" y="5453062"/>
              <a:ext cx="42861" cy="41275"/>
            </a:xfrm>
            <a:prstGeom prst="ellipse">
              <a:avLst/>
            </a:pr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65" name="Shape 1665"/>
            <p:cNvSpPr/>
            <p:nvPr/>
          </p:nvSpPr>
          <p:spPr>
            <a:xfrm>
              <a:off x="5797550" y="5362576"/>
              <a:ext cx="625475" cy="625475"/>
            </a:xfrm>
            <a:custGeom>
              <a:avLst/>
              <a:gdLst/>
              <a:ahLst/>
              <a:cxnLst/>
              <a:rect l="0" t="0" r="0" b="0"/>
              <a:pathLst>
                <a:path w="120000" h="120000" extrusionOk="0">
                  <a:moveTo>
                    <a:pt x="0" y="0"/>
                  </a:moveTo>
                  <a:lnTo>
                    <a:pt x="0" y="120000"/>
                  </a:lnTo>
                  <a:lnTo>
                    <a:pt x="120000" y="120000"/>
                  </a:lnTo>
                  <a:lnTo>
                    <a:pt x="120000" y="0"/>
                  </a:lnTo>
                  <a:lnTo>
                    <a:pt x="0" y="0"/>
                  </a:lnTo>
                  <a:close/>
                  <a:moveTo>
                    <a:pt x="114517" y="5482"/>
                  </a:moveTo>
                  <a:lnTo>
                    <a:pt x="114517" y="37157"/>
                  </a:lnTo>
                  <a:lnTo>
                    <a:pt x="5482" y="37157"/>
                  </a:lnTo>
                  <a:lnTo>
                    <a:pt x="5482" y="5482"/>
                  </a:lnTo>
                  <a:lnTo>
                    <a:pt x="114517" y="5482"/>
                  </a:lnTo>
                  <a:close/>
                  <a:moveTo>
                    <a:pt x="5482" y="114517"/>
                  </a:moveTo>
                  <a:lnTo>
                    <a:pt x="5482" y="42639"/>
                  </a:lnTo>
                  <a:lnTo>
                    <a:pt x="114517" y="42639"/>
                  </a:lnTo>
                  <a:lnTo>
                    <a:pt x="114517" y="114517"/>
                  </a:lnTo>
                  <a:lnTo>
                    <a:pt x="5482" y="114517"/>
                  </a:ln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66" name="Shape 1666"/>
            <p:cNvSpPr/>
            <p:nvPr/>
          </p:nvSpPr>
          <p:spPr>
            <a:xfrm>
              <a:off x="5889625" y="5632451"/>
              <a:ext cx="441324" cy="269874"/>
            </a:xfrm>
            <a:custGeom>
              <a:avLst/>
              <a:gdLst/>
              <a:ahLst/>
              <a:cxnLst/>
              <a:rect l="0" t="0" r="0" b="0"/>
              <a:pathLst>
                <a:path w="120000" h="120000" extrusionOk="0">
                  <a:moveTo>
                    <a:pt x="87423" y="81272"/>
                  </a:moveTo>
                  <a:cubicBezTo>
                    <a:pt x="90747" y="81272"/>
                    <a:pt x="94736" y="81272"/>
                    <a:pt x="94736" y="81272"/>
                  </a:cubicBezTo>
                  <a:cubicBezTo>
                    <a:pt x="95069" y="79090"/>
                    <a:pt x="95734" y="77454"/>
                    <a:pt x="95734" y="75818"/>
                  </a:cubicBezTo>
                  <a:cubicBezTo>
                    <a:pt x="96066" y="74181"/>
                    <a:pt x="96398" y="72000"/>
                    <a:pt x="96731" y="70363"/>
                  </a:cubicBezTo>
                  <a:cubicBezTo>
                    <a:pt x="90083" y="64363"/>
                    <a:pt x="90083" y="64363"/>
                    <a:pt x="90083" y="64363"/>
                  </a:cubicBezTo>
                  <a:cubicBezTo>
                    <a:pt x="90415" y="62727"/>
                    <a:pt x="90415" y="61636"/>
                    <a:pt x="90415" y="60000"/>
                  </a:cubicBezTo>
                  <a:cubicBezTo>
                    <a:pt x="90415" y="58363"/>
                    <a:pt x="90415" y="57272"/>
                    <a:pt x="90083" y="55636"/>
                  </a:cubicBezTo>
                  <a:cubicBezTo>
                    <a:pt x="93074" y="52909"/>
                    <a:pt x="96398" y="49636"/>
                    <a:pt x="96398" y="49636"/>
                  </a:cubicBezTo>
                  <a:cubicBezTo>
                    <a:pt x="96398" y="47454"/>
                    <a:pt x="96066" y="45818"/>
                    <a:pt x="95734" y="44181"/>
                  </a:cubicBezTo>
                  <a:cubicBezTo>
                    <a:pt x="95401" y="42545"/>
                    <a:pt x="95069" y="40363"/>
                    <a:pt x="94736" y="38727"/>
                  </a:cubicBezTo>
                  <a:cubicBezTo>
                    <a:pt x="87423" y="38727"/>
                    <a:pt x="87423" y="38727"/>
                    <a:pt x="87423" y="38727"/>
                  </a:cubicBezTo>
                  <a:cubicBezTo>
                    <a:pt x="86759" y="36000"/>
                    <a:pt x="85761" y="33818"/>
                    <a:pt x="84764" y="31090"/>
                  </a:cubicBezTo>
                  <a:cubicBezTo>
                    <a:pt x="86426" y="26727"/>
                    <a:pt x="88421" y="20727"/>
                    <a:pt x="88421" y="20727"/>
                  </a:cubicBezTo>
                  <a:cubicBezTo>
                    <a:pt x="87756" y="19636"/>
                    <a:pt x="87091" y="18000"/>
                    <a:pt x="86094" y="16909"/>
                  </a:cubicBezTo>
                  <a:cubicBezTo>
                    <a:pt x="85429" y="15272"/>
                    <a:pt x="84432" y="14181"/>
                    <a:pt x="83767" y="13090"/>
                  </a:cubicBezTo>
                  <a:cubicBezTo>
                    <a:pt x="77451" y="19090"/>
                    <a:pt x="77451" y="19090"/>
                    <a:pt x="77451" y="19090"/>
                  </a:cubicBezTo>
                  <a:cubicBezTo>
                    <a:pt x="75789" y="17454"/>
                    <a:pt x="74459" y="15818"/>
                    <a:pt x="72797" y="14727"/>
                  </a:cubicBezTo>
                  <a:cubicBezTo>
                    <a:pt x="72797" y="9272"/>
                    <a:pt x="72797" y="2727"/>
                    <a:pt x="72797" y="2727"/>
                  </a:cubicBezTo>
                  <a:cubicBezTo>
                    <a:pt x="71468" y="2181"/>
                    <a:pt x="70470" y="1636"/>
                    <a:pt x="69473" y="1090"/>
                  </a:cubicBezTo>
                  <a:cubicBezTo>
                    <a:pt x="68476" y="545"/>
                    <a:pt x="67146" y="0"/>
                    <a:pt x="66149" y="0"/>
                  </a:cubicBezTo>
                  <a:cubicBezTo>
                    <a:pt x="62493" y="10363"/>
                    <a:pt x="62493" y="10363"/>
                    <a:pt x="62493" y="10363"/>
                  </a:cubicBezTo>
                  <a:cubicBezTo>
                    <a:pt x="61495" y="10363"/>
                    <a:pt x="60831" y="9818"/>
                    <a:pt x="59833" y="9818"/>
                  </a:cubicBezTo>
                  <a:cubicBezTo>
                    <a:pt x="58836" y="10363"/>
                    <a:pt x="58171" y="10363"/>
                    <a:pt x="57174" y="10363"/>
                  </a:cubicBezTo>
                  <a:cubicBezTo>
                    <a:pt x="55512" y="5454"/>
                    <a:pt x="53518" y="0"/>
                    <a:pt x="53518" y="0"/>
                  </a:cubicBezTo>
                  <a:cubicBezTo>
                    <a:pt x="52520" y="0"/>
                    <a:pt x="51191" y="545"/>
                    <a:pt x="50193" y="1090"/>
                  </a:cubicBezTo>
                  <a:cubicBezTo>
                    <a:pt x="49196" y="1636"/>
                    <a:pt x="47867" y="2181"/>
                    <a:pt x="46869" y="2727"/>
                  </a:cubicBezTo>
                  <a:cubicBezTo>
                    <a:pt x="46869" y="14727"/>
                    <a:pt x="46869" y="14727"/>
                    <a:pt x="46869" y="14727"/>
                  </a:cubicBezTo>
                  <a:cubicBezTo>
                    <a:pt x="45207" y="15818"/>
                    <a:pt x="43878" y="17454"/>
                    <a:pt x="42216" y="19090"/>
                  </a:cubicBezTo>
                  <a:cubicBezTo>
                    <a:pt x="39556" y="16363"/>
                    <a:pt x="35900" y="13090"/>
                    <a:pt x="35900" y="13090"/>
                  </a:cubicBezTo>
                  <a:cubicBezTo>
                    <a:pt x="35235" y="14181"/>
                    <a:pt x="34238" y="15818"/>
                    <a:pt x="33573" y="16909"/>
                  </a:cubicBezTo>
                  <a:cubicBezTo>
                    <a:pt x="32576" y="18545"/>
                    <a:pt x="31911" y="19636"/>
                    <a:pt x="31246" y="21272"/>
                  </a:cubicBezTo>
                  <a:cubicBezTo>
                    <a:pt x="34903" y="31636"/>
                    <a:pt x="34903" y="31636"/>
                    <a:pt x="34903" y="31636"/>
                  </a:cubicBezTo>
                  <a:cubicBezTo>
                    <a:pt x="33905" y="33818"/>
                    <a:pt x="32908" y="36545"/>
                    <a:pt x="32243" y="39272"/>
                  </a:cubicBezTo>
                  <a:cubicBezTo>
                    <a:pt x="28919" y="39272"/>
                    <a:pt x="24930" y="39272"/>
                    <a:pt x="24930" y="39272"/>
                  </a:cubicBezTo>
                  <a:cubicBezTo>
                    <a:pt x="24598" y="40909"/>
                    <a:pt x="24265" y="42545"/>
                    <a:pt x="23933" y="44181"/>
                  </a:cubicBezTo>
                  <a:cubicBezTo>
                    <a:pt x="23601" y="46363"/>
                    <a:pt x="23268" y="48000"/>
                    <a:pt x="23268" y="49636"/>
                  </a:cubicBezTo>
                  <a:cubicBezTo>
                    <a:pt x="29584" y="55636"/>
                    <a:pt x="29584" y="55636"/>
                    <a:pt x="29584" y="55636"/>
                  </a:cubicBezTo>
                  <a:cubicBezTo>
                    <a:pt x="29584" y="57272"/>
                    <a:pt x="29584" y="58909"/>
                    <a:pt x="29584" y="60000"/>
                  </a:cubicBezTo>
                  <a:cubicBezTo>
                    <a:pt x="29584" y="61636"/>
                    <a:pt x="29584" y="63272"/>
                    <a:pt x="29584" y="64363"/>
                  </a:cubicBezTo>
                  <a:cubicBezTo>
                    <a:pt x="26592" y="67090"/>
                    <a:pt x="23268" y="70363"/>
                    <a:pt x="23268" y="70363"/>
                  </a:cubicBezTo>
                  <a:cubicBezTo>
                    <a:pt x="23268" y="72545"/>
                    <a:pt x="23601" y="74181"/>
                    <a:pt x="23933" y="75818"/>
                  </a:cubicBezTo>
                  <a:cubicBezTo>
                    <a:pt x="24265" y="78000"/>
                    <a:pt x="24598" y="79636"/>
                    <a:pt x="24930" y="81272"/>
                  </a:cubicBezTo>
                  <a:cubicBezTo>
                    <a:pt x="32243" y="81272"/>
                    <a:pt x="32243" y="81272"/>
                    <a:pt x="32243" y="81272"/>
                  </a:cubicBezTo>
                  <a:cubicBezTo>
                    <a:pt x="33240" y="84000"/>
                    <a:pt x="33905" y="86181"/>
                    <a:pt x="34903" y="88909"/>
                  </a:cubicBezTo>
                  <a:cubicBezTo>
                    <a:pt x="33240" y="93818"/>
                    <a:pt x="31246" y="99272"/>
                    <a:pt x="31246" y="99272"/>
                  </a:cubicBezTo>
                  <a:cubicBezTo>
                    <a:pt x="31911" y="100909"/>
                    <a:pt x="32908" y="102000"/>
                    <a:pt x="33573" y="103090"/>
                  </a:cubicBezTo>
                  <a:cubicBezTo>
                    <a:pt x="34570" y="104727"/>
                    <a:pt x="35235" y="105818"/>
                    <a:pt x="36232" y="106909"/>
                  </a:cubicBezTo>
                  <a:cubicBezTo>
                    <a:pt x="42548" y="100909"/>
                    <a:pt x="42548" y="100909"/>
                    <a:pt x="42548" y="100909"/>
                  </a:cubicBezTo>
                  <a:cubicBezTo>
                    <a:pt x="43878" y="102545"/>
                    <a:pt x="45540" y="104181"/>
                    <a:pt x="47202" y="105272"/>
                  </a:cubicBezTo>
                  <a:cubicBezTo>
                    <a:pt x="47202" y="110727"/>
                    <a:pt x="47202" y="117272"/>
                    <a:pt x="47202" y="117272"/>
                  </a:cubicBezTo>
                  <a:cubicBezTo>
                    <a:pt x="48199" y="117818"/>
                    <a:pt x="49196" y="118363"/>
                    <a:pt x="50193" y="118909"/>
                  </a:cubicBezTo>
                  <a:cubicBezTo>
                    <a:pt x="51523" y="119454"/>
                    <a:pt x="52520" y="120000"/>
                    <a:pt x="53518" y="120000"/>
                  </a:cubicBezTo>
                  <a:cubicBezTo>
                    <a:pt x="57174" y="109636"/>
                    <a:pt x="57174" y="109636"/>
                    <a:pt x="57174" y="109636"/>
                  </a:cubicBezTo>
                  <a:cubicBezTo>
                    <a:pt x="58171" y="110181"/>
                    <a:pt x="59168" y="110181"/>
                    <a:pt x="59833" y="110181"/>
                  </a:cubicBezTo>
                  <a:cubicBezTo>
                    <a:pt x="60831" y="110181"/>
                    <a:pt x="61828" y="110181"/>
                    <a:pt x="62493" y="109636"/>
                  </a:cubicBezTo>
                  <a:cubicBezTo>
                    <a:pt x="64155" y="114545"/>
                    <a:pt x="66149" y="120000"/>
                    <a:pt x="66149" y="120000"/>
                  </a:cubicBezTo>
                  <a:cubicBezTo>
                    <a:pt x="67479" y="120000"/>
                    <a:pt x="68476" y="119454"/>
                    <a:pt x="69473" y="118909"/>
                  </a:cubicBezTo>
                  <a:cubicBezTo>
                    <a:pt x="70803" y="118363"/>
                    <a:pt x="71800" y="117818"/>
                    <a:pt x="72797" y="117272"/>
                  </a:cubicBezTo>
                  <a:cubicBezTo>
                    <a:pt x="72797" y="105272"/>
                    <a:pt x="72797" y="105272"/>
                    <a:pt x="72797" y="105272"/>
                  </a:cubicBezTo>
                  <a:cubicBezTo>
                    <a:pt x="74459" y="104181"/>
                    <a:pt x="76121" y="102545"/>
                    <a:pt x="77451" y="100909"/>
                  </a:cubicBezTo>
                  <a:cubicBezTo>
                    <a:pt x="80443" y="103636"/>
                    <a:pt x="83767" y="106909"/>
                    <a:pt x="83767" y="106909"/>
                  </a:cubicBezTo>
                  <a:cubicBezTo>
                    <a:pt x="84764" y="105818"/>
                    <a:pt x="85429" y="104727"/>
                    <a:pt x="86426" y="103090"/>
                  </a:cubicBezTo>
                  <a:cubicBezTo>
                    <a:pt x="87091" y="102000"/>
                    <a:pt x="87756" y="100363"/>
                    <a:pt x="88421" y="99272"/>
                  </a:cubicBezTo>
                  <a:cubicBezTo>
                    <a:pt x="84764" y="88363"/>
                    <a:pt x="84764" y="88363"/>
                    <a:pt x="84764" y="88363"/>
                  </a:cubicBezTo>
                  <a:cubicBezTo>
                    <a:pt x="85761" y="86181"/>
                    <a:pt x="86759" y="83454"/>
                    <a:pt x="87423" y="81272"/>
                  </a:cubicBezTo>
                  <a:close/>
                  <a:moveTo>
                    <a:pt x="82770" y="69818"/>
                  </a:moveTo>
                  <a:cubicBezTo>
                    <a:pt x="79445" y="90545"/>
                    <a:pt x="66481" y="103090"/>
                    <a:pt x="53850" y="97636"/>
                  </a:cubicBezTo>
                  <a:cubicBezTo>
                    <a:pt x="41218" y="92181"/>
                    <a:pt x="33573" y="70909"/>
                    <a:pt x="36897" y="50181"/>
                  </a:cubicBezTo>
                  <a:cubicBezTo>
                    <a:pt x="40221" y="29454"/>
                    <a:pt x="53185" y="16909"/>
                    <a:pt x="65817" y="22363"/>
                  </a:cubicBezTo>
                  <a:cubicBezTo>
                    <a:pt x="78448" y="27818"/>
                    <a:pt x="86094" y="49090"/>
                    <a:pt x="82770" y="69818"/>
                  </a:cubicBezTo>
                  <a:close/>
                  <a:moveTo>
                    <a:pt x="66481" y="57272"/>
                  </a:moveTo>
                  <a:cubicBezTo>
                    <a:pt x="67479" y="63272"/>
                    <a:pt x="65152" y="69272"/>
                    <a:pt x="61495" y="70909"/>
                  </a:cubicBezTo>
                  <a:cubicBezTo>
                    <a:pt x="58171" y="72545"/>
                    <a:pt x="54182" y="68727"/>
                    <a:pt x="53185" y="62727"/>
                  </a:cubicBezTo>
                  <a:cubicBezTo>
                    <a:pt x="52520" y="57272"/>
                    <a:pt x="54515" y="50727"/>
                    <a:pt x="58171" y="49090"/>
                  </a:cubicBezTo>
                  <a:cubicBezTo>
                    <a:pt x="61828" y="48000"/>
                    <a:pt x="65484" y="51272"/>
                    <a:pt x="66481" y="57272"/>
                  </a:cubicBezTo>
                  <a:close/>
                  <a:moveTo>
                    <a:pt x="22936" y="86181"/>
                  </a:moveTo>
                  <a:cubicBezTo>
                    <a:pt x="29252" y="86181"/>
                    <a:pt x="29252" y="86181"/>
                    <a:pt x="29252" y="86181"/>
                  </a:cubicBezTo>
                  <a:cubicBezTo>
                    <a:pt x="27257" y="98181"/>
                    <a:pt x="27257" y="98181"/>
                    <a:pt x="27257" y="98181"/>
                  </a:cubicBezTo>
                  <a:cubicBezTo>
                    <a:pt x="27257" y="98727"/>
                    <a:pt x="27257" y="98727"/>
                    <a:pt x="27257" y="98727"/>
                  </a:cubicBezTo>
                  <a:cubicBezTo>
                    <a:pt x="26260" y="98727"/>
                    <a:pt x="25263" y="98727"/>
                    <a:pt x="23933" y="98727"/>
                  </a:cubicBezTo>
                  <a:cubicBezTo>
                    <a:pt x="22936" y="98727"/>
                    <a:pt x="21606" y="98727"/>
                    <a:pt x="20609" y="98727"/>
                  </a:cubicBezTo>
                  <a:cubicBezTo>
                    <a:pt x="20609" y="98727"/>
                    <a:pt x="20609" y="98727"/>
                    <a:pt x="20609" y="98727"/>
                  </a:cubicBezTo>
                  <a:cubicBezTo>
                    <a:pt x="20609" y="98727"/>
                    <a:pt x="18947" y="88909"/>
                    <a:pt x="18614" y="86727"/>
                  </a:cubicBezTo>
                  <a:cubicBezTo>
                    <a:pt x="17950" y="86181"/>
                    <a:pt x="16952" y="85636"/>
                    <a:pt x="16288" y="85090"/>
                  </a:cubicBezTo>
                  <a:cubicBezTo>
                    <a:pt x="14958" y="86181"/>
                    <a:pt x="9639" y="91636"/>
                    <a:pt x="9639" y="91636"/>
                  </a:cubicBezTo>
                  <a:cubicBezTo>
                    <a:pt x="8975" y="90545"/>
                    <a:pt x="7977" y="88909"/>
                    <a:pt x="7313" y="87818"/>
                  </a:cubicBezTo>
                  <a:cubicBezTo>
                    <a:pt x="6315" y="86727"/>
                    <a:pt x="5650" y="85090"/>
                    <a:pt x="4986" y="83454"/>
                  </a:cubicBezTo>
                  <a:cubicBezTo>
                    <a:pt x="4986" y="83454"/>
                    <a:pt x="7977" y="74727"/>
                    <a:pt x="8642" y="72545"/>
                  </a:cubicBezTo>
                  <a:cubicBezTo>
                    <a:pt x="8310" y="71454"/>
                    <a:pt x="7977" y="70363"/>
                    <a:pt x="7645" y="69272"/>
                  </a:cubicBezTo>
                  <a:cubicBezTo>
                    <a:pt x="6315" y="68181"/>
                    <a:pt x="332" y="66000"/>
                    <a:pt x="332" y="66000"/>
                  </a:cubicBezTo>
                  <a:cubicBezTo>
                    <a:pt x="332" y="64363"/>
                    <a:pt x="0" y="62181"/>
                    <a:pt x="0" y="60545"/>
                  </a:cubicBezTo>
                  <a:cubicBezTo>
                    <a:pt x="0" y="58363"/>
                    <a:pt x="0" y="56727"/>
                    <a:pt x="332" y="55090"/>
                  </a:cubicBezTo>
                  <a:cubicBezTo>
                    <a:pt x="332" y="55090"/>
                    <a:pt x="5983" y="52363"/>
                    <a:pt x="7645" y="51272"/>
                  </a:cubicBezTo>
                  <a:cubicBezTo>
                    <a:pt x="7977" y="50181"/>
                    <a:pt x="8310" y="49090"/>
                    <a:pt x="8642" y="48000"/>
                  </a:cubicBezTo>
                  <a:cubicBezTo>
                    <a:pt x="7645" y="45818"/>
                    <a:pt x="4653" y="37090"/>
                    <a:pt x="4653" y="37090"/>
                  </a:cubicBezTo>
                  <a:cubicBezTo>
                    <a:pt x="5318" y="35454"/>
                    <a:pt x="5983" y="34363"/>
                    <a:pt x="6980" y="32727"/>
                  </a:cubicBezTo>
                  <a:cubicBezTo>
                    <a:pt x="7645" y="31636"/>
                    <a:pt x="8642" y="30000"/>
                    <a:pt x="9307" y="28909"/>
                  </a:cubicBezTo>
                  <a:cubicBezTo>
                    <a:pt x="9307" y="28909"/>
                    <a:pt x="14626" y="33818"/>
                    <a:pt x="15955" y="35454"/>
                  </a:cubicBezTo>
                  <a:cubicBezTo>
                    <a:pt x="16620" y="34909"/>
                    <a:pt x="17617" y="34363"/>
                    <a:pt x="18282" y="33818"/>
                  </a:cubicBezTo>
                  <a:cubicBezTo>
                    <a:pt x="18614" y="31090"/>
                    <a:pt x="20277" y="21818"/>
                    <a:pt x="20277" y="21818"/>
                  </a:cubicBezTo>
                  <a:cubicBezTo>
                    <a:pt x="21274" y="21272"/>
                    <a:pt x="22271" y="21272"/>
                    <a:pt x="23601" y="21272"/>
                  </a:cubicBezTo>
                  <a:cubicBezTo>
                    <a:pt x="24598" y="21272"/>
                    <a:pt x="25927" y="21272"/>
                    <a:pt x="26925" y="21272"/>
                  </a:cubicBezTo>
                  <a:cubicBezTo>
                    <a:pt x="28919" y="33818"/>
                    <a:pt x="28919" y="33818"/>
                    <a:pt x="28919" y="33818"/>
                  </a:cubicBezTo>
                  <a:cubicBezTo>
                    <a:pt x="22936" y="33818"/>
                    <a:pt x="22936" y="33818"/>
                    <a:pt x="22936" y="33818"/>
                  </a:cubicBezTo>
                  <a:cubicBezTo>
                    <a:pt x="21939" y="37090"/>
                    <a:pt x="21939" y="37090"/>
                    <a:pt x="21939" y="37090"/>
                  </a:cubicBezTo>
                  <a:cubicBezTo>
                    <a:pt x="21606" y="39272"/>
                    <a:pt x="21274" y="40909"/>
                    <a:pt x="20941" y="43090"/>
                  </a:cubicBezTo>
                  <a:cubicBezTo>
                    <a:pt x="20941" y="43636"/>
                    <a:pt x="20941" y="43636"/>
                    <a:pt x="20941" y="44181"/>
                  </a:cubicBezTo>
                  <a:cubicBezTo>
                    <a:pt x="19279" y="44727"/>
                    <a:pt x="17617" y="46363"/>
                    <a:pt x="16620" y="48545"/>
                  </a:cubicBezTo>
                  <a:cubicBezTo>
                    <a:pt x="14626" y="51818"/>
                    <a:pt x="13628" y="55636"/>
                    <a:pt x="13628" y="60000"/>
                  </a:cubicBezTo>
                  <a:cubicBezTo>
                    <a:pt x="13628" y="67636"/>
                    <a:pt x="16620" y="73636"/>
                    <a:pt x="20941" y="75818"/>
                  </a:cubicBezTo>
                  <a:cubicBezTo>
                    <a:pt x="20941" y="76363"/>
                    <a:pt x="20941" y="76909"/>
                    <a:pt x="20941" y="77454"/>
                  </a:cubicBezTo>
                  <a:cubicBezTo>
                    <a:pt x="21274" y="79090"/>
                    <a:pt x="21606" y="81272"/>
                    <a:pt x="22271" y="82909"/>
                  </a:cubicBezTo>
                  <a:lnTo>
                    <a:pt x="22936" y="86181"/>
                  </a:lnTo>
                  <a:close/>
                  <a:moveTo>
                    <a:pt x="112354" y="68727"/>
                  </a:moveTo>
                  <a:cubicBezTo>
                    <a:pt x="112354" y="69818"/>
                    <a:pt x="112022" y="70909"/>
                    <a:pt x="111689" y="72000"/>
                  </a:cubicBezTo>
                  <a:cubicBezTo>
                    <a:pt x="115346" y="82909"/>
                    <a:pt x="115346" y="82909"/>
                    <a:pt x="115346" y="82909"/>
                  </a:cubicBezTo>
                  <a:cubicBezTo>
                    <a:pt x="114681" y="84545"/>
                    <a:pt x="114016" y="86181"/>
                    <a:pt x="113351" y="87272"/>
                  </a:cubicBezTo>
                  <a:cubicBezTo>
                    <a:pt x="112354" y="88363"/>
                    <a:pt x="111689" y="90000"/>
                    <a:pt x="110692" y="91090"/>
                  </a:cubicBezTo>
                  <a:cubicBezTo>
                    <a:pt x="110692" y="91090"/>
                    <a:pt x="105373" y="86181"/>
                    <a:pt x="104044" y="84545"/>
                  </a:cubicBezTo>
                  <a:cubicBezTo>
                    <a:pt x="103379" y="85636"/>
                    <a:pt x="102714" y="85636"/>
                    <a:pt x="102049" y="86181"/>
                  </a:cubicBezTo>
                  <a:cubicBezTo>
                    <a:pt x="100055" y="98181"/>
                    <a:pt x="100055" y="98181"/>
                    <a:pt x="100055" y="98181"/>
                  </a:cubicBezTo>
                  <a:cubicBezTo>
                    <a:pt x="100055" y="98727"/>
                    <a:pt x="100055" y="98727"/>
                    <a:pt x="100055" y="98727"/>
                  </a:cubicBezTo>
                  <a:cubicBezTo>
                    <a:pt x="98725" y="98727"/>
                    <a:pt x="97728" y="98727"/>
                    <a:pt x="96731" y="98727"/>
                  </a:cubicBezTo>
                  <a:cubicBezTo>
                    <a:pt x="95401" y="98727"/>
                    <a:pt x="94404" y="98727"/>
                    <a:pt x="93074" y="98727"/>
                  </a:cubicBezTo>
                  <a:cubicBezTo>
                    <a:pt x="93074" y="98727"/>
                    <a:pt x="93074" y="98727"/>
                    <a:pt x="93074" y="98727"/>
                  </a:cubicBezTo>
                  <a:cubicBezTo>
                    <a:pt x="91080" y="86181"/>
                    <a:pt x="91080" y="86181"/>
                    <a:pt x="91080" y="86181"/>
                  </a:cubicBezTo>
                  <a:cubicBezTo>
                    <a:pt x="97063" y="86181"/>
                    <a:pt x="97063" y="86181"/>
                    <a:pt x="97063" y="86181"/>
                  </a:cubicBezTo>
                  <a:cubicBezTo>
                    <a:pt x="97728" y="82909"/>
                    <a:pt x="97728" y="82909"/>
                    <a:pt x="97728" y="82909"/>
                  </a:cubicBezTo>
                  <a:cubicBezTo>
                    <a:pt x="98060" y="80727"/>
                    <a:pt x="98393" y="79090"/>
                    <a:pt x="98725" y="76909"/>
                  </a:cubicBezTo>
                  <a:cubicBezTo>
                    <a:pt x="98725" y="76909"/>
                    <a:pt x="99058" y="76363"/>
                    <a:pt x="99058" y="76363"/>
                  </a:cubicBezTo>
                  <a:cubicBezTo>
                    <a:pt x="103379" y="74181"/>
                    <a:pt x="106703" y="67636"/>
                    <a:pt x="106703" y="60000"/>
                  </a:cubicBezTo>
                  <a:cubicBezTo>
                    <a:pt x="106371" y="52363"/>
                    <a:pt x="103379" y="45818"/>
                    <a:pt x="99058" y="44181"/>
                  </a:cubicBezTo>
                  <a:cubicBezTo>
                    <a:pt x="98725" y="43636"/>
                    <a:pt x="98725" y="43090"/>
                    <a:pt x="98725" y="42545"/>
                  </a:cubicBezTo>
                  <a:cubicBezTo>
                    <a:pt x="98393" y="40909"/>
                    <a:pt x="98060" y="38727"/>
                    <a:pt x="97728" y="37090"/>
                  </a:cubicBezTo>
                  <a:cubicBezTo>
                    <a:pt x="96731" y="33818"/>
                    <a:pt x="96731" y="33818"/>
                    <a:pt x="96731" y="33818"/>
                  </a:cubicBezTo>
                  <a:cubicBezTo>
                    <a:pt x="90747" y="33818"/>
                    <a:pt x="90747" y="33818"/>
                    <a:pt x="90747" y="33818"/>
                  </a:cubicBezTo>
                  <a:cubicBezTo>
                    <a:pt x="91412" y="31090"/>
                    <a:pt x="92742" y="21818"/>
                    <a:pt x="92742" y="21818"/>
                  </a:cubicBezTo>
                  <a:cubicBezTo>
                    <a:pt x="93739" y="21272"/>
                    <a:pt x="95069" y="21272"/>
                    <a:pt x="96066" y="21272"/>
                  </a:cubicBezTo>
                  <a:cubicBezTo>
                    <a:pt x="97396" y="21272"/>
                    <a:pt x="98393" y="21272"/>
                    <a:pt x="99390" y="21272"/>
                  </a:cubicBezTo>
                  <a:cubicBezTo>
                    <a:pt x="101717" y="33818"/>
                    <a:pt x="101717" y="33818"/>
                    <a:pt x="101717" y="33818"/>
                  </a:cubicBezTo>
                  <a:cubicBezTo>
                    <a:pt x="102382" y="33818"/>
                    <a:pt x="103047" y="34363"/>
                    <a:pt x="103711" y="34909"/>
                  </a:cubicBezTo>
                  <a:cubicBezTo>
                    <a:pt x="105041" y="33818"/>
                    <a:pt x="110360" y="28909"/>
                    <a:pt x="110360" y="28909"/>
                  </a:cubicBezTo>
                  <a:cubicBezTo>
                    <a:pt x="111357" y="30000"/>
                    <a:pt x="112022" y="31090"/>
                    <a:pt x="113019" y="32181"/>
                  </a:cubicBezTo>
                  <a:cubicBezTo>
                    <a:pt x="113684" y="33818"/>
                    <a:pt x="114681" y="34909"/>
                    <a:pt x="115346" y="36545"/>
                  </a:cubicBezTo>
                  <a:cubicBezTo>
                    <a:pt x="111357" y="47454"/>
                    <a:pt x="111357" y="47454"/>
                    <a:pt x="111357" y="47454"/>
                  </a:cubicBezTo>
                  <a:cubicBezTo>
                    <a:pt x="111689" y="48545"/>
                    <a:pt x="112022" y="49636"/>
                    <a:pt x="112354" y="51272"/>
                  </a:cubicBezTo>
                  <a:cubicBezTo>
                    <a:pt x="119667" y="54000"/>
                    <a:pt x="119667" y="54000"/>
                    <a:pt x="119667" y="54000"/>
                  </a:cubicBezTo>
                  <a:cubicBezTo>
                    <a:pt x="120000" y="56181"/>
                    <a:pt x="120000" y="57818"/>
                    <a:pt x="120000" y="59454"/>
                  </a:cubicBezTo>
                  <a:cubicBezTo>
                    <a:pt x="120000" y="61636"/>
                    <a:pt x="120000" y="63272"/>
                    <a:pt x="120000" y="65454"/>
                  </a:cubicBezTo>
                  <a:cubicBezTo>
                    <a:pt x="120000" y="65454"/>
                    <a:pt x="114016" y="67636"/>
                    <a:pt x="112354" y="68727"/>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667" name="Shape 1667"/>
          <p:cNvGrpSpPr/>
          <p:nvPr/>
        </p:nvGrpSpPr>
        <p:grpSpPr>
          <a:xfrm>
            <a:off x="9845033" y="5366691"/>
            <a:ext cx="623887" cy="625475"/>
            <a:chOff x="6557963" y="5362576"/>
            <a:chExt cx="623887" cy="625475"/>
          </a:xfrm>
        </p:grpSpPr>
        <p:sp>
          <p:nvSpPr>
            <p:cNvPr id="1668" name="Shape 1668"/>
            <p:cNvSpPr/>
            <p:nvPr/>
          </p:nvSpPr>
          <p:spPr>
            <a:xfrm>
              <a:off x="6650038" y="5459412"/>
              <a:ext cx="233361" cy="28575"/>
            </a:xfrm>
            <a:prstGeom prst="rect">
              <a:avLst/>
            </a:pr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69" name="Shape 1669"/>
            <p:cNvSpPr/>
            <p:nvPr/>
          </p:nvSpPr>
          <p:spPr>
            <a:xfrm>
              <a:off x="7067550" y="5453062"/>
              <a:ext cx="42861" cy="41275"/>
            </a:xfrm>
            <a:prstGeom prst="ellipse">
              <a:avLst/>
            </a:pr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70" name="Shape 1670"/>
            <p:cNvSpPr/>
            <p:nvPr/>
          </p:nvSpPr>
          <p:spPr>
            <a:xfrm>
              <a:off x="6557963" y="5362576"/>
              <a:ext cx="623887" cy="625475"/>
            </a:xfrm>
            <a:custGeom>
              <a:avLst/>
              <a:gdLst/>
              <a:ahLst/>
              <a:cxnLst/>
              <a:rect l="0" t="0" r="0" b="0"/>
              <a:pathLst>
                <a:path w="120000" h="120000" extrusionOk="0">
                  <a:moveTo>
                    <a:pt x="0" y="0"/>
                  </a:moveTo>
                  <a:lnTo>
                    <a:pt x="0" y="120000"/>
                  </a:lnTo>
                  <a:lnTo>
                    <a:pt x="120000" y="120000"/>
                  </a:lnTo>
                  <a:lnTo>
                    <a:pt x="120000" y="0"/>
                  </a:lnTo>
                  <a:lnTo>
                    <a:pt x="0" y="0"/>
                  </a:lnTo>
                  <a:close/>
                  <a:moveTo>
                    <a:pt x="114809" y="5482"/>
                  </a:moveTo>
                  <a:lnTo>
                    <a:pt x="114809" y="37157"/>
                  </a:lnTo>
                  <a:lnTo>
                    <a:pt x="5190" y="37157"/>
                  </a:lnTo>
                  <a:lnTo>
                    <a:pt x="5190" y="5482"/>
                  </a:lnTo>
                  <a:lnTo>
                    <a:pt x="114809" y="5482"/>
                  </a:lnTo>
                  <a:close/>
                  <a:moveTo>
                    <a:pt x="5190" y="114517"/>
                  </a:moveTo>
                  <a:lnTo>
                    <a:pt x="5190" y="42639"/>
                  </a:lnTo>
                  <a:lnTo>
                    <a:pt x="114809" y="42639"/>
                  </a:lnTo>
                  <a:lnTo>
                    <a:pt x="114809" y="114517"/>
                  </a:lnTo>
                  <a:lnTo>
                    <a:pt x="5190" y="114517"/>
                  </a:ln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71" name="Shape 1671"/>
            <p:cNvSpPr/>
            <p:nvPr/>
          </p:nvSpPr>
          <p:spPr>
            <a:xfrm>
              <a:off x="6648450" y="5632451"/>
              <a:ext cx="442912" cy="269874"/>
            </a:xfrm>
            <a:custGeom>
              <a:avLst/>
              <a:gdLst/>
              <a:ahLst/>
              <a:cxnLst/>
              <a:rect l="0" t="0" r="0" b="0"/>
              <a:pathLst>
                <a:path w="120000" h="120000" extrusionOk="0">
                  <a:moveTo>
                    <a:pt x="87423" y="81272"/>
                  </a:moveTo>
                  <a:cubicBezTo>
                    <a:pt x="90747" y="81272"/>
                    <a:pt x="94736" y="81272"/>
                    <a:pt x="94736" y="81272"/>
                  </a:cubicBezTo>
                  <a:cubicBezTo>
                    <a:pt x="95069" y="79090"/>
                    <a:pt x="95401" y="77454"/>
                    <a:pt x="95734" y="75818"/>
                  </a:cubicBezTo>
                  <a:cubicBezTo>
                    <a:pt x="96066" y="74181"/>
                    <a:pt x="96398" y="72000"/>
                    <a:pt x="96398" y="70363"/>
                  </a:cubicBezTo>
                  <a:cubicBezTo>
                    <a:pt x="90083" y="64363"/>
                    <a:pt x="90083" y="64363"/>
                    <a:pt x="90083" y="64363"/>
                  </a:cubicBezTo>
                  <a:cubicBezTo>
                    <a:pt x="90415" y="62727"/>
                    <a:pt x="90415" y="61636"/>
                    <a:pt x="90415" y="60000"/>
                  </a:cubicBezTo>
                  <a:cubicBezTo>
                    <a:pt x="90415" y="58363"/>
                    <a:pt x="90415" y="57272"/>
                    <a:pt x="90083" y="55636"/>
                  </a:cubicBezTo>
                  <a:cubicBezTo>
                    <a:pt x="93074" y="52909"/>
                    <a:pt x="96398" y="49636"/>
                    <a:pt x="96398" y="49636"/>
                  </a:cubicBezTo>
                  <a:cubicBezTo>
                    <a:pt x="96398" y="47454"/>
                    <a:pt x="96066" y="45818"/>
                    <a:pt x="95734" y="44181"/>
                  </a:cubicBezTo>
                  <a:cubicBezTo>
                    <a:pt x="95401" y="42545"/>
                    <a:pt x="95069" y="40363"/>
                    <a:pt x="94736" y="38727"/>
                  </a:cubicBezTo>
                  <a:cubicBezTo>
                    <a:pt x="87423" y="38727"/>
                    <a:pt x="87423" y="38727"/>
                    <a:pt x="87423" y="38727"/>
                  </a:cubicBezTo>
                  <a:cubicBezTo>
                    <a:pt x="86759" y="36000"/>
                    <a:pt x="85761" y="33818"/>
                    <a:pt x="84764" y="31090"/>
                  </a:cubicBezTo>
                  <a:cubicBezTo>
                    <a:pt x="86426" y="26727"/>
                    <a:pt x="88421" y="20727"/>
                    <a:pt x="88421" y="20727"/>
                  </a:cubicBezTo>
                  <a:cubicBezTo>
                    <a:pt x="87756" y="19636"/>
                    <a:pt x="87091" y="18000"/>
                    <a:pt x="86094" y="16909"/>
                  </a:cubicBezTo>
                  <a:cubicBezTo>
                    <a:pt x="85429" y="15272"/>
                    <a:pt x="84432" y="14181"/>
                    <a:pt x="83767" y="13090"/>
                  </a:cubicBezTo>
                  <a:cubicBezTo>
                    <a:pt x="77119" y="19090"/>
                    <a:pt x="77119" y="19090"/>
                    <a:pt x="77119" y="19090"/>
                  </a:cubicBezTo>
                  <a:cubicBezTo>
                    <a:pt x="75789" y="17454"/>
                    <a:pt x="74127" y="15818"/>
                    <a:pt x="72797" y="14727"/>
                  </a:cubicBezTo>
                  <a:cubicBezTo>
                    <a:pt x="72797" y="9272"/>
                    <a:pt x="72797" y="2727"/>
                    <a:pt x="72797" y="2727"/>
                  </a:cubicBezTo>
                  <a:cubicBezTo>
                    <a:pt x="71468" y="2181"/>
                    <a:pt x="70470" y="1636"/>
                    <a:pt x="69473" y="1090"/>
                  </a:cubicBezTo>
                  <a:cubicBezTo>
                    <a:pt x="68476" y="545"/>
                    <a:pt x="67146" y="0"/>
                    <a:pt x="66149" y="0"/>
                  </a:cubicBezTo>
                  <a:cubicBezTo>
                    <a:pt x="62493" y="10363"/>
                    <a:pt x="62493" y="10363"/>
                    <a:pt x="62493" y="10363"/>
                  </a:cubicBezTo>
                  <a:cubicBezTo>
                    <a:pt x="61495" y="10363"/>
                    <a:pt x="60831" y="9818"/>
                    <a:pt x="59833" y="9818"/>
                  </a:cubicBezTo>
                  <a:cubicBezTo>
                    <a:pt x="58836" y="10363"/>
                    <a:pt x="58171" y="10363"/>
                    <a:pt x="57174" y="10363"/>
                  </a:cubicBezTo>
                  <a:cubicBezTo>
                    <a:pt x="55512" y="5454"/>
                    <a:pt x="53518" y="0"/>
                    <a:pt x="53518" y="0"/>
                  </a:cubicBezTo>
                  <a:cubicBezTo>
                    <a:pt x="52520" y="0"/>
                    <a:pt x="51191" y="545"/>
                    <a:pt x="50193" y="1090"/>
                  </a:cubicBezTo>
                  <a:cubicBezTo>
                    <a:pt x="49196" y="1636"/>
                    <a:pt x="47867" y="2181"/>
                    <a:pt x="46869" y="2727"/>
                  </a:cubicBezTo>
                  <a:cubicBezTo>
                    <a:pt x="46869" y="14727"/>
                    <a:pt x="46869" y="14727"/>
                    <a:pt x="46869" y="14727"/>
                  </a:cubicBezTo>
                  <a:cubicBezTo>
                    <a:pt x="45207" y="15818"/>
                    <a:pt x="43878" y="17454"/>
                    <a:pt x="42216" y="19090"/>
                  </a:cubicBezTo>
                  <a:cubicBezTo>
                    <a:pt x="39556" y="16363"/>
                    <a:pt x="35900" y="13090"/>
                    <a:pt x="35900" y="13090"/>
                  </a:cubicBezTo>
                  <a:cubicBezTo>
                    <a:pt x="35235" y="14181"/>
                    <a:pt x="34238" y="15818"/>
                    <a:pt x="33573" y="16909"/>
                  </a:cubicBezTo>
                  <a:cubicBezTo>
                    <a:pt x="32576" y="18545"/>
                    <a:pt x="31911" y="19636"/>
                    <a:pt x="31246" y="21272"/>
                  </a:cubicBezTo>
                  <a:cubicBezTo>
                    <a:pt x="34903" y="31636"/>
                    <a:pt x="34903" y="31636"/>
                    <a:pt x="34903" y="31636"/>
                  </a:cubicBezTo>
                  <a:cubicBezTo>
                    <a:pt x="33905" y="33818"/>
                    <a:pt x="32908" y="36545"/>
                    <a:pt x="32243" y="39272"/>
                  </a:cubicBezTo>
                  <a:cubicBezTo>
                    <a:pt x="28919" y="39272"/>
                    <a:pt x="24930" y="39272"/>
                    <a:pt x="24930" y="39272"/>
                  </a:cubicBezTo>
                  <a:cubicBezTo>
                    <a:pt x="24598" y="40909"/>
                    <a:pt x="24265" y="42545"/>
                    <a:pt x="23933" y="44181"/>
                  </a:cubicBezTo>
                  <a:cubicBezTo>
                    <a:pt x="23601" y="46363"/>
                    <a:pt x="23268" y="48000"/>
                    <a:pt x="23268" y="49636"/>
                  </a:cubicBezTo>
                  <a:cubicBezTo>
                    <a:pt x="29584" y="55636"/>
                    <a:pt x="29584" y="55636"/>
                    <a:pt x="29584" y="55636"/>
                  </a:cubicBezTo>
                  <a:cubicBezTo>
                    <a:pt x="29584" y="57272"/>
                    <a:pt x="29584" y="58909"/>
                    <a:pt x="29584" y="60000"/>
                  </a:cubicBezTo>
                  <a:cubicBezTo>
                    <a:pt x="29584" y="61636"/>
                    <a:pt x="29584" y="63272"/>
                    <a:pt x="29584" y="64363"/>
                  </a:cubicBezTo>
                  <a:cubicBezTo>
                    <a:pt x="26592" y="67090"/>
                    <a:pt x="23268" y="70363"/>
                    <a:pt x="23268" y="70363"/>
                  </a:cubicBezTo>
                  <a:cubicBezTo>
                    <a:pt x="23268" y="72545"/>
                    <a:pt x="23601" y="74181"/>
                    <a:pt x="23933" y="75818"/>
                  </a:cubicBezTo>
                  <a:cubicBezTo>
                    <a:pt x="24265" y="78000"/>
                    <a:pt x="24598" y="79636"/>
                    <a:pt x="24930" y="81272"/>
                  </a:cubicBezTo>
                  <a:cubicBezTo>
                    <a:pt x="32243" y="81272"/>
                    <a:pt x="32243" y="81272"/>
                    <a:pt x="32243" y="81272"/>
                  </a:cubicBezTo>
                  <a:cubicBezTo>
                    <a:pt x="32908" y="84000"/>
                    <a:pt x="33905" y="86181"/>
                    <a:pt x="34903" y="88909"/>
                  </a:cubicBezTo>
                  <a:cubicBezTo>
                    <a:pt x="33240" y="93818"/>
                    <a:pt x="31246" y="99272"/>
                    <a:pt x="31246" y="99272"/>
                  </a:cubicBezTo>
                  <a:cubicBezTo>
                    <a:pt x="31911" y="100909"/>
                    <a:pt x="32908" y="102000"/>
                    <a:pt x="33573" y="103090"/>
                  </a:cubicBezTo>
                  <a:cubicBezTo>
                    <a:pt x="34570" y="104727"/>
                    <a:pt x="35235" y="105818"/>
                    <a:pt x="36232" y="106909"/>
                  </a:cubicBezTo>
                  <a:cubicBezTo>
                    <a:pt x="42548" y="100909"/>
                    <a:pt x="42548" y="100909"/>
                    <a:pt x="42548" y="100909"/>
                  </a:cubicBezTo>
                  <a:cubicBezTo>
                    <a:pt x="43878" y="102545"/>
                    <a:pt x="45540" y="104181"/>
                    <a:pt x="47202" y="105272"/>
                  </a:cubicBezTo>
                  <a:cubicBezTo>
                    <a:pt x="47202" y="110727"/>
                    <a:pt x="47202" y="117272"/>
                    <a:pt x="47202" y="117272"/>
                  </a:cubicBezTo>
                  <a:cubicBezTo>
                    <a:pt x="48199" y="117818"/>
                    <a:pt x="49196" y="118363"/>
                    <a:pt x="50193" y="118909"/>
                  </a:cubicBezTo>
                  <a:cubicBezTo>
                    <a:pt x="51523" y="119454"/>
                    <a:pt x="52520" y="120000"/>
                    <a:pt x="53518" y="120000"/>
                  </a:cubicBezTo>
                  <a:cubicBezTo>
                    <a:pt x="57174" y="109636"/>
                    <a:pt x="57174" y="109636"/>
                    <a:pt x="57174" y="109636"/>
                  </a:cubicBezTo>
                  <a:cubicBezTo>
                    <a:pt x="58171" y="110181"/>
                    <a:pt x="59168" y="110181"/>
                    <a:pt x="59833" y="110181"/>
                  </a:cubicBezTo>
                  <a:cubicBezTo>
                    <a:pt x="60831" y="110181"/>
                    <a:pt x="61828" y="110181"/>
                    <a:pt x="62493" y="109636"/>
                  </a:cubicBezTo>
                  <a:cubicBezTo>
                    <a:pt x="64155" y="114545"/>
                    <a:pt x="66149" y="120000"/>
                    <a:pt x="66149" y="120000"/>
                  </a:cubicBezTo>
                  <a:cubicBezTo>
                    <a:pt x="67479" y="120000"/>
                    <a:pt x="68476" y="119454"/>
                    <a:pt x="69473" y="118909"/>
                  </a:cubicBezTo>
                  <a:cubicBezTo>
                    <a:pt x="70803" y="118363"/>
                    <a:pt x="71800" y="117818"/>
                    <a:pt x="72797" y="117272"/>
                  </a:cubicBezTo>
                  <a:cubicBezTo>
                    <a:pt x="72797" y="105272"/>
                    <a:pt x="72797" y="105272"/>
                    <a:pt x="72797" y="105272"/>
                  </a:cubicBezTo>
                  <a:cubicBezTo>
                    <a:pt x="74459" y="104181"/>
                    <a:pt x="75789" y="102545"/>
                    <a:pt x="77451" y="100909"/>
                  </a:cubicBezTo>
                  <a:cubicBezTo>
                    <a:pt x="80443" y="103636"/>
                    <a:pt x="83767" y="106909"/>
                    <a:pt x="83767" y="106909"/>
                  </a:cubicBezTo>
                  <a:cubicBezTo>
                    <a:pt x="84764" y="105818"/>
                    <a:pt x="85429" y="104727"/>
                    <a:pt x="86094" y="103090"/>
                  </a:cubicBezTo>
                  <a:cubicBezTo>
                    <a:pt x="87091" y="102000"/>
                    <a:pt x="87756" y="100363"/>
                    <a:pt x="88421" y="99272"/>
                  </a:cubicBezTo>
                  <a:cubicBezTo>
                    <a:pt x="84764" y="88363"/>
                    <a:pt x="84764" y="88363"/>
                    <a:pt x="84764" y="88363"/>
                  </a:cubicBezTo>
                  <a:cubicBezTo>
                    <a:pt x="85761" y="86181"/>
                    <a:pt x="86759" y="83454"/>
                    <a:pt x="87423" y="81272"/>
                  </a:cubicBezTo>
                  <a:close/>
                  <a:moveTo>
                    <a:pt x="82770" y="69818"/>
                  </a:moveTo>
                  <a:cubicBezTo>
                    <a:pt x="79445" y="90545"/>
                    <a:pt x="66481" y="103090"/>
                    <a:pt x="53850" y="97636"/>
                  </a:cubicBezTo>
                  <a:cubicBezTo>
                    <a:pt x="41218" y="92181"/>
                    <a:pt x="33573" y="70909"/>
                    <a:pt x="36897" y="50181"/>
                  </a:cubicBezTo>
                  <a:cubicBezTo>
                    <a:pt x="40221" y="29454"/>
                    <a:pt x="53185" y="16909"/>
                    <a:pt x="65817" y="22363"/>
                  </a:cubicBezTo>
                  <a:cubicBezTo>
                    <a:pt x="78448" y="27818"/>
                    <a:pt x="86094" y="49090"/>
                    <a:pt x="82770" y="69818"/>
                  </a:cubicBezTo>
                  <a:close/>
                  <a:moveTo>
                    <a:pt x="66481" y="57272"/>
                  </a:moveTo>
                  <a:cubicBezTo>
                    <a:pt x="67479" y="63272"/>
                    <a:pt x="65152" y="69272"/>
                    <a:pt x="61495" y="70909"/>
                  </a:cubicBezTo>
                  <a:cubicBezTo>
                    <a:pt x="58171" y="72545"/>
                    <a:pt x="54182" y="68727"/>
                    <a:pt x="53185" y="62727"/>
                  </a:cubicBezTo>
                  <a:cubicBezTo>
                    <a:pt x="52520" y="57272"/>
                    <a:pt x="54515" y="50727"/>
                    <a:pt x="58171" y="49090"/>
                  </a:cubicBezTo>
                  <a:cubicBezTo>
                    <a:pt x="61828" y="48000"/>
                    <a:pt x="65484" y="51272"/>
                    <a:pt x="66481" y="57272"/>
                  </a:cubicBezTo>
                  <a:close/>
                  <a:moveTo>
                    <a:pt x="22936" y="86181"/>
                  </a:moveTo>
                  <a:cubicBezTo>
                    <a:pt x="29252" y="86181"/>
                    <a:pt x="29252" y="86181"/>
                    <a:pt x="29252" y="86181"/>
                  </a:cubicBezTo>
                  <a:cubicBezTo>
                    <a:pt x="27257" y="98181"/>
                    <a:pt x="27257" y="98181"/>
                    <a:pt x="27257" y="98181"/>
                  </a:cubicBezTo>
                  <a:cubicBezTo>
                    <a:pt x="27257" y="98727"/>
                    <a:pt x="27257" y="98727"/>
                    <a:pt x="27257" y="98727"/>
                  </a:cubicBezTo>
                  <a:cubicBezTo>
                    <a:pt x="26260" y="98727"/>
                    <a:pt x="25263" y="98727"/>
                    <a:pt x="23933" y="98727"/>
                  </a:cubicBezTo>
                  <a:cubicBezTo>
                    <a:pt x="22936" y="98727"/>
                    <a:pt x="21606" y="98727"/>
                    <a:pt x="20609" y="98727"/>
                  </a:cubicBezTo>
                  <a:cubicBezTo>
                    <a:pt x="20609" y="98727"/>
                    <a:pt x="20609" y="98727"/>
                    <a:pt x="20609" y="98727"/>
                  </a:cubicBezTo>
                  <a:cubicBezTo>
                    <a:pt x="20609" y="98727"/>
                    <a:pt x="18947" y="88909"/>
                    <a:pt x="18614" y="86727"/>
                  </a:cubicBezTo>
                  <a:cubicBezTo>
                    <a:pt x="17617" y="86181"/>
                    <a:pt x="16952" y="85636"/>
                    <a:pt x="16288" y="85090"/>
                  </a:cubicBezTo>
                  <a:cubicBezTo>
                    <a:pt x="14958" y="86181"/>
                    <a:pt x="9639" y="91636"/>
                    <a:pt x="9639" y="91636"/>
                  </a:cubicBezTo>
                  <a:cubicBezTo>
                    <a:pt x="8975" y="90545"/>
                    <a:pt x="7977" y="88909"/>
                    <a:pt x="7313" y="87818"/>
                  </a:cubicBezTo>
                  <a:cubicBezTo>
                    <a:pt x="6315" y="86727"/>
                    <a:pt x="5650" y="85090"/>
                    <a:pt x="4986" y="83454"/>
                  </a:cubicBezTo>
                  <a:cubicBezTo>
                    <a:pt x="4986" y="83454"/>
                    <a:pt x="7977" y="74727"/>
                    <a:pt x="8642" y="72545"/>
                  </a:cubicBezTo>
                  <a:cubicBezTo>
                    <a:pt x="8310" y="71454"/>
                    <a:pt x="7977" y="70363"/>
                    <a:pt x="7645" y="69272"/>
                  </a:cubicBezTo>
                  <a:cubicBezTo>
                    <a:pt x="6315" y="68181"/>
                    <a:pt x="332" y="66000"/>
                    <a:pt x="332" y="66000"/>
                  </a:cubicBezTo>
                  <a:cubicBezTo>
                    <a:pt x="0" y="64363"/>
                    <a:pt x="0" y="62181"/>
                    <a:pt x="0" y="60545"/>
                  </a:cubicBezTo>
                  <a:cubicBezTo>
                    <a:pt x="0" y="58363"/>
                    <a:pt x="0" y="56727"/>
                    <a:pt x="332" y="55090"/>
                  </a:cubicBezTo>
                  <a:cubicBezTo>
                    <a:pt x="332" y="55090"/>
                    <a:pt x="5983" y="52363"/>
                    <a:pt x="7645" y="51272"/>
                  </a:cubicBezTo>
                  <a:cubicBezTo>
                    <a:pt x="7977" y="50181"/>
                    <a:pt x="8310" y="49090"/>
                    <a:pt x="8642" y="48000"/>
                  </a:cubicBezTo>
                  <a:cubicBezTo>
                    <a:pt x="7645" y="45818"/>
                    <a:pt x="4653" y="37090"/>
                    <a:pt x="4653" y="37090"/>
                  </a:cubicBezTo>
                  <a:cubicBezTo>
                    <a:pt x="5318" y="35454"/>
                    <a:pt x="5983" y="34363"/>
                    <a:pt x="6980" y="32727"/>
                  </a:cubicBezTo>
                  <a:cubicBezTo>
                    <a:pt x="7645" y="31636"/>
                    <a:pt x="8642" y="30000"/>
                    <a:pt x="9307" y="28909"/>
                  </a:cubicBezTo>
                  <a:cubicBezTo>
                    <a:pt x="9307" y="28909"/>
                    <a:pt x="14626" y="33818"/>
                    <a:pt x="15955" y="35454"/>
                  </a:cubicBezTo>
                  <a:cubicBezTo>
                    <a:pt x="16620" y="34909"/>
                    <a:pt x="17617" y="34363"/>
                    <a:pt x="18282" y="33818"/>
                  </a:cubicBezTo>
                  <a:cubicBezTo>
                    <a:pt x="18614" y="31090"/>
                    <a:pt x="20277" y="21818"/>
                    <a:pt x="20277" y="21818"/>
                  </a:cubicBezTo>
                  <a:cubicBezTo>
                    <a:pt x="21274" y="21272"/>
                    <a:pt x="22271" y="21272"/>
                    <a:pt x="23601" y="21272"/>
                  </a:cubicBezTo>
                  <a:cubicBezTo>
                    <a:pt x="24598" y="21272"/>
                    <a:pt x="25927" y="21272"/>
                    <a:pt x="26925" y="21272"/>
                  </a:cubicBezTo>
                  <a:cubicBezTo>
                    <a:pt x="28919" y="33818"/>
                    <a:pt x="28919" y="33818"/>
                    <a:pt x="28919" y="33818"/>
                  </a:cubicBezTo>
                  <a:cubicBezTo>
                    <a:pt x="22936" y="33818"/>
                    <a:pt x="22936" y="33818"/>
                    <a:pt x="22936" y="33818"/>
                  </a:cubicBezTo>
                  <a:cubicBezTo>
                    <a:pt x="21939" y="37090"/>
                    <a:pt x="21939" y="37090"/>
                    <a:pt x="21939" y="37090"/>
                  </a:cubicBezTo>
                  <a:cubicBezTo>
                    <a:pt x="21606" y="39272"/>
                    <a:pt x="21274" y="40909"/>
                    <a:pt x="20941" y="43090"/>
                  </a:cubicBezTo>
                  <a:cubicBezTo>
                    <a:pt x="20941" y="43636"/>
                    <a:pt x="20941" y="43636"/>
                    <a:pt x="20941" y="44181"/>
                  </a:cubicBezTo>
                  <a:cubicBezTo>
                    <a:pt x="19279" y="44727"/>
                    <a:pt x="17617" y="46363"/>
                    <a:pt x="16620" y="48545"/>
                  </a:cubicBezTo>
                  <a:cubicBezTo>
                    <a:pt x="14626" y="51818"/>
                    <a:pt x="13628" y="55636"/>
                    <a:pt x="13628" y="60000"/>
                  </a:cubicBezTo>
                  <a:cubicBezTo>
                    <a:pt x="13628" y="67636"/>
                    <a:pt x="16620" y="73636"/>
                    <a:pt x="20941" y="75818"/>
                  </a:cubicBezTo>
                  <a:cubicBezTo>
                    <a:pt x="20941" y="76363"/>
                    <a:pt x="20941" y="76909"/>
                    <a:pt x="20941" y="77454"/>
                  </a:cubicBezTo>
                  <a:cubicBezTo>
                    <a:pt x="21274" y="79090"/>
                    <a:pt x="21606" y="81272"/>
                    <a:pt x="22271" y="82909"/>
                  </a:cubicBezTo>
                  <a:lnTo>
                    <a:pt x="22936" y="86181"/>
                  </a:lnTo>
                  <a:close/>
                  <a:moveTo>
                    <a:pt x="112354" y="68727"/>
                  </a:moveTo>
                  <a:cubicBezTo>
                    <a:pt x="112354" y="69818"/>
                    <a:pt x="112022" y="70909"/>
                    <a:pt x="111689" y="72000"/>
                  </a:cubicBezTo>
                  <a:cubicBezTo>
                    <a:pt x="115346" y="82909"/>
                    <a:pt x="115346" y="82909"/>
                    <a:pt x="115346" y="82909"/>
                  </a:cubicBezTo>
                  <a:cubicBezTo>
                    <a:pt x="114681" y="84545"/>
                    <a:pt x="114016" y="86181"/>
                    <a:pt x="113351" y="87272"/>
                  </a:cubicBezTo>
                  <a:cubicBezTo>
                    <a:pt x="112354" y="88363"/>
                    <a:pt x="111689" y="90000"/>
                    <a:pt x="110692" y="91090"/>
                  </a:cubicBezTo>
                  <a:cubicBezTo>
                    <a:pt x="110692" y="91090"/>
                    <a:pt x="105373" y="86181"/>
                    <a:pt x="104044" y="84545"/>
                  </a:cubicBezTo>
                  <a:cubicBezTo>
                    <a:pt x="103379" y="85636"/>
                    <a:pt x="102714" y="85636"/>
                    <a:pt x="102049" y="86181"/>
                  </a:cubicBezTo>
                  <a:cubicBezTo>
                    <a:pt x="100055" y="98181"/>
                    <a:pt x="100055" y="98181"/>
                    <a:pt x="100055" y="98181"/>
                  </a:cubicBezTo>
                  <a:cubicBezTo>
                    <a:pt x="100055" y="98727"/>
                    <a:pt x="100055" y="98727"/>
                    <a:pt x="100055" y="98727"/>
                  </a:cubicBezTo>
                  <a:cubicBezTo>
                    <a:pt x="98725" y="98727"/>
                    <a:pt x="97728" y="98727"/>
                    <a:pt x="96731" y="98727"/>
                  </a:cubicBezTo>
                  <a:cubicBezTo>
                    <a:pt x="95401" y="98727"/>
                    <a:pt x="94404" y="98727"/>
                    <a:pt x="93074" y="98727"/>
                  </a:cubicBezTo>
                  <a:cubicBezTo>
                    <a:pt x="93074" y="98727"/>
                    <a:pt x="93074" y="98727"/>
                    <a:pt x="93074" y="98727"/>
                  </a:cubicBezTo>
                  <a:cubicBezTo>
                    <a:pt x="91080" y="86181"/>
                    <a:pt x="91080" y="86181"/>
                    <a:pt x="91080" y="86181"/>
                  </a:cubicBezTo>
                  <a:cubicBezTo>
                    <a:pt x="97063" y="86181"/>
                    <a:pt x="97063" y="86181"/>
                    <a:pt x="97063" y="86181"/>
                  </a:cubicBezTo>
                  <a:cubicBezTo>
                    <a:pt x="97728" y="82909"/>
                    <a:pt x="97728" y="82909"/>
                    <a:pt x="97728" y="82909"/>
                  </a:cubicBezTo>
                  <a:cubicBezTo>
                    <a:pt x="98060" y="80727"/>
                    <a:pt x="98393" y="79090"/>
                    <a:pt x="98725" y="76909"/>
                  </a:cubicBezTo>
                  <a:cubicBezTo>
                    <a:pt x="98725" y="76909"/>
                    <a:pt x="98725" y="76363"/>
                    <a:pt x="99058" y="76363"/>
                  </a:cubicBezTo>
                  <a:cubicBezTo>
                    <a:pt x="103379" y="74181"/>
                    <a:pt x="106703" y="67636"/>
                    <a:pt x="106371" y="60000"/>
                  </a:cubicBezTo>
                  <a:cubicBezTo>
                    <a:pt x="106371" y="52363"/>
                    <a:pt x="103379" y="45818"/>
                    <a:pt x="99058" y="44181"/>
                  </a:cubicBezTo>
                  <a:cubicBezTo>
                    <a:pt x="98725" y="43636"/>
                    <a:pt x="98725" y="43090"/>
                    <a:pt x="98725" y="42545"/>
                  </a:cubicBezTo>
                  <a:cubicBezTo>
                    <a:pt x="98393" y="40909"/>
                    <a:pt x="98060" y="38727"/>
                    <a:pt x="97728" y="37090"/>
                  </a:cubicBezTo>
                  <a:cubicBezTo>
                    <a:pt x="96731" y="33818"/>
                    <a:pt x="96731" y="33818"/>
                    <a:pt x="96731" y="33818"/>
                  </a:cubicBezTo>
                  <a:cubicBezTo>
                    <a:pt x="90747" y="33818"/>
                    <a:pt x="90747" y="33818"/>
                    <a:pt x="90747" y="33818"/>
                  </a:cubicBezTo>
                  <a:cubicBezTo>
                    <a:pt x="91412" y="31090"/>
                    <a:pt x="92742" y="21818"/>
                    <a:pt x="92742" y="21818"/>
                  </a:cubicBezTo>
                  <a:cubicBezTo>
                    <a:pt x="93739" y="21272"/>
                    <a:pt x="95069" y="21272"/>
                    <a:pt x="96066" y="21272"/>
                  </a:cubicBezTo>
                  <a:cubicBezTo>
                    <a:pt x="97396" y="21272"/>
                    <a:pt x="98393" y="21272"/>
                    <a:pt x="99390" y="21272"/>
                  </a:cubicBezTo>
                  <a:cubicBezTo>
                    <a:pt x="101717" y="33818"/>
                    <a:pt x="101717" y="33818"/>
                    <a:pt x="101717" y="33818"/>
                  </a:cubicBezTo>
                  <a:cubicBezTo>
                    <a:pt x="102382" y="33818"/>
                    <a:pt x="103047" y="34363"/>
                    <a:pt x="103711" y="34909"/>
                  </a:cubicBezTo>
                  <a:cubicBezTo>
                    <a:pt x="105041" y="33818"/>
                    <a:pt x="110360" y="28909"/>
                    <a:pt x="110360" y="28909"/>
                  </a:cubicBezTo>
                  <a:cubicBezTo>
                    <a:pt x="111357" y="30000"/>
                    <a:pt x="112022" y="31090"/>
                    <a:pt x="113019" y="32181"/>
                  </a:cubicBezTo>
                  <a:cubicBezTo>
                    <a:pt x="113684" y="33818"/>
                    <a:pt x="114681" y="34909"/>
                    <a:pt x="115346" y="36545"/>
                  </a:cubicBezTo>
                  <a:cubicBezTo>
                    <a:pt x="111357" y="47454"/>
                    <a:pt x="111357" y="47454"/>
                    <a:pt x="111357" y="47454"/>
                  </a:cubicBezTo>
                  <a:cubicBezTo>
                    <a:pt x="111689" y="48545"/>
                    <a:pt x="112022" y="49636"/>
                    <a:pt x="112354" y="51272"/>
                  </a:cubicBezTo>
                  <a:cubicBezTo>
                    <a:pt x="119667" y="54000"/>
                    <a:pt x="119667" y="54000"/>
                    <a:pt x="119667" y="54000"/>
                  </a:cubicBezTo>
                  <a:cubicBezTo>
                    <a:pt x="120000" y="56181"/>
                    <a:pt x="120000" y="57818"/>
                    <a:pt x="120000" y="59454"/>
                  </a:cubicBezTo>
                  <a:cubicBezTo>
                    <a:pt x="120000" y="61636"/>
                    <a:pt x="120000" y="63272"/>
                    <a:pt x="120000" y="65454"/>
                  </a:cubicBezTo>
                  <a:cubicBezTo>
                    <a:pt x="120000" y="65454"/>
                    <a:pt x="114016" y="67636"/>
                    <a:pt x="112354" y="68727"/>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672" name="Shape 1672"/>
          <p:cNvGrpSpPr/>
          <p:nvPr/>
        </p:nvGrpSpPr>
        <p:grpSpPr>
          <a:xfrm>
            <a:off x="4259262" y="3184525"/>
            <a:ext cx="1928812" cy="481011"/>
            <a:chOff x="4259262" y="3184525"/>
            <a:chExt cx="1928812" cy="481011"/>
          </a:xfrm>
        </p:grpSpPr>
        <p:sp>
          <p:nvSpPr>
            <p:cNvPr id="1673" name="Shape 1673"/>
            <p:cNvSpPr/>
            <p:nvPr/>
          </p:nvSpPr>
          <p:spPr>
            <a:xfrm>
              <a:off x="4462462" y="3563937"/>
              <a:ext cx="101599" cy="101599"/>
            </a:xfrm>
            <a:prstGeom prst="ellipse">
              <a:avLst/>
            </a:prstGeom>
            <a:solidFill>
              <a:srgbClr val="323031"/>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74" name="Shape 1674"/>
            <p:cNvSpPr/>
            <p:nvPr/>
          </p:nvSpPr>
          <p:spPr>
            <a:xfrm>
              <a:off x="4259262" y="3184525"/>
              <a:ext cx="1928812" cy="434974"/>
            </a:xfrm>
            <a:custGeom>
              <a:avLst/>
              <a:gdLst/>
              <a:ahLst/>
              <a:cxnLst/>
              <a:rect l="0" t="0" r="0" b="0"/>
              <a:pathLst>
                <a:path w="120000" h="120000" extrusionOk="0">
                  <a:moveTo>
                    <a:pt x="120000" y="120000"/>
                  </a:moveTo>
                  <a:lnTo>
                    <a:pt x="0" y="120000"/>
                  </a:lnTo>
                  <a:lnTo>
                    <a:pt x="0" y="0"/>
                  </a:lnTo>
                </a:path>
              </a:pathLst>
            </a:custGeom>
            <a:noFill/>
            <a:ln w="20625" cap="flat" cmpd="sng">
              <a:solidFill>
                <a:srgbClr val="323031"/>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675" name="Shape 1675"/>
          <p:cNvGrpSpPr/>
          <p:nvPr/>
        </p:nvGrpSpPr>
        <p:grpSpPr>
          <a:xfrm>
            <a:off x="6691313" y="3986212"/>
            <a:ext cx="2774949" cy="238126"/>
            <a:chOff x="6691313" y="3986212"/>
            <a:chExt cx="2774949" cy="238126"/>
          </a:xfrm>
        </p:grpSpPr>
        <p:sp>
          <p:nvSpPr>
            <p:cNvPr id="1676" name="Shape 1676"/>
            <p:cNvSpPr/>
            <p:nvPr/>
          </p:nvSpPr>
          <p:spPr>
            <a:xfrm>
              <a:off x="7642225" y="4121151"/>
              <a:ext cx="103186" cy="103188"/>
            </a:xfrm>
            <a:prstGeom prst="ellipse">
              <a:avLst/>
            </a:prstGeom>
            <a:solidFill>
              <a:srgbClr val="323031"/>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77" name="Shape 1677"/>
            <p:cNvSpPr/>
            <p:nvPr/>
          </p:nvSpPr>
          <p:spPr>
            <a:xfrm>
              <a:off x="6691313" y="3986212"/>
              <a:ext cx="2774949" cy="193675"/>
            </a:xfrm>
            <a:custGeom>
              <a:avLst/>
              <a:gdLst/>
              <a:ahLst/>
              <a:cxnLst/>
              <a:rect l="0" t="0" r="0" b="0"/>
              <a:pathLst>
                <a:path w="120000" h="120000" extrusionOk="0">
                  <a:moveTo>
                    <a:pt x="0" y="120000"/>
                  </a:moveTo>
                  <a:lnTo>
                    <a:pt x="120000" y="120000"/>
                  </a:lnTo>
                  <a:lnTo>
                    <a:pt x="120000" y="0"/>
                  </a:lnTo>
                </a:path>
              </a:pathLst>
            </a:custGeom>
            <a:noFill/>
            <a:ln w="20625" cap="flat" cmpd="sng">
              <a:solidFill>
                <a:srgbClr val="323031"/>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678" name="Shape 1678"/>
          <p:cNvGrpSpPr/>
          <p:nvPr/>
        </p:nvGrpSpPr>
        <p:grpSpPr>
          <a:xfrm>
            <a:off x="5778500" y="3184525"/>
            <a:ext cx="2025650" cy="434974"/>
            <a:chOff x="5778500" y="3184525"/>
            <a:chExt cx="2025650" cy="434974"/>
          </a:xfrm>
        </p:grpSpPr>
        <p:sp>
          <p:nvSpPr>
            <p:cNvPr id="1679" name="Shape 1679"/>
            <p:cNvSpPr/>
            <p:nvPr/>
          </p:nvSpPr>
          <p:spPr>
            <a:xfrm>
              <a:off x="7700963" y="3225800"/>
              <a:ext cx="103186" cy="103188"/>
            </a:xfrm>
            <a:prstGeom prst="ellipse">
              <a:avLst/>
            </a:prstGeom>
            <a:solidFill>
              <a:srgbClr val="323031"/>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80" name="Shape 1680"/>
            <p:cNvSpPr/>
            <p:nvPr/>
          </p:nvSpPr>
          <p:spPr>
            <a:xfrm>
              <a:off x="5778500" y="3184525"/>
              <a:ext cx="1973262" cy="434974"/>
            </a:xfrm>
            <a:custGeom>
              <a:avLst/>
              <a:gdLst/>
              <a:ahLst/>
              <a:cxnLst/>
              <a:rect l="0" t="0" r="0" b="0"/>
              <a:pathLst>
                <a:path w="120000" h="120000" extrusionOk="0">
                  <a:moveTo>
                    <a:pt x="0" y="120000"/>
                  </a:moveTo>
                  <a:lnTo>
                    <a:pt x="119999" y="120000"/>
                  </a:lnTo>
                  <a:lnTo>
                    <a:pt x="119999" y="0"/>
                  </a:lnTo>
                </a:path>
              </a:pathLst>
            </a:custGeom>
            <a:noFill/>
            <a:ln w="20625" cap="flat" cmpd="sng">
              <a:solidFill>
                <a:srgbClr val="323031"/>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687" name="Shape 1687"/>
          <p:cNvGrpSpPr/>
          <p:nvPr/>
        </p:nvGrpSpPr>
        <p:grpSpPr>
          <a:xfrm>
            <a:off x="2482850" y="4449762"/>
            <a:ext cx="2813050" cy="893762"/>
            <a:chOff x="2482850" y="4449762"/>
            <a:chExt cx="2813050" cy="893762"/>
          </a:xfrm>
        </p:grpSpPr>
        <p:sp>
          <p:nvSpPr>
            <p:cNvPr id="1688" name="Shape 1688"/>
            <p:cNvSpPr/>
            <p:nvPr/>
          </p:nvSpPr>
          <p:spPr>
            <a:xfrm>
              <a:off x="2890838" y="4449762"/>
              <a:ext cx="103186" cy="103188"/>
            </a:xfrm>
            <a:prstGeom prst="ellipse">
              <a:avLst/>
            </a:prstGeom>
            <a:solidFill>
              <a:srgbClr val="323031"/>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89" name="Shape 1689"/>
            <p:cNvSpPr/>
            <p:nvPr/>
          </p:nvSpPr>
          <p:spPr>
            <a:xfrm>
              <a:off x="2482850" y="4506912"/>
              <a:ext cx="2813050" cy="836612"/>
            </a:xfrm>
            <a:custGeom>
              <a:avLst/>
              <a:gdLst/>
              <a:ahLst/>
              <a:cxnLst/>
              <a:rect l="0" t="0" r="0" b="0"/>
              <a:pathLst>
                <a:path w="120000" h="120000" extrusionOk="0">
                  <a:moveTo>
                    <a:pt x="120000" y="0"/>
                  </a:moveTo>
                  <a:lnTo>
                    <a:pt x="0" y="0"/>
                  </a:lnTo>
                  <a:lnTo>
                    <a:pt x="0" y="120000"/>
                  </a:lnTo>
                </a:path>
              </a:pathLst>
            </a:custGeom>
            <a:noFill/>
            <a:ln w="20625" cap="flat" cmpd="sng">
              <a:solidFill>
                <a:srgbClr val="323031"/>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690" name="Shape 1690"/>
          <p:cNvSpPr/>
          <p:nvPr/>
        </p:nvSpPr>
        <p:spPr>
          <a:xfrm>
            <a:off x="6750050" y="4506912"/>
            <a:ext cx="2632074" cy="866774"/>
          </a:xfrm>
          <a:custGeom>
            <a:avLst/>
            <a:gdLst/>
            <a:ahLst/>
            <a:cxnLst/>
            <a:rect l="0" t="0" r="0" b="0"/>
            <a:pathLst>
              <a:path w="120000" h="120000" extrusionOk="0">
                <a:moveTo>
                  <a:pt x="0" y="0"/>
                </a:moveTo>
                <a:lnTo>
                  <a:pt x="120000" y="0"/>
                </a:lnTo>
                <a:lnTo>
                  <a:pt x="120000" y="119999"/>
                </a:lnTo>
              </a:path>
            </a:pathLst>
          </a:custGeom>
          <a:noFill/>
          <a:ln w="20625" cap="flat" cmpd="sng">
            <a:solidFill>
              <a:srgbClr val="323031"/>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1691" name="Shape 1691"/>
          <p:cNvGrpSpPr/>
          <p:nvPr/>
        </p:nvGrpSpPr>
        <p:grpSpPr>
          <a:xfrm>
            <a:off x="2443163" y="4000501"/>
            <a:ext cx="2830511" cy="228599"/>
            <a:chOff x="2443163" y="4000501"/>
            <a:chExt cx="2830511" cy="228599"/>
          </a:xfrm>
        </p:grpSpPr>
        <p:sp>
          <p:nvSpPr>
            <p:cNvPr id="1692" name="Shape 1692"/>
            <p:cNvSpPr/>
            <p:nvPr/>
          </p:nvSpPr>
          <p:spPr>
            <a:xfrm>
              <a:off x="2443163" y="4000501"/>
              <a:ext cx="2830511" cy="179388"/>
            </a:xfrm>
            <a:custGeom>
              <a:avLst/>
              <a:gdLst/>
              <a:ahLst/>
              <a:cxnLst/>
              <a:rect l="0" t="0" r="0" b="0"/>
              <a:pathLst>
                <a:path w="120000" h="120000" extrusionOk="0">
                  <a:moveTo>
                    <a:pt x="120000" y="120000"/>
                  </a:moveTo>
                  <a:lnTo>
                    <a:pt x="0" y="120000"/>
                  </a:lnTo>
                  <a:lnTo>
                    <a:pt x="0" y="0"/>
                  </a:lnTo>
                </a:path>
              </a:pathLst>
            </a:custGeom>
            <a:noFill/>
            <a:ln w="20625" cap="flat" cmpd="sng">
              <a:solidFill>
                <a:srgbClr val="323031"/>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93" name="Shape 1693"/>
            <p:cNvSpPr/>
            <p:nvPr/>
          </p:nvSpPr>
          <p:spPr>
            <a:xfrm>
              <a:off x="4867275" y="4125912"/>
              <a:ext cx="103186" cy="103188"/>
            </a:xfrm>
            <a:prstGeom prst="ellipse">
              <a:avLst/>
            </a:prstGeom>
            <a:solidFill>
              <a:srgbClr val="323031"/>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694" name="Shape 1694"/>
          <p:cNvSpPr/>
          <p:nvPr/>
        </p:nvSpPr>
        <p:spPr>
          <a:xfrm>
            <a:off x="5100637" y="3192463"/>
            <a:ext cx="1758949" cy="1752600"/>
          </a:xfrm>
          <a:prstGeom prst="ellipse">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1695" name="Shape 1695"/>
          <p:cNvGrpSpPr/>
          <p:nvPr/>
        </p:nvGrpSpPr>
        <p:grpSpPr>
          <a:xfrm>
            <a:off x="5145087" y="3238500"/>
            <a:ext cx="1670050" cy="1662113"/>
            <a:chOff x="5145087" y="3238500"/>
            <a:chExt cx="1670050" cy="1662113"/>
          </a:xfrm>
        </p:grpSpPr>
        <p:sp>
          <p:nvSpPr>
            <p:cNvPr id="1696" name="Shape 1696"/>
            <p:cNvSpPr/>
            <p:nvPr/>
          </p:nvSpPr>
          <p:spPr>
            <a:xfrm>
              <a:off x="5145087" y="3238500"/>
              <a:ext cx="1670050" cy="1662113"/>
            </a:xfrm>
            <a:custGeom>
              <a:avLst/>
              <a:gdLst/>
              <a:ahLst/>
              <a:cxnLst/>
              <a:rect l="0" t="0" r="0" b="0"/>
              <a:pathLst>
                <a:path w="120000" h="120000" extrusionOk="0">
                  <a:moveTo>
                    <a:pt x="59999" y="0"/>
                  </a:moveTo>
                  <a:cubicBezTo>
                    <a:pt x="26920" y="0"/>
                    <a:pt x="0" y="26863"/>
                    <a:pt x="0" y="60000"/>
                  </a:cubicBezTo>
                  <a:cubicBezTo>
                    <a:pt x="0" y="93048"/>
                    <a:pt x="26920" y="120000"/>
                    <a:pt x="59999" y="120000"/>
                  </a:cubicBezTo>
                  <a:cubicBezTo>
                    <a:pt x="93079" y="120000"/>
                    <a:pt x="119999" y="93048"/>
                    <a:pt x="119999" y="60000"/>
                  </a:cubicBezTo>
                  <a:cubicBezTo>
                    <a:pt x="119999" y="26863"/>
                    <a:pt x="93079" y="0"/>
                    <a:pt x="59999" y="0"/>
                  </a:cubicBezTo>
                  <a:close/>
                  <a:moveTo>
                    <a:pt x="59999" y="115316"/>
                  </a:moveTo>
                  <a:cubicBezTo>
                    <a:pt x="29824" y="115316"/>
                    <a:pt x="5278" y="90662"/>
                    <a:pt x="5278" y="60353"/>
                  </a:cubicBezTo>
                  <a:cubicBezTo>
                    <a:pt x="5278" y="29955"/>
                    <a:pt x="29824" y="5390"/>
                    <a:pt x="59999" y="5390"/>
                  </a:cubicBezTo>
                  <a:cubicBezTo>
                    <a:pt x="90263" y="5390"/>
                    <a:pt x="114721" y="29955"/>
                    <a:pt x="114721" y="60353"/>
                  </a:cubicBezTo>
                  <a:cubicBezTo>
                    <a:pt x="114721" y="90662"/>
                    <a:pt x="90263" y="115316"/>
                    <a:pt x="59999" y="115316"/>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97" name="Shape 1697"/>
            <p:cNvSpPr/>
            <p:nvPr/>
          </p:nvSpPr>
          <p:spPr>
            <a:xfrm>
              <a:off x="5356225" y="3536951"/>
              <a:ext cx="1249361" cy="1104899"/>
            </a:xfrm>
            <a:custGeom>
              <a:avLst/>
              <a:gdLst/>
              <a:ahLst/>
              <a:cxnLst/>
              <a:rect l="0" t="0" r="0" b="0"/>
              <a:pathLst>
                <a:path w="120000" h="120000" extrusionOk="0">
                  <a:moveTo>
                    <a:pt x="39608" y="98205"/>
                  </a:moveTo>
                  <a:cubicBezTo>
                    <a:pt x="27502" y="91827"/>
                    <a:pt x="19157" y="77342"/>
                    <a:pt x="19157" y="60465"/>
                  </a:cubicBezTo>
                  <a:cubicBezTo>
                    <a:pt x="19157" y="51694"/>
                    <a:pt x="21508" y="43455"/>
                    <a:pt x="25504" y="36677"/>
                  </a:cubicBezTo>
                  <a:cubicBezTo>
                    <a:pt x="51831" y="81196"/>
                    <a:pt x="51831" y="81196"/>
                    <a:pt x="51831" y="81196"/>
                  </a:cubicBezTo>
                  <a:cubicBezTo>
                    <a:pt x="67698" y="81196"/>
                    <a:pt x="67698" y="81196"/>
                    <a:pt x="67698" y="81196"/>
                  </a:cubicBezTo>
                  <a:cubicBezTo>
                    <a:pt x="94142" y="36677"/>
                    <a:pt x="94142" y="36677"/>
                    <a:pt x="94142" y="36677"/>
                  </a:cubicBezTo>
                  <a:cubicBezTo>
                    <a:pt x="98139" y="43455"/>
                    <a:pt x="100489" y="51694"/>
                    <a:pt x="100489" y="60465"/>
                  </a:cubicBezTo>
                  <a:cubicBezTo>
                    <a:pt x="100489" y="76146"/>
                    <a:pt x="93085" y="89833"/>
                    <a:pt x="82389" y="96877"/>
                  </a:cubicBezTo>
                  <a:cubicBezTo>
                    <a:pt x="87443" y="118803"/>
                    <a:pt x="87443" y="118803"/>
                    <a:pt x="87443" y="118803"/>
                  </a:cubicBezTo>
                  <a:cubicBezTo>
                    <a:pt x="106718" y="107508"/>
                    <a:pt x="120000" y="84784"/>
                    <a:pt x="120000" y="58471"/>
                  </a:cubicBezTo>
                  <a:cubicBezTo>
                    <a:pt x="120000" y="33621"/>
                    <a:pt x="108129" y="11960"/>
                    <a:pt x="90617" y="132"/>
                  </a:cubicBezTo>
                  <a:cubicBezTo>
                    <a:pt x="59941" y="53554"/>
                    <a:pt x="59941" y="53554"/>
                    <a:pt x="59941" y="53554"/>
                  </a:cubicBezTo>
                  <a:cubicBezTo>
                    <a:pt x="29618" y="0"/>
                    <a:pt x="29618" y="0"/>
                    <a:pt x="29618" y="0"/>
                  </a:cubicBezTo>
                  <a:cubicBezTo>
                    <a:pt x="11870" y="11694"/>
                    <a:pt x="0" y="33488"/>
                    <a:pt x="0" y="58471"/>
                  </a:cubicBezTo>
                  <a:cubicBezTo>
                    <a:pt x="0" y="85714"/>
                    <a:pt x="14103" y="109235"/>
                    <a:pt x="34671" y="120000"/>
                  </a:cubicBezTo>
                  <a:lnTo>
                    <a:pt x="39608" y="98205"/>
                  </a:ln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2" name="1 CuadroTexto"/>
          <p:cNvSpPr txBox="1"/>
          <p:nvPr/>
        </p:nvSpPr>
        <p:spPr>
          <a:xfrm>
            <a:off x="1908118" y="6052768"/>
            <a:ext cx="1116678" cy="307777"/>
          </a:xfrm>
          <a:prstGeom prst="rect">
            <a:avLst/>
          </a:prstGeom>
          <a:noFill/>
        </p:spPr>
        <p:txBody>
          <a:bodyPr wrap="square" rtlCol="0">
            <a:spAutoFit/>
          </a:bodyPr>
          <a:lstStyle/>
          <a:p>
            <a:r>
              <a:rPr lang="es-AR" dirty="0" err="1" smtClean="0">
                <a:latin typeface="Verdana" panose="020B0604030504040204" pitchFamily="34" charset="0"/>
                <a:ea typeface="Verdana" panose="020B0604030504040204" pitchFamily="34" charset="0"/>
              </a:rPr>
              <a:t>Databases</a:t>
            </a:r>
            <a:endParaRPr lang="en-US" dirty="0">
              <a:latin typeface="Verdana" panose="020B0604030504040204" pitchFamily="34" charset="0"/>
              <a:ea typeface="Verdana" panose="020B0604030504040204" pitchFamily="34" charset="0"/>
            </a:endParaRPr>
          </a:p>
        </p:txBody>
      </p:sp>
      <p:sp>
        <p:nvSpPr>
          <p:cNvPr id="61" name="60 CuadroTexto"/>
          <p:cNvSpPr txBox="1"/>
          <p:nvPr/>
        </p:nvSpPr>
        <p:spPr>
          <a:xfrm>
            <a:off x="8748714" y="6038453"/>
            <a:ext cx="1770706" cy="307777"/>
          </a:xfrm>
          <a:prstGeom prst="rect">
            <a:avLst/>
          </a:prstGeom>
          <a:noFill/>
        </p:spPr>
        <p:txBody>
          <a:bodyPr wrap="square" rtlCol="0">
            <a:spAutoFit/>
          </a:bodyPr>
          <a:lstStyle/>
          <a:p>
            <a:r>
              <a:rPr lang="es-AR" dirty="0" err="1" smtClean="0">
                <a:latin typeface="Verdana" panose="020B0604030504040204" pitchFamily="34" charset="0"/>
                <a:ea typeface="Verdana" panose="020B0604030504040204" pitchFamily="34" charset="0"/>
              </a:rPr>
              <a:t>Customer</a:t>
            </a:r>
            <a:r>
              <a:rPr lang="es-AR" dirty="0" smtClean="0">
                <a:latin typeface="Verdana" panose="020B0604030504040204" pitchFamily="34" charset="0"/>
                <a:ea typeface="Verdana" panose="020B0604030504040204" pitchFamily="34" charset="0"/>
              </a:rPr>
              <a:t> Apps</a:t>
            </a:r>
            <a:endParaRPr lang="en-US" dirty="0">
              <a:latin typeface="Verdana" panose="020B0604030504040204" pitchFamily="34" charset="0"/>
              <a:ea typeface="Verdana" panose="020B0604030504040204" pitchFamily="34" charset="0"/>
            </a:endParaRPr>
          </a:p>
        </p:txBody>
      </p:sp>
      <p:pic>
        <p:nvPicPr>
          <p:cNvPr id="1026" name="Picture 2" descr="C:\Users\Administrator\Desktop\coleccion-logotipo-circular-redes-sociales-populares_1361-349.jpg"/>
          <p:cNvPicPr>
            <a:picLocks noChangeAspect="1" noChangeArrowheads="1"/>
          </p:cNvPicPr>
          <p:nvPr/>
        </p:nvPicPr>
        <p:blipFill rotWithShape="1">
          <a:blip r:embed="rId3">
            <a:extLst>
              <a:ext uri="{28A0092B-C50C-407E-A947-70E740481C1C}">
                <a14:useLocalDpi xmlns:a14="http://schemas.microsoft.com/office/drawing/2010/main" val="0"/>
              </a:ext>
            </a:extLst>
          </a:blip>
          <a:srcRect l="9998" t="16290" r="12003" b="10246"/>
          <a:stretch/>
        </p:blipFill>
        <p:spPr bwMode="auto">
          <a:xfrm>
            <a:off x="6859586" y="1877453"/>
            <a:ext cx="1279214" cy="122491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dministrator\Downloads\kisspng-amazon-com-amazon-web-services-cloud-computing-clo-companies-with-bird-logos-5b38d19e688bc8.817930291530450334428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2679" y="1706859"/>
            <a:ext cx="1041164" cy="13925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2017" y="3536951"/>
            <a:ext cx="1617022" cy="348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0237" y="2944813"/>
            <a:ext cx="923925"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70115" y="3456950"/>
            <a:ext cx="70485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09031" y="3309936"/>
            <a:ext cx="61912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78282" y="2986932"/>
            <a:ext cx="472095" cy="577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68 CuadroTexto"/>
          <p:cNvSpPr txBox="1"/>
          <p:nvPr/>
        </p:nvSpPr>
        <p:spPr>
          <a:xfrm>
            <a:off x="1223318" y="2360710"/>
            <a:ext cx="1770706" cy="307777"/>
          </a:xfrm>
          <a:prstGeom prst="rect">
            <a:avLst/>
          </a:prstGeom>
          <a:noFill/>
        </p:spPr>
        <p:txBody>
          <a:bodyPr wrap="square" rtlCol="0">
            <a:spAutoFit/>
          </a:bodyPr>
          <a:lstStyle/>
          <a:p>
            <a:r>
              <a:rPr lang="es-AR" dirty="0" err="1" smtClean="0">
                <a:latin typeface="Verdana" panose="020B0604030504040204" pitchFamily="34" charset="0"/>
                <a:ea typeface="Verdana" panose="020B0604030504040204" pitchFamily="34" charset="0"/>
              </a:rPr>
              <a:t>SaaS</a:t>
            </a:r>
            <a:endParaRPr lang="en-US" dirty="0">
              <a:latin typeface="Verdana" panose="020B0604030504040204" pitchFamily="34" charset="0"/>
              <a:ea typeface="Verdana" panose="020B0604030504040204" pitchFamily="34" charset="0"/>
            </a:endParaRPr>
          </a:p>
        </p:txBody>
      </p:sp>
      <p:sp>
        <p:nvSpPr>
          <p:cNvPr id="70" name="69 CuadroTexto"/>
          <p:cNvSpPr txBox="1"/>
          <p:nvPr/>
        </p:nvSpPr>
        <p:spPr>
          <a:xfrm>
            <a:off x="3732213" y="1229193"/>
            <a:ext cx="1770706" cy="307777"/>
          </a:xfrm>
          <a:prstGeom prst="rect">
            <a:avLst/>
          </a:prstGeom>
          <a:noFill/>
        </p:spPr>
        <p:txBody>
          <a:bodyPr wrap="square" rtlCol="0">
            <a:spAutoFit/>
          </a:bodyPr>
          <a:lstStyle/>
          <a:p>
            <a:r>
              <a:rPr lang="es-AR" dirty="0" smtClean="0">
                <a:latin typeface="Verdana" panose="020B0604030504040204" pitchFamily="34" charset="0"/>
                <a:ea typeface="Verdana" panose="020B0604030504040204" pitchFamily="34" charset="0"/>
              </a:rPr>
              <a:t>Cloud</a:t>
            </a:r>
            <a:endParaRPr lang="en-US" dirty="0">
              <a:latin typeface="Verdana" panose="020B0604030504040204" pitchFamily="34" charset="0"/>
              <a:ea typeface="Verdana" panose="020B0604030504040204" pitchFamily="34" charset="0"/>
            </a:endParaRPr>
          </a:p>
        </p:txBody>
      </p:sp>
      <p:sp>
        <p:nvSpPr>
          <p:cNvPr id="71" name="70 CuadroTexto"/>
          <p:cNvSpPr txBox="1"/>
          <p:nvPr/>
        </p:nvSpPr>
        <p:spPr>
          <a:xfrm>
            <a:off x="6978008" y="1280967"/>
            <a:ext cx="1770706" cy="307777"/>
          </a:xfrm>
          <a:prstGeom prst="rect">
            <a:avLst/>
          </a:prstGeom>
          <a:noFill/>
        </p:spPr>
        <p:txBody>
          <a:bodyPr wrap="square" rtlCol="0">
            <a:spAutoFit/>
          </a:bodyPr>
          <a:lstStyle/>
          <a:p>
            <a:r>
              <a:rPr lang="es-AR" dirty="0" smtClean="0">
                <a:latin typeface="Verdana" panose="020B0604030504040204" pitchFamily="34" charset="0"/>
                <a:ea typeface="Verdana" panose="020B0604030504040204" pitchFamily="34" charset="0"/>
              </a:rPr>
              <a:t>Social</a:t>
            </a:r>
            <a:endParaRPr lang="en-US" dirty="0">
              <a:latin typeface="Verdana" panose="020B0604030504040204" pitchFamily="34" charset="0"/>
              <a:ea typeface="Verdana" panose="020B0604030504040204" pitchFamily="34" charset="0"/>
            </a:endParaRPr>
          </a:p>
        </p:txBody>
      </p:sp>
      <p:sp>
        <p:nvSpPr>
          <p:cNvPr id="72" name="71 CuadroTexto"/>
          <p:cNvSpPr txBox="1"/>
          <p:nvPr/>
        </p:nvSpPr>
        <p:spPr>
          <a:xfrm>
            <a:off x="9084620" y="2392628"/>
            <a:ext cx="2608433" cy="523220"/>
          </a:xfrm>
          <a:prstGeom prst="rect">
            <a:avLst/>
          </a:prstGeom>
          <a:noFill/>
        </p:spPr>
        <p:txBody>
          <a:bodyPr wrap="square" rtlCol="0">
            <a:spAutoFit/>
          </a:bodyPr>
          <a:lstStyle/>
          <a:p>
            <a:r>
              <a:rPr lang="es-AR" dirty="0" err="1" smtClean="0">
                <a:latin typeface="Verdana" panose="020B0604030504040204" pitchFamily="34" charset="0"/>
                <a:ea typeface="Verdana" panose="020B0604030504040204" pitchFamily="34" charset="0"/>
              </a:rPr>
              <a:t>Customers</a:t>
            </a:r>
            <a:r>
              <a:rPr lang="es-AR" dirty="0" smtClean="0">
                <a:latin typeface="Verdana" panose="020B0604030504040204" pitchFamily="34" charset="0"/>
                <a:ea typeface="Verdana" panose="020B0604030504040204" pitchFamily="34" charset="0"/>
              </a:rPr>
              <a:t>, </a:t>
            </a:r>
            <a:r>
              <a:rPr lang="es-AR" dirty="0" err="1" smtClean="0">
                <a:latin typeface="Verdana" panose="020B0604030504040204" pitchFamily="34" charset="0"/>
                <a:ea typeface="Verdana" panose="020B0604030504040204" pitchFamily="34" charset="0"/>
              </a:rPr>
              <a:t>partners</a:t>
            </a:r>
            <a:r>
              <a:rPr lang="es-AR" dirty="0" smtClean="0">
                <a:latin typeface="Verdana" panose="020B0604030504040204" pitchFamily="34" charset="0"/>
                <a:ea typeface="Verdana" panose="020B0604030504040204" pitchFamily="34" charset="0"/>
              </a:rPr>
              <a:t> </a:t>
            </a:r>
            <a:r>
              <a:rPr lang="es-AR" dirty="0" err="1" smtClean="0">
                <a:latin typeface="Verdana" panose="020B0604030504040204" pitchFamily="34" charset="0"/>
                <a:ea typeface="Verdana" panose="020B0604030504040204" pitchFamily="34" charset="0"/>
              </a:rPr>
              <a:t>suppliers</a:t>
            </a:r>
            <a:endParaRPr lang="en-US" dirty="0">
              <a:latin typeface="Verdana" panose="020B0604030504040204" pitchFamily="34" charset="0"/>
              <a:ea typeface="Verdana" panose="020B0604030504040204" pitchFamily="34" charset="0"/>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2"/>
        <p:cNvGrpSpPr/>
        <p:nvPr/>
      </p:nvGrpSpPr>
      <p:grpSpPr>
        <a:xfrm>
          <a:off x="0" y="0"/>
          <a:ext cx="0" cy="0"/>
          <a:chOff x="0" y="0"/>
          <a:chExt cx="0" cy="0"/>
        </a:xfrm>
      </p:grpSpPr>
      <p:sp>
        <p:nvSpPr>
          <p:cNvPr id="1703" name="Shape 1703"/>
          <p:cNvSpPr txBox="1">
            <a:spLocks noGrp="1"/>
          </p:cNvSpPr>
          <p:nvPr>
            <p:ph type="title"/>
          </p:nvPr>
        </p:nvSpPr>
        <p:spPr>
          <a:xfrm>
            <a:off x="609441" y="0"/>
            <a:ext cx="9485052" cy="902367"/>
          </a:xfrm>
          <a:prstGeom prst="rect">
            <a:avLst/>
          </a:prstGeom>
          <a:noFill/>
          <a:ln>
            <a:noFill/>
          </a:ln>
        </p:spPr>
        <p:txBody>
          <a:bodyPr lIns="0" tIns="0" rIns="0" bIns="0" anchor="ctr" anchorCtr="0">
            <a:noAutofit/>
          </a:bodyPr>
          <a:lstStyle/>
          <a:p>
            <a:pPr marL="0" marR="0" lvl="0" indent="0" algn="l" rtl="0">
              <a:lnSpc>
                <a:spcPct val="114285"/>
              </a:lnSpc>
              <a:spcBef>
                <a:spcPts val="0"/>
              </a:spcBef>
              <a:spcAft>
                <a:spcPts val="0"/>
              </a:spcAft>
              <a:buSzPct val="25000"/>
              <a:buNone/>
            </a:pPr>
            <a:r>
              <a:rPr lang="en-US" sz="2800" b="0" i="0" u="none" strike="noStrike" cap="none" dirty="0">
                <a:solidFill>
                  <a:schemeClr val="lt1"/>
                </a:solidFill>
                <a:latin typeface="Verdana"/>
                <a:ea typeface="Verdana"/>
                <a:cs typeface="Verdana"/>
                <a:sym typeface="Verdana"/>
              </a:rPr>
              <a:t>The </a:t>
            </a:r>
            <a:r>
              <a:rPr lang="en-US" sz="2800" b="0" i="0" u="none" strike="noStrike" cap="none" dirty="0" err="1">
                <a:solidFill>
                  <a:schemeClr val="lt1"/>
                </a:solidFill>
                <a:latin typeface="Verdana"/>
                <a:ea typeface="Verdana"/>
                <a:cs typeface="Verdana"/>
                <a:sym typeface="Verdana"/>
              </a:rPr>
              <a:t>Anypoint</a:t>
            </a:r>
            <a:r>
              <a:rPr lang="en-US" sz="2800" b="0" i="0" u="none" strike="noStrike" cap="none" dirty="0">
                <a:solidFill>
                  <a:schemeClr val="lt1"/>
                </a:solidFill>
                <a:latin typeface="Verdana"/>
                <a:ea typeface="Verdana"/>
                <a:cs typeface="Verdana"/>
                <a:sym typeface="Verdana"/>
              </a:rPr>
              <a:t> Platform from </a:t>
            </a:r>
            <a:r>
              <a:rPr lang="en-US" sz="2800" b="0" i="0" u="none" strike="noStrike" cap="none" dirty="0" err="1">
                <a:solidFill>
                  <a:schemeClr val="lt1"/>
                </a:solidFill>
                <a:latin typeface="Verdana"/>
                <a:ea typeface="Verdana"/>
                <a:cs typeface="Verdana"/>
                <a:sym typeface="Verdana"/>
              </a:rPr>
              <a:t>MuleSoft</a:t>
            </a:r>
            <a:endParaRPr lang="en-US" sz="2800" b="0" i="0" u="none" strike="noStrike" cap="none" dirty="0">
              <a:solidFill>
                <a:schemeClr val="lt1"/>
              </a:solidFill>
              <a:latin typeface="Verdana"/>
              <a:ea typeface="Verdana"/>
              <a:cs typeface="Verdana"/>
              <a:sym typeface="Verdana"/>
            </a:endParaRPr>
          </a:p>
        </p:txBody>
      </p:sp>
      <p:sp>
        <p:nvSpPr>
          <p:cNvPr id="1704" name="Shape 1704"/>
          <p:cNvSpPr txBox="1">
            <a:spLocks noGrp="1"/>
          </p:cNvSpPr>
          <p:nvPr>
            <p:ph type="sldNum" idx="12"/>
          </p:nvPr>
        </p:nvSpPr>
        <p:spPr>
          <a:xfrm>
            <a:off x="10883338" y="6339100"/>
            <a:ext cx="684774" cy="365125"/>
          </a:xfrm>
          <a:prstGeom prst="rect">
            <a:avLst/>
          </a:prstGeom>
          <a:noFill/>
          <a:ln>
            <a:noFill/>
          </a:ln>
        </p:spPr>
        <p:txBody>
          <a:bodyPr lIns="0" tIns="0" rIns="0" bIns="0" anchor="ctr" anchorCtr="0">
            <a:noAutofit/>
          </a:bodyPr>
          <a:lstStyle/>
          <a:p>
            <a:pPr marL="0" marR="0" lvl="0" indent="0" algn="r" rtl="0">
              <a:spcBef>
                <a:spcPts val="0"/>
              </a:spcBef>
              <a:spcAft>
                <a:spcPts val="0"/>
              </a:spcAft>
              <a:buSzPct val="25000"/>
              <a:buNone/>
            </a:pPr>
            <a:fld id="{00000000-1234-1234-1234-123412341234}" type="slidenum">
              <a:rPr lang="en-US" sz="1300">
                <a:solidFill>
                  <a:srgbClr val="BFBFBF"/>
                </a:solidFill>
                <a:latin typeface="Verdana"/>
                <a:ea typeface="Verdana"/>
                <a:cs typeface="Verdana"/>
                <a:sym typeface="Verdana"/>
              </a:rPr>
              <a:t>9</a:t>
            </a:fld>
            <a:endParaRPr lang="en-US" sz="1300">
              <a:solidFill>
                <a:srgbClr val="BFBFBF"/>
              </a:solidFill>
              <a:latin typeface="Verdana"/>
              <a:ea typeface="Verdana"/>
              <a:cs typeface="Verdana"/>
              <a:sym typeface="Verdana"/>
            </a:endParaRPr>
          </a:p>
        </p:txBody>
      </p:sp>
      <p:sp>
        <p:nvSpPr>
          <p:cNvPr id="1705" name="Shape 1705"/>
          <p:cNvSpPr/>
          <p:nvPr/>
        </p:nvSpPr>
        <p:spPr>
          <a:xfrm>
            <a:off x="2211388" y="1437745"/>
            <a:ext cx="7778750" cy="654050"/>
          </a:xfrm>
          <a:prstGeom prst="rect">
            <a:avLst/>
          </a:prstGeom>
          <a:solidFill>
            <a:srgbClr val="312F30"/>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1706" name="Shape 1706"/>
          <p:cNvGrpSpPr/>
          <p:nvPr/>
        </p:nvGrpSpPr>
        <p:grpSpPr>
          <a:xfrm>
            <a:off x="5249862" y="1683808"/>
            <a:ext cx="1697038" cy="190500"/>
            <a:chOff x="5249862" y="1463675"/>
            <a:chExt cx="1697038" cy="190500"/>
          </a:xfrm>
        </p:grpSpPr>
        <p:sp>
          <p:nvSpPr>
            <p:cNvPr id="1707" name="Shape 1707"/>
            <p:cNvSpPr/>
            <p:nvPr/>
          </p:nvSpPr>
          <p:spPr>
            <a:xfrm>
              <a:off x="5249862" y="1463675"/>
              <a:ext cx="115888" cy="144462"/>
            </a:xfrm>
            <a:custGeom>
              <a:avLst/>
              <a:gdLst/>
              <a:ahLst/>
              <a:cxnLst/>
              <a:rect l="0" t="0" r="0" b="0"/>
              <a:pathLst>
                <a:path w="120000" h="120000" extrusionOk="0">
                  <a:moveTo>
                    <a:pt x="93698" y="89670"/>
                  </a:moveTo>
                  <a:lnTo>
                    <a:pt x="24657" y="89670"/>
                  </a:lnTo>
                  <a:lnTo>
                    <a:pt x="11506" y="120000"/>
                  </a:lnTo>
                  <a:lnTo>
                    <a:pt x="0" y="120000"/>
                  </a:lnTo>
                  <a:lnTo>
                    <a:pt x="54246" y="0"/>
                  </a:lnTo>
                  <a:lnTo>
                    <a:pt x="65753" y="0"/>
                  </a:lnTo>
                  <a:lnTo>
                    <a:pt x="119999" y="120000"/>
                  </a:lnTo>
                  <a:lnTo>
                    <a:pt x="106849" y="120000"/>
                  </a:lnTo>
                  <a:lnTo>
                    <a:pt x="93698" y="89670"/>
                  </a:lnTo>
                  <a:close/>
                  <a:moveTo>
                    <a:pt x="29589" y="83076"/>
                  </a:moveTo>
                  <a:lnTo>
                    <a:pt x="92054" y="83076"/>
                  </a:lnTo>
                  <a:lnTo>
                    <a:pt x="60821" y="13186"/>
                  </a:lnTo>
                  <a:lnTo>
                    <a:pt x="29589" y="8307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08" name="Shape 1708"/>
            <p:cNvSpPr/>
            <p:nvPr/>
          </p:nvSpPr>
          <p:spPr>
            <a:xfrm>
              <a:off x="5386387" y="1509712"/>
              <a:ext cx="76199" cy="98425"/>
            </a:xfrm>
            <a:custGeom>
              <a:avLst/>
              <a:gdLst/>
              <a:ahLst/>
              <a:cxnLst/>
              <a:rect l="0" t="0" r="0" b="0"/>
              <a:pathLst>
                <a:path w="120000" h="120000" extrusionOk="0">
                  <a:moveTo>
                    <a:pt x="104000" y="46153"/>
                  </a:moveTo>
                  <a:cubicBezTo>
                    <a:pt x="104000" y="23076"/>
                    <a:pt x="88000" y="10769"/>
                    <a:pt x="60000" y="10769"/>
                  </a:cubicBezTo>
                  <a:cubicBezTo>
                    <a:pt x="32000" y="10769"/>
                    <a:pt x="18000" y="23076"/>
                    <a:pt x="18000" y="46153"/>
                  </a:cubicBezTo>
                  <a:cubicBezTo>
                    <a:pt x="18000" y="120000"/>
                    <a:pt x="18000" y="120000"/>
                    <a:pt x="18000" y="120000"/>
                  </a:cubicBezTo>
                  <a:cubicBezTo>
                    <a:pt x="0" y="120000"/>
                    <a:pt x="0" y="120000"/>
                    <a:pt x="0" y="120000"/>
                  </a:cubicBezTo>
                  <a:cubicBezTo>
                    <a:pt x="0" y="1538"/>
                    <a:pt x="0" y="1538"/>
                    <a:pt x="0" y="1538"/>
                  </a:cubicBezTo>
                  <a:cubicBezTo>
                    <a:pt x="18000" y="1538"/>
                    <a:pt x="18000" y="1538"/>
                    <a:pt x="18000" y="1538"/>
                  </a:cubicBezTo>
                  <a:cubicBezTo>
                    <a:pt x="18000" y="15384"/>
                    <a:pt x="18000" y="15384"/>
                    <a:pt x="18000" y="15384"/>
                  </a:cubicBezTo>
                  <a:cubicBezTo>
                    <a:pt x="28000" y="4615"/>
                    <a:pt x="44000" y="0"/>
                    <a:pt x="62000" y="0"/>
                  </a:cubicBezTo>
                  <a:cubicBezTo>
                    <a:pt x="80000" y="0"/>
                    <a:pt x="94000" y="3076"/>
                    <a:pt x="104000" y="10769"/>
                  </a:cubicBezTo>
                  <a:cubicBezTo>
                    <a:pt x="114000" y="18461"/>
                    <a:pt x="120000" y="30769"/>
                    <a:pt x="120000" y="44615"/>
                  </a:cubicBezTo>
                  <a:cubicBezTo>
                    <a:pt x="120000" y="120000"/>
                    <a:pt x="120000" y="120000"/>
                    <a:pt x="120000" y="120000"/>
                  </a:cubicBezTo>
                  <a:cubicBezTo>
                    <a:pt x="104000" y="120000"/>
                    <a:pt x="104000" y="120000"/>
                    <a:pt x="104000" y="120000"/>
                  </a:cubicBezTo>
                  <a:lnTo>
                    <a:pt x="104000" y="4615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09" name="Shape 1709"/>
            <p:cNvSpPr/>
            <p:nvPr/>
          </p:nvSpPr>
          <p:spPr>
            <a:xfrm>
              <a:off x="5483225" y="1511300"/>
              <a:ext cx="80962" cy="139699"/>
            </a:xfrm>
            <a:custGeom>
              <a:avLst/>
              <a:gdLst/>
              <a:ahLst/>
              <a:cxnLst/>
              <a:rect l="0" t="0" r="0" b="0"/>
              <a:pathLst>
                <a:path w="120000" h="120000" extrusionOk="0">
                  <a:moveTo>
                    <a:pt x="43125" y="114642"/>
                  </a:moveTo>
                  <a:cubicBezTo>
                    <a:pt x="35625" y="118928"/>
                    <a:pt x="24375" y="119999"/>
                    <a:pt x="15000" y="119999"/>
                  </a:cubicBezTo>
                  <a:cubicBezTo>
                    <a:pt x="7500" y="119999"/>
                    <a:pt x="7500" y="119999"/>
                    <a:pt x="7500" y="119999"/>
                  </a:cubicBezTo>
                  <a:cubicBezTo>
                    <a:pt x="7500" y="112499"/>
                    <a:pt x="7500" y="112499"/>
                    <a:pt x="7500" y="112499"/>
                  </a:cubicBezTo>
                  <a:cubicBezTo>
                    <a:pt x="13125" y="112499"/>
                    <a:pt x="13125" y="112499"/>
                    <a:pt x="13125" y="112499"/>
                  </a:cubicBezTo>
                  <a:cubicBezTo>
                    <a:pt x="30000" y="112499"/>
                    <a:pt x="35625" y="109285"/>
                    <a:pt x="41250" y="100714"/>
                  </a:cubicBezTo>
                  <a:cubicBezTo>
                    <a:pt x="52500" y="82499"/>
                    <a:pt x="52500" y="82499"/>
                    <a:pt x="52500" y="82499"/>
                  </a:cubicBezTo>
                  <a:cubicBezTo>
                    <a:pt x="0" y="0"/>
                    <a:pt x="0" y="0"/>
                    <a:pt x="0" y="0"/>
                  </a:cubicBezTo>
                  <a:cubicBezTo>
                    <a:pt x="16875" y="0"/>
                    <a:pt x="16875" y="0"/>
                    <a:pt x="16875" y="0"/>
                  </a:cubicBezTo>
                  <a:cubicBezTo>
                    <a:pt x="60000" y="71785"/>
                    <a:pt x="60000" y="71785"/>
                    <a:pt x="60000" y="71785"/>
                  </a:cubicBezTo>
                  <a:cubicBezTo>
                    <a:pt x="103125" y="0"/>
                    <a:pt x="103125" y="0"/>
                    <a:pt x="103125" y="0"/>
                  </a:cubicBezTo>
                  <a:cubicBezTo>
                    <a:pt x="120000" y="0"/>
                    <a:pt x="120000" y="0"/>
                    <a:pt x="120000" y="0"/>
                  </a:cubicBezTo>
                  <a:cubicBezTo>
                    <a:pt x="52500" y="104999"/>
                    <a:pt x="52500" y="104999"/>
                    <a:pt x="52500" y="104999"/>
                  </a:cubicBezTo>
                  <a:cubicBezTo>
                    <a:pt x="50625" y="109285"/>
                    <a:pt x="46875" y="112499"/>
                    <a:pt x="43125" y="114642"/>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10" name="Shape 1710"/>
            <p:cNvSpPr/>
            <p:nvPr/>
          </p:nvSpPr>
          <p:spPr>
            <a:xfrm>
              <a:off x="5586412" y="1509712"/>
              <a:ext cx="76199" cy="144462"/>
            </a:xfrm>
            <a:custGeom>
              <a:avLst/>
              <a:gdLst/>
              <a:ahLst/>
              <a:cxnLst/>
              <a:rect l="0" t="0" r="0" b="0"/>
              <a:pathLst>
                <a:path w="120000" h="120000" extrusionOk="0">
                  <a:moveTo>
                    <a:pt x="100000" y="75130"/>
                  </a:moveTo>
                  <a:cubicBezTo>
                    <a:pt x="92000" y="79304"/>
                    <a:pt x="78000" y="82434"/>
                    <a:pt x="62000" y="82434"/>
                  </a:cubicBezTo>
                  <a:cubicBezTo>
                    <a:pt x="44000" y="82434"/>
                    <a:pt x="30000" y="80347"/>
                    <a:pt x="16000" y="70956"/>
                  </a:cubicBezTo>
                  <a:cubicBezTo>
                    <a:pt x="16000" y="120000"/>
                    <a:pt x="16000" y="120000"/>
                    <a:pt x="16000" y="120000"/>
                  </a:cubicBezTo>
                  <a:cubicBezTo>
                    <a:pt x="0" y="120000"/>
                    <a:pt x="0" y="120000"/>
                    <a:pt x="0" y="120000"/>
                  </a:cubicBezTo>
                  <a:cubicBezTo>
                    <a:pt x="0" y="1043"/>
                    <a:pt x="0" y="1043"/>
                    <a:pt x="0" y="1043"/>
                  </a:cubicBezTo>
                  <a:cubicBezTo>
                    <a:pt x="16000" y="1043"/>
                    <a:pt x="16000" y="1043"/>
                    <a:pt x="16000" y="1043"/>
                  </a:cubicBezTo>
                  <a:cubicBezTo>
                    <a:pt x="16000" y="11478"/>
                    <a:pt x="16000" y="11478"/>
                    <a:pt x="16000" y="11478"/>
                  </a:cubicBezTo>
                  <a:cubicBezTo>
                    <a:pt x="30000" y="2086"/>
                    <a:pt x="44000" y="0"/>
                    <a:pt x="62000" y="0"/>
                  </a:cubicBezTo>
                  <a:cubicBezTo>
                    <a:pt x="78000" y="0"/>
                    <a:pt x="92000" y="3130"/>
                    <a:pt x="100000" y="7304"/>
                  </a:cubicBezTo>
                  <a:cubicBezTo>
                    <a:pt x="114000" y="14608"/>
                    <a:pt x="120000" y="28173"/>
                    <a:pt x="120000" y="40695"/>
                  </a:cubicBezTo>
                  <a:cubicBezTo>
                    <a:pt x="120000" y="54260"/>
                    <a:pt x="114000" y="66782"/>
                    <a:pt x="100000" y="75130"/>
                  </a:cubicBezTo>
                  <a:close/>
                  <a:moveTo>
                    <a:pt x="60000" y="7304"/>
                  </a:moveTo>
                  <a:cubicBezTo>
                    <a:pt x="22000" y="7304"/>
                    <a:pt x="16000" y="24000"/>
                    <a:pt x="16000" y="40695"/>
                  </a:cubicBezTo>
                  <a:cubicBezTo>
                    <a:pt x="16000" y="57391"/>
                    <a:pt x="22000" y="75130"/>
                    <a:pt x="60000" y="75130"/>
                  </a:cubicBezTo>
                  <a:cubicBezTo>
                    <a:pt x="98000" y="75130"/>
                    <a:pt x="102000" y="57391"/>
                    <a:pt x="102000" y="40695"/>
                  </a:cubicBezTo>
                  <a:cubicBezTo>
                    <a:pt x="102000" y="24000"/>
                    <a:pt x="98000" y="7304"/>
                    <a:pt x="60000" y="7304"/>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11" name="Shape 1711"/>
            <p:cNvSpPr/>
            <p:nvPr/>
          </p:nvSpPr>
          <p:spPr>
            <a:xfrm>
              <a:off x="5689600" y="1509712"/>
              <a:ext cx="77788" cy="98425"/>
            </a:xfrm>
            <a:custGeom>
              <a:avLst/>
              <a:gdLst/>
              <a:ahLst/>
              <a:cxnLst/>
              <a:rect l="0" t="0" r="0" b="0"/>
              <a:pathLst>
                <a:path w="120000" h="120000" extrusionOk="0">
                  <a:moveTo>
                    <a:pt x="100645" y="106329"/>
                  </a:moveTo>
                  <a:cubicBezTo>
                    <a:pt x="90967" y="115443"/>
                    <a:pt x="75483" y="120000"/>
                    <a:pt x="60000" y="120000"/>
                  </a:cubicBezTo>
                  <a:cubicBezTo>
                    <a:pt x="42580" y="120000"/>
                    <a:pt x="29032" y="115443"/>
                    <a:pt x="17419" y="106329"/>
                  </a:cubicBezTo>
                  <a:cubicBezTo>
                    <a:pt x="1935" y="94177"/>
                    <a:pt x="0" y="75949"/>
                    <a:pt x="0" y="59240"/>
                  </a:cubicBezTo>
                  <a:cubicBezTo>
                    <a:pt x="0" y="42531"/>
                    <a:pt x="1935" y="24303"/>
                    <a:pt x="17419" y="12151"/>
                  </a:cubicBezTo>
                  <a:cubicBezTo>
                    <a:pt x="29032" y="4556"/>
                    <a:pt x="42580" y="0"/>
                    <a:pt x="60000" y="0"/>
                  </a:cubicBezTo>
                  <a:cubicBezTo>
                    <a:pt x="75483" y="0"/>
                    <a:pt x="90967" y="4556"/>
                    <a:pt x="100645" y="12151"/>
                  </a:cubicBezTo>
                  <a:cubicBezTo>
                    <a:pt x="116129" y="24303"/>
                    <a:pt x="120000" y="42531"/>
                    <a:pt x="120000" y="59240"/>
                  </a:cubicBezTo>
                  <a:cubicBezTo>
                    <a:pt x="120000" y="75949"/>
                    <a:pt x="116129" y="94177"/>
                    <a:pt x="100645" y="106329"/>
                  </a:cubicBezTo>
                  <a:close/>
                  <a:moveTo>
                    <a:pt x="90967" y="21265"/>
                  </a:moveTo>
                  <a:cubicBezTo>
                    <a:pt x="81290" y="13670"/>
                    <a:pt x="71612" y="10632"/>
                    <a:pt x="60000" y="10632"/>
                  </a:cubicBezTo>
                  <a:cubicBezTo>
                    <a:pt x="46451" y="10632"/>
                    <a:pt x="36774" y="13670"/>
                    <a:pt x="29032" y="21265"/>
                  </a:cubicBezTo>
                  <a:cubicBezTo>
                    <a:pt x="15483" y="30379"/>
                    <a:pt x="15483" y="45569"/>
                    <a:pt x="15483" y="59240"/>
                  </a:cubicBezTo>
                  <a:cubicBezTo>
                    <a:pt x="15483" y="72911"/>
                    <a:pt x="15483" y="89620"/>
                    <a:pt x="29032" y="98734"/>
                  </a:cubicBezTo>
                  <a:cubicBezTo>
                    <a:pt x="36774" y="104810"/>
                    <a:pt x="46451" y="109367"/>
                    <a:pt x="60000" y="109367"/>
                  </a:cubicBezTo>
                  <a:cubicBezTo>
                    <a:pt x="71612" y="109367"/>
                    <a:pt x="81290" y="104810"/>
                    <a:pt x="90967" y="98734"/>
                  </a:cubicBezTo>
                  <a:cubicBezTo>
                    <a:pt x="102580" y="89620"/>
                    <a:pt x="104516" y="72911"/>
                    <a:pt x="104516" y="59240"/>
                  </a:cubicBezTo>
                  <a:cubicBezTo>
                    <a:pt x="104516" y="45569"/>
                    <a:pt x="102580" y="30379"/>
                    <a:pt x="90967" y="21265"/>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12" name="Shape 1712"/>
            <p:cNvSpPr/>
            <p:nvPr/>
          </p:nvSpPr>
          <p:spPr>
            <a:xfrm>
              <a:off x="5799137" y="1463675"/>
              <a:ext cx="12699" cy="144462"/>
            </a:xfrm>
            <a:custGeom>
              <a:avLst/>
              <a:gdLst/>
              <a:ahLst/>
              <a:cxnLst/>
              <a:rect l="0" t="0" r="0" b="0"/>
              <a:pathLst>
                <a:path w="120000" h="120000" extrusionOk="0">
                  <a:moveTo>
                    <a:pt x="0" y="0"/>
                  </a:moveTo>
                  <a:lnTo>
                    <a:pt x="120000" y="0"/>
                  </a:lnTo>
                  <a:lnTo>
                    <a:pt x="120000" y="10549"/>
                  </a:lnTo>
                  <a:lnTo>
                    <a:pt x="0" y="10549"/>
                  </a:lnTo>
                  <a:lnTo>
                    <a:pt x="0" y="0"/>
                  </a:lnTo>
                  <a:close/>
                  <a:moveTo>
                    <a:pt x="15000" y="39560"/>
                  </a:moveTo>
                  <a:lnTo>
                    <a:pt x="105000" y="39560"/>
                  </a:lnTo>
                  <a:lnTo>
                    <a:pt x="105000" y="120000"/>
                  </a:lnTo>
                  <a:lnTo>
                    <a:pt x="15000" y="120000"/>
                  </a:lnTo>
                  <a:lnTo>
                    <a:pt x="15000" y="3956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13" name="Shape 1713"/>
            <p:cNvSpPr/>
            <p:nvPr/>
          </p:nvSpPr>
          <p:spPr>
            <a:xfrm>
              <a:off x="5849937" y="1509712"/>
              <a:ext cx="74612" cy="98425"/>
            </a:xfrm>
            <a:custGeom>
              <a:avLst/>
              <a:gdLst/>
              <a:ahLst/>
              <a:cxnLst/>
              <a:rect l="0" t="0" r="0" b="0"/>
              <a:pathLst>
                <a:path w="120000" h="120000" extrusionOk="0">
                  <a:moveTo>
                    <a:pt x="104000" y="46153"/>
                  </a:moveTo>
                  <a:cubicBezTo>
                    <a:pt x="104000" y="23076"/>
                    <a:pt x="88000" y="10769"/>
                    <a:pt x="60000" y="10769"/>
                  </a:cubicBezTo>
                  <a:cubicBezTo>
                    <a:pt x="32000" y="10769"/>
                    <a:pt x="18000" y="23076"/>
                    <a:pt x="18000" y="46153"/>
                  </a:cubicBezTo>
                  <a:cubicBezTo>
                    <a:pt x="18000" y="120000"/>
                    <a:pt x="18000" y="120000"/>
                    <a:pt x="18000" y="120000"/>
                  </a:cubicBezTo>
                  <a:cubicBezTo>
                    <a:pt x="0" y="120000"/>
                    <a:pt x="0" y="120000"/>
                    <a:pt x="0" y="120000"/>
                  </a:cubicBezTo>
                  <a:cubicBezTo>
                    <a:pt x="0" y="1538"/>
                    <a:pt x="0" y="1538"/>
                    <a:pt x="0" y="1538"/>
                  </a:cubicBezTo>
                  <a:cubicBezTo>
                    <a:pt x="18000" y="1538"/>
                    <a:pt x="18000" y="1538"/>
                    <a:pt x="18000" y="1538"/>
                  </a:cubicBezTo>
                  <a:cubicBezTo>
                    <a:pt x="18000" y="15384"/>
                    <a:pt x="18000" y="15384"/>
                    <a:pt x="18000" y="15384"/>
                  </a:cubicBezTo>
                  <a:cubicBezTo>
                    <a:pt x="28000" y="4615"/>
                    <a:pt x="44000" y="0"/>
                    <a:pt x="62000" y="0"/>
                  </a:cubicBezTo>
                  <a:cubicBezTo>
                    <a:pt x="80000" y="0"/>
                    <a:pt x="94000" y="3076"/>
                    <a:pt x="104000" y="10769"/>
                  </a:cubicBezTo>
                  <a:cubicBezTo>
                    <a:pt x="114000" y="18461"/>
                    <a:pt x="120000" y="30769"/>
                    <a:pt x="120000" y="44615"/>
                  </a:cubicBezTo>
                  <a:cubicBezTo>
                    <a:pt x="120000" y="120000"/>
                    <a:pt x="120000" y="120000"/>
                    <a:pt x="120000" y="120000"/>
                  </a:cubicBezTo>
                  <a:cubicBezTo>
                    <a:pt x="104000" y="120000"/>
                    <a:pt x="104000" y="120000"/>
                    <a:pt x="104000" y="120000"/>
                  </a:cubicBezTo>
                  <a:lnTo>
                    <a:pt x="104000" y="4615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14" name="Shape 1714"/>
            <p:cNvSpPr/>
            <p:nvPr/>
          </p:nvSpPr>
          <p:spPr>
            <a:xfrm>
              <a:off x="5951537" y="1479550"/>
              <a:ext cx="44450" cy="128587"/>
            </a:xfrm>
            <a:custGeom>
              <a:avLst/>
              <a:gdLst/>
              <a:ahLst/>
              <a:cxnLst/>
              <a:rect l="0" t="0" r="0" b="0"/>
              <a:pathLst>
                <a:path w="120000" h="120000" extrusionOk="0">
                  <a:moveTo>
                    <a:pt x="36666" y="96470"/>
                  </a:moveTo>
                  <a:cubicBezTo>
                    <a:pt x="36666" y="36470"/>
                    <a:pt x="36666" y="36470"/>
                    <a:pt x="36666" y="36470"/>
                  </a:cubicBezTo>
                  <a:cubicBezTo>
                    <a:pt x="0" y="36470"/>
                    <a:pt x="0" y="36470"/>
                    <a:pt x="0" y="36470"/>
                  </a:cubicBezTo>
                  <a:cubicBezTo>
                    <a:pt x="0" y="29411"/>
                    <a:pt x="0" y="29411"/>
                    <a:pt x="0" y="29411"/>
                  </a:cubicBezTo>
                  <a:cubicBezTo>
                    <a:pt x="36666" y="29411"/>
                    <a:pt x="36666" y="29411"/>
                    <a:pt x="36666" y="29411"/>
                  </a:cubicBezTo>
                  <a:cubicBezTo>
                    <a:pt x="36666" y="0"/>
                    <a:pt x="36666" y="0"/>
                    <a:pt x="36666" y="0"/>
                  </a:cubicBezTo>
                  <a:cubicBezTo>
                    <a:pt x="63333" y="0"/>
                    <a:pt x="63333" y="0"/>
                    <a:pt x="63333" y="0"/>
                  </a:cubicBezTo>
                  <a:cubicBezTo>
                    <a:pt x="63333" y="29411"/>
                    <a:pt x="63333" y="29411"/>
                    <a:pt x="63333" y="29411"/>
                  </a:cubicBezTo>
                  <a:cubicBezTo>
                    <a:pt x="120000" y="29411"/>
                    <a:pt x="120000" y="29411"/>
                    <a:pt x="120000" y="29411"/>
                  </a:cubicBezTo>
                  <a:cubicBezTo>
                    <a:pt x="120000" y="36470"/>
                    <a:pt x="120000" y="36470"/>
                    <a:pt x="120000" y="36470"/>
                  </a:cubicBezTo>
                  <a:cubicBezTo>
                    <a:pt x="63333" y="36470"/>
                    <a:pt x="63333" y="36470"/>
                    <a:pt x="63333" y="36470"/>
                  </a:cubicBezTo>
                  <a:cubicBezTo>
                    <a:pt x="63333" y="96470"/>
                    <a:pt x="63333" y="96470"/>
                    <a:pt x="63333" y="96470"/>
                  </a:cubicBezTo>
                  <a:cubicBezTo>
                    <a:pt x="63333" y="105882"/>
                    <a:pt x="76666" y="111764"/>
                    <a:pt x="103333" y="111764"/>
                  </a:cubicBezTo>
                  <a:cubicBezTo>
                    <a:pt x="120000" y="111764"/>
                    <a:pt x="120000" y="111764"/>
                    <a:pt x="120000" y="111764"/>
                  </a:cubicBezTo>
                  <a:cubicBezTo>
                    <a:pt x="120000" y="120000"/>
                    <a:pt x="120000" y="120000"/>
                    <a:pt x="120000" y="120000"/>
                  </a:cubicBezTo>
                  <a:cubicBezTo>
                    <a:pt x="96666" y="120000"/>
                    <a:pt x="96666" y="120000"/>
                    <a:pt x="96666" y="120000"/>
                  </a:cubicBezTo>
                  <a:cubicBezTo>
                    <a:pt x="56666" y="120000"/>
                    <a:pt x="36666" y="109411"/>
                    <a:pt x="36666" y="9647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15" name="Shape 1715"/>
            <p:cNvSpPr/>
            <p:nvPr/>
          </p:nvSpPr>
          <p:spPr>
            <a:xfrm>
              <a:off x="6062662" y="1463675"/>
              <a:ext cx="114300" cy="144462"/>
            </a:xfrm>
            <a:custGeom>
              <a:avLst/>
              <a:gdLst/>
              <a:ahLst/>
              <a:cxnLst/>
              <a:rect l="0" t="0" r="0" b="0"/>
              <a:pathLst>
                <a:path w="120000" h="120000" extrusionOk="0">
                  <a:moveTo>
                    <a:pt x="95000" y="89670"/>
                  </a:moveTo>
                  <a:lnTo>
                    <a:pt x="25000" y="89670"/>
                  </a:lnTo>
                  <a:lnTo>
                    <a:pt x="11666" y="120000"/>
                  </a:lnTo>
                  <a:lnTo>
                    <a:pt x="0" y="120000"/>
                  </a:lnTo>
                  <a:lnTo>
                    <a:pt x="55000" y="0"/>
                  </a:lnTo>
                  <a:lnTo>
                    <a:pt x="65000" y="0"/>
                  </a:lnTo>
                  <a:lnTo>
                    <a:pt x="120000" y="120000"/>
                  </a:lnTo>
                  <a:lnTo>
                    <a:pt x="108333" y="120000"/>
                  </a:lnTo>
                  <a:lnTo>
                    <a:pt x="95000" y="89670"/>
                  </a:lnTo>
                  <a:close/>
                  <a:moveTo>
                    <a:pt x="30000" y="83076"/>
                  </a:moveTo>
                  <a:lnTo>
                    <a:pt x="91666" y="83076"/>
                  </a:lnTo>
                  <a:lnTo>
                    <a:pt x="60000" y="13186"/>
                  </a:lnTo>
                  <a:lnTo>
                    <a:pt x="30000" y="8307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16" name="Shape 1716"/>
            <p:cNvSpPr/>
            <p:nvPr/>
          </p:nvSpPr>
          <p:spPr>
            <a:xfrm>
              <a:off x="6202362" y="1463675"/>
              <a:ext cx="95250" cy="144462"/>
            </a:xfrm>
            <a:custGeom>
              <a:avLst/>
              <a:gdLst/>
              <a:ahLst/>
              <a:cxnLst/>
              <a:rect l="0" t="0" r="0" b="0"/>
              <a:pathLst>
                <a:path w="120000" h="120000" extrusionOk="0">
                  <a:moveTo>
                    <a:pt x="66315" y="69473"/>
                  </a:moveTo>
                  <a:cubicBezTo>
                    <a:pt x="14210" y="69473"/>
                    <a:pt x="14210" y="69473"/>
                    <a:pt x="14210" y="69473"/>
                  </a:cubicBezTo>
                  <a:cubicBezTo>
                    <a:pt x="14210" y="119999"/>
                    <a:pt x="14210" y="119999"/>
                    <a:pt x="14210" y="119999"/>
                  </a:cubicBezTo>
                  <a:cubicBezTo>
                    <a:pt x="0" y="119999"/>
                    <a:pt x="0" y="119999"/>
                    <a:pt x="0" y="119999"/>
                  </a:cubicBezTo>
                  <a:cubicBezTo>
                    <a:pt x="0" y="0"/>
                    <a:pt x="0" y="0"/>
                    <a:pt x="0" y="0"/>
                  </a:cubicBezTo>
                  <a:cubicBezTo>
                    <a:pt x="66315" y="0"/>
                    <a:pt x="66315" y="0"/>
                    <a:pt x="66315" y="0"/>
                  </a:cubicBezTo>
                  <a:cubicBezTo>
                    <a:pt x="97894" y="0"/>
                    <a:pt x="120000" y="12631"/>
                    <a:pt x="120000" y="34736"/>
                  </a:cubicBezTo>
                  <a:cubicBezTo>
                    <a:pt x="120000" y="56842"/>
                    <a:pt x="97894" y="69473"/>
                    <a:pt x="66315" y="69473"/>
                  </a:cubicBezTo>
                  <a:close/>
                  <a:moveTo>
                    <a:pt x="64736" y="8421"/>
                  </a:moveTo>
                  <a:cubicBezTo>
                    <a:pt x="14210" y="8421"/>
                    <a:pt x="14210" y="8421"/>
                    <a:pt x="14210" y="8421"/>
                  </a:cubicBezTo>
                  <a:cubicBezTo>
                    <a:pt x="14210" y="61052"/>
                    <a:pt x="14210" y="61052"/>
                    <a:pt x="14210" y="61052"/>
                  </a:cubicBezTo>
                  <a:cubicBezTo>
                    <a:pt x="64736" y="61052"/>
                    <a:pt x="64736" y="61052"/>
                    <a:pt x="64736" y="61052"/>
                  </a:cubicBezTo>
                  <a:cubicBezTo>
                    <a:pt x="90000" y="61052"/>
                    <a:pt x="107368" y="52631"/>
                    <a:pt x="107368" y="34736"/>
                  </a:cubicBezTo>
                  <a:cubicBezTo>
                    <a:pt x="107368" y="16842"/>
                    <a:pt x="90000" y="8421"/>
                    <a:pt x="64736" y="8421"/>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17" name="Shape 1717"/>
            <p:cNvSpPr/>
            <p:nvPr/>
          </p:nvSpPr>
          <p:spPr>
            <a:xfrm>
              <a:off x="6329362" y="1463675"/>
              <a:ext cx="11113" cy="144462"/>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18" name="Shape 1718"/>
            <p:cNvSpPr/>
            <p:nvPr/>
          </p:nvSpPr>
          <p:spPr>
            <a:xfrm>
              <a:off x="6435725" y="1463675"/>
              <a:ext cx="95250" cy="144462"/>
            </a:xfrm>
            <a:custGeom>
              <a:avLst/>
              <a:gdLst/>
              <a:ahLst/>
              <a:cxnLst/>
              <a:rect l="0" t="0" r="0" b="0"/>
              <a:pathLst>
                <a:path w="120000" h="120000" extrusionOk="0">
                  <a:moveTo>
                    <a:pt x="64736" y="69473"/>
                  </a:moveTo>
                  <a:cubicBezTo>
                    <a:pt x="12631" y="69473"/>
                    <a:pt x="12631" y="69473"/>
                    <a:pt x="12631" y="69473"/>
                  </a:cubicBezTo>
                  <a:cubicBezTo>
                    <a:pt x="12631" y="119999"/>
                    <a:pt x="12631" y="119999"/>
                    <a:pt x="12631" y="119999"/>
                  </a:cubicBezTo>
                  <a:cubicBezTo>
                    <a:pt x="0" y="119999"/>
                    <a:pt x="0" y="119999"/>
                    <a:pt x="0" y="119999"/>
                  </a:cubicBezTo>
                  <a:cubicBezTo>
                    <a:pt x="0" y="0"/>
                    <a:pt x="0" y="0"/>
                    <a:pt x="0" y="0"/>
                  </a:cubicBezTo>
                  <a:cubicBezTo>
                    <a:pt x="64736" y="0"/>
                    <a:pt x="64736" y="0"/>
                    <a:pt x="64736" y="0"/>
                  </a:cubicBezTo>
                  <a:cubicBezTo>
                    <a:pt x="96315" y="0"/>
                    <a:pt x="120000" y="12631"/>
                    <a:pt x="120000" y="34736"/>
                  </a:cubicBezTo>
                  <a:cubicBezTo>
                    <a:pt x="120000" y="56842"/>
                    <a:pt x="96315" y="69473"/>
                    <a:pt x="64736" y="69473"/>
                  </a:cubicBezTo>
                  <a:close/>
                  <a:moveTo>
                    <a:pt x="64736" y="8421"/>
                  </a:moveTo>
                  <a:cubicBezTo>
                    <a:pt x="12631" y="8421"/>
                    <a:pt x="12631" y="8421"/>
                    <a:pt x="12631" y="8421"/>
                  </a:cubicBezTo>
                  <a:cubicBezTo>
                    <a:pt x="12631" y="61052"/>
                    <a:pt x="12631" y="61052"/>
                    <a:pt x="12631" y="61052"/>
                  </a:cubicBezTo>
                  <a:cubicBezTo>
                    <a:pt x="64736" y="61052"/>
                    <a:pt x="64736" y="61052"/>
                    <a:pt x="64736" y="61052"/>
                  </a:cubicBezTo>
                  <a:cubicBezTo>
                    <a:pt x="88421" y="61052"/>
                    <a:pt x="105789" y="52631"/>
                    <a:pt x="105789" y="34736"/>
                  </a:cubicBezTo>
                  <a:cubicBezTo>
                    <a:pt x="105789" y="16842"/>
                    <a:pt x="88421" y="8421"/>
                    <a:pt x="64736" y="8421"/>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19" name="Shape 1719"/>
            <p:cNvSpPr/>
            <p:nvPr/>
          </p:nvSpPr>
          <p:spPr>
            <a:xfrm>
              <a:off x="6553200" y="1509712"/>
              <a:ext cx="77788" cy="98425"/>
            </a:xfrm>
            <a:custGeom>
              <a:avLst/>
              <a:gdLst/>
              <a:ahLst/>
              <a:cxnLst/>
              <a:rect l="0" t="0" r="0" b="0"/>
              <a:pathLst>
                <a:path w="120000" h="120000" extrusionOk="0">
                  <a:moveTo>
                    <a:pt x="100645" y="106329"/>
                  </a:moveTo>
                  <a:cubicBezTo>
                    <a:pt x="89032" y="115443"/>
                    <a:pt x="75483" y="120000"/>
                    <a:pt x="60000" y="120000"/>
                  </a:cubicBezTo>
                  <a:cubicBezTo>
                    <a:pt x="42580" y="120000"/>
                    <a:pt x="29032" y="115443"/>
                    <a:pt x="17419" y="106329"/>
                  </a:cubicBezTo>
                  <a:cubicBezTo>
                    <a:pt x="1935" y="94177"/>
                    <a:pt x="0" y="75949"/>
                    <a:pt x="0" y="59240"/>
                  </a:cubicBezTo>
                  <a:cubicBezTo>
                    <a:pt x="0" y="42531"/>
                    <a:pt x="1935" y="24303"/>
                    <a:pt x="17419" y="12151"/>
                  </a:cubicBezTo>
                  <a:cubicBezTo>
                    <a:pt x="29032" y="4556"/>
                    <a:pt x="42580" y="0"/>
                    <a:pt x="60000" y="0"/>
                  </a:cubicBezTo>
                  <a:cubicBezTo>
                    <a:pt x="75483" y="0"/>
                    <a:pt x="89032" y="4556"/>
                    <a:pt x="100645" y="12151"/>
                  </a:cubicBezTo>
                  <a:cubicBezTo>
                    <a:pt x="116129" y="24303"/>
                    <a:pt x="120000" y="42531"/>
                    <a:pt x="120000" y="59240"/>
                  </a:cubicBezTo>
                  <a:cubicBezTo>
                    <a:pt x="120000" y="75949"/>
                    <a:pt x="116129" y="94177"/>
                    <a:pt x="100645" y="106329"/>
                  </a:cubicBezTo>
                  <a:close/>
                  <a:moveTo>
                    <a:pt x="90967" y="21265"/>
                  </a:moveTo>
                  <a:cubicBezTo>
                    <a:pt x="81290" y="13670"/>
                    <a:pt x="71612" y="10632"/>
                    <a:pt x="60000" y="10632"/>
                  </a:cubicBezTo>
                  <a:cubicBezTo>
                    <a:pt x="46451" y="10632"/>
                    <a:pt x="36774" y="13670"/>
                    <a:pt x="29032" y="21265"/>
                  </a:cubicBezTo>
                  <a:cubicBezTo>
                    <a:pt x="15483" y="30379"/>
                    <a:pt x="15483" y="45569"/>
                    <a:pt x="15483" y="59240"/>
                  </a:cubicBezTo>
                  <a:cubicBezTo>
                    <a:pt x="15483" y="72911"/>
                    <a:pt x="15483" y="89620"/>
                    <a:pt x="29032" y="98734"/>
                  </a:cubicBezTo>
                  <a:cubicBezTo>
                    <a:pt x="36774" y="104810"/>
                    <a:pt x="46451" y="109367"/>
                    <a:pt x="60000" y="109367"/>
                  </a:cubicBezTo>
                  <a:cubicBezTo>
                    <a:pt x="71612" y="109367"/>
                    <a:pt x="81290" y="104810"/>
                    <a:pt x="90967" y="98734"/>
                  </a:cubicBezTo>
                  <a:cubicBezTo>
                    <a:pt x="102580" y="89620"/>
                    <a:pt x="102580" y="72911"/>
                    <a:pt x="102580" y="59240"/>
                  </a:cubicBezTo>
                  <a:cubicBezTo>
                    <a:pt x="102580" y="45569"/>
                    <a:pt x="102580" y="30379"/>
                    <a:pt x="90967" y="21265"/>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20" name="Shape 1720"/>
            <p:cNvSpPr/>
            <p:nvPr/>
          </p:nvSpPr>
          <p:spPr>
            <a:xfrm>
              <a:off x="6662738" y="1509712"/>
              <a:ext cx="61913" cy="98425"/>
            </a:xfrm>
            <a:custGeom>
              <a:avLst/>
              <a:gdLst/>
              <a:ahLst/>
              <a:cxnLst/>
              <a:rect l="0" t="0" r="0" b="0"/>
              <a:pathLst>
                <a:path w="120000" h="120000" extrusionOk="0">
                  <a:moveTo>
                    <a:pt x="71020" y="10769"/>
                  </a:moveTo>
                  <a:cubicBezTo>
                    <a:pt x="39183" y="10769"/>
                    <a:pt x="19591" y="27692"/>
                    <a:pt x="19591" y="46153"/>
                  </a:cubicBezTo>
                  <a:cubicBezTo>
                    <a:pt x="19591" y="120000"/>
                    <a:pt x="19591" y="120000"/>
                    <a:pt x="19591" y="120000"/>
                  </a:cubicBezTo>
                  <a:cubicBezTo>
                    <a:pt x="0" y="120000"/>
                    <a:pt x="0" y="120000"/>
                    <a:pt x="0" y="120000"/>
                  </a:cubicBezTo>
                  <a:cubicBezTo>
                    <a:pt x="0" y="1538"/>
                    <a:pt x="0" y="1538"/>
                    <a:pt x="0" y="1538"/>
                  </a:cubicBezTo>
                  <a:cubicBezTo>
                    <a:pt x="19591" y="1538"/>
                    <a:pt x="19591" y="1538"/>
                    <a:pt x="19591" y="1538"/>
                  </a:cubicBezTo>
                  <a:cubicBezTo>
                    <a:pt x="19591" y="16923"/>
                    <a:pt x="19591" y="16923"/>
                    <a:pt x="19591" y="16923"/>
                  </a:cubicBezTo>
                  <a:cubicBezTo>
                    <a:pt x="31836" y="6153"/>
                    <a:pt x="53877" y="0"/>
                    <a:pt x="75918" y="0"/>
                  </a:cubicBezTo>
                  <a:cubicBezTo>
                    <a:pt x="93061" y="0"/>
                    <a:pt x="107755" y="3076"/>
                    <a:pt x="119999" y="10769"/>
                  </a:cubicBezTo>
                  <a:cubicBezTo>
                    <a:pt x="107755" y="20000"/>
                    <a:pt x="107755" y="20000"/>
                    <a:pt x="107755" y="20000"/>
                  </a:cubicBezTo>
                  <a:cubicBezTo>
                    <a:pt x="95510" y="12307"/>
                    <a:pt x="85714" y="10769"/>
                    <a:pt x="71020" y="10769"/>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21" name="Shape 1721"/>
            <p:cNvSpPr/>
            <p:nvPr/>
          </p:nvSpPr>
          <p:spPr>
            <a:xfrm>
              <a:off x="6735763" y="1479550"/>
              <a:ext cx="44450" cy="128587"/>
            </a:xfrm>
            <a:custGeom>
              <a:avLst/>
              <a:gdLst/>
              <a:ahLst/>
              <a:cxnLst/>
              <a:rect l="0" t="0" r="0" b="0"/>
              <a:pathLst>
                <a:path w="120000" h="120000" extrusionOk="0">
                  <a:moveTo>
                    <a:pt x="36666" y="96470"/>
                  </a:moveTo>
                  <a:cubicBezTo>
                    <a:pt x="36666" y="36470"/>
                    <a:pt x="36666" y="36470"/>
                    <a:pt x="36666" y="36470"/>
                  </a:cubicBezTo>
                  <a:cubicBezTo>
                    <a:pt x="0" y="36470"/>
                    <a:pt x="0" y="36470"/>
                    <a:pt x="0" y="36470"/>
                  </a:cubicBezTo>
                  <a:cubicBezTo>
                    <a:pt x="0" y="29411"/>
                    <a:pt x="0" y="29411"/>
                    <a:pt x="0" y="29411"/>
                  </a:cubicBezTo>
                  <a:cubicBezTo>
                    <a:pt x="36666" y="29411"/>
                    <a:pt x="36666" y="29411"/>
                    <a:pt x="36666" y="29411"/>
                  </a:cubicBezTo>
                  <a:cubicBezTo>
                    <a:pt x="36666" y="0"/>
                    <a:pt x="36666" y="0"/>
                    <a:pt x="36666" y="0"/>
                  </a:cubicBezTo>
                  <a:cubicBezTo>
                    <a:pt x="63333" y="0"/>
                    <a:pt x="63333" y="0"/>
                    <a:pt x="63333" y="0"/>
                  </a:cubicBezTo>
                  <a:cubicBezTo>
                    <a:pt x="63333" y="29411"/>
                    <a:pt x="63333" y="29411"/>
                    <a:pt x="63333" y="29411"/>
                  </a:cubicBezTo>
                  <a:cubicBezTo>
                    <a:pt x="120000" y="29411"/>
                    <a:pt x="120000" y="29411"/>
                    <a:pt x="120000" y="29411"/>
                  </a:cubicBezTo>
                  <a:cubicBezTo>
                    <a:pt x="120000" y="36470"/>
                    <a:pt x="120000" y="36470"/>
                    <a:pt x="120000" y="36470"/>
                  </a:cubicBezTo>
                  <a:cubicBezTo>
                    <a:pt x="63333" y="36470"/>
                    <a:pt x="63333" y="36470"/>
                    <a:pt x="63333" y="36470"/>
                  </a:cubicBezTo>
                  <a:cubicBezTo>
                    <a:pt x="63333" y="96470"/>
                    <a:pt x="63333" y="96470"/>
                    <a:pt x="63333" y="96470"/>
                  </a:cubicBezTo>
                  <a:cubicBezTo>
                    <a:pt x="63333" y="105882"/>
                    <a:pt x="73333" y="111764"/>
                    <a:pt x="103333" y="111764"/>
                  </a:cubicBezTo>
                  <a:cubicBezTo>
                    <a:pt x="120000" y="111764"/>
                    <a:pt x="120000" y="111764"/>
                    <a:pt x="120000" y="111764"/>
                  </a:cubicBezTo>
                  <a:cubicBezTo>
                    <a:pt x="120000" y="120000"/>
                    <a:pt x="120000" y="120000"/>
                    <a:pt x="120000" y="120000"/>
                  </a:cubicBezTo>
                  <a:cubicBezTo>
                    <a:pt x="96666" y="120000"/>
                    <a:pt x="96666" y="120000"/>
                    <a:pt x="96666" y="120000"/>
                  </a:cubicBezTo>
                  <a:cubicBezTo>
                    <a:pt x="56666" y="120000"/>
                    <a:pt x="36666" y="109411"/>
                    <a:pt x="36666" y="9647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22" name="Shape 1722"/>
            <p:cNvSpPr/>
            <p:nvPr/>
          </p:nvSpPr>
          <p:spPr>
            <a:xfrm>
              <a:off x="6802438" y="1509712"/>
              <a:ext cx="76199" cy="98425"/>
            </a:xfrm>
            <a:custGeom>
              <a:avLst/>
              <a:gdLst/>
              <a:ahLst/>
              <a:cxnLst/>
              <a:rect l="0" t="0" r="0" b="0"/>
              <a:pathLst>
                <a:path w="120000" h="120000" extrusionOk="0">
                  <a:moveTo>
                    <a:pt x="102000" y="106329"/>
                  </a:moveTo>
                  <a:cubicBezTo>
                    <a:pt x="90000" y="116962"/>
                    <a:pt x="78000" y="120000"/>
                    <a:pt x="56000" y="120000"/>
                  </a:cubicBezTo>
                  <a:cubicBezTo>
                    <a:pt x="32000" y="120000"/>
                    <a:pt x="20000" y="116962"/>
                    <a:pt x="10000" y="109367"/>
                  </a:cubicBezTo>
                  <a:cubicBezTo>
                    <a:pt x="2000" y="103291"/>
                    <a:pt x="0" y="95696"/>
                    <a:pt x="0" y="86582"/>
                  </a:cubicBezTo>
                  <a:cubicBezTo>
                    <a:pt x="0" y="65316"/>
                    <a:pt x="20000" y="53164"/>
                    <a:pt x="52000" y="53164"/>
                  </a:cubicBezTo>
                  <a:cubicBezTo>
                    <a:pt x="102000" y="53164"/>
                    <a:pt x="102000" y="53164"/>
                    <a:pt x="102000" y="53164"/>
                  </a:cubicBezTo>
                  <a:cubicBezTo>
                    <a:pt x="102000" y="39493"/>
                    <a:pt x="102000" y="39493"/>
                    <a:pt x="102000" y="39493"/>
                  </a:cubicBezTo>
                  <a:cubicBezTo>
                    <a:pt x="102000" y="21265"/>
                    <a:pt x="90000" y="10632"/>
                    <a:pt x="60000" y="10632"/>
                  </a:cubicBezTo>
                  <a:cubicBezTo>
                    <a:pt x="38000" y="10632"/>
                    <a:pt x="26000" y="15189"/>
                    <a:pt x="16000" y="25822"/>
                  </a:cubicBezTo>
                  <a:cubicBezTo>
                    <a:pt x="4000" y="18227"/>
                    <a:pt x="4000" y="18227"/>
                    <a:pt x="4000" y="18227"/>
                  </a:cubicBezTo>
                  <a:cubicBezTo>
                    <a:pt x="18000" y="4556"/>
                    <a:pt x="34000" y="0"/>
                    <a:pt x="60000" y="0"/>
                  </a:cubicBezTo>
                  <a:cubicBezTo>
                    <a:pt x="100000" y="0"/>
                    <a:pt x="120000" y="13670"/>
                    <a:pt x="120000" y="37974"/>
                  </a:cubicBezTo>
                  <a:cubicBezTo>
                    <a:pt x="120000" y="118481"/>
                    <a:pt x="120000" y="118481"/>
                    <a:pt x="120000" y="118481"/>
                  </a:cubicBezTo>
                  <a:cubicBezTo>
                    <a:pt x="102000" y="118481"/>
                    <a:pt x="102000" y="118481"/>
                    <a:pt x="102000" y="118481"/>
                  </a:cubicBezTo>
                  <a:lnTo>
                    <a:pt x="102000" y="106329"/>
                  </a:lnTo>
                  <a:close/>
                  <a:moveTo>
                    <a:pt x="54000" y="62278"/>
                  </a:moveTo>
                  <a:cubicBezTo>
                    <a:pt x="28000" y="62278"/>
                    <a:pt x="16000" y="69873"/>
                    <a:pt x="16000" y="86582"/>
                  </a:cubicBezTo>
                  <a:cubicBezTo>
                    <a:pt x="16000" y="101772"/>
                    <a:pt x="28000" y="109367"/>
                    <a:pt x="56000" y="109367"/>
                  </a:cubicBezTo>
                  <a:cubicBezTo>
                    <a:pt x="70000" y="109367"/>
                    <a:pt x="82000" y="107848"/>
                    <a:pt x="94000" y="100253"/>
                  </a:cubicBezTo>
                  <a:cubicBezTo>
                    <a:pt x="100000" y="95696"/>
                    <a:pt x="102000" y="88101"/>
                    <a:pt x="102000" y="77468"/>
                  </a:cubicBezTo>
                  <a:cubicBezTo>
                    <a:pt x="102000" y="62278"/>
                    <a:pt x="102000" y="62278"/>
                    <a:pt x="102000" y="62278"/>
                  </a:cubicBezTo>
                  <a:lnTo>
                    <a:pt x="54000" y="6227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23" name="Shape 1723"/>
            <p:cNvSpPr/>
            <p:nvPr/>
          </p:nvSpPr>
          <p:spPr>
            <a:xfrm>
              <a:off x="6916738" y="1463675"/>
              <a:ext cx="30162" cy="144462"/>
            </a:xfrm>
            <a:custGeom>
              <a:avLst/>
              <a:gdLst/>
              <a:ahLst/>
              <a:cxnLst/>
              <a:rect l="0" t="0" r="0" b="0"/>
              <a:pathLst>
                <a:path w="120000" h="120000" extrusionOk="0">
                  <a:moveTo>
                    <a:pt x="0" y="98947"/>
                  </a:moveTo>
                  <a:cubicBezTo>
                    <a:pt x="0" y="0"/>
                    <a:pt x="0" y="0"/>
                    <a:pt x="0" y="0"/>
                  </a:cubicBezTo>
                  <a:cubicBezTo>
                    <a:pt x="38400" y="0"/>
                    <a:pt x="38400" y="0"/>
                    <a:pt x="38400" y="0"/>
                  </a:cubicBezTo>
                  <a:cubicBezTo>
                    <a:pt x="38400" y="98947"/>
                    <a:pt x="38400" y="98947"/>
                    <a:pt x="38400" y="98947"/>
                  </a:cubicBezTo>
                  <a:cubicBezTo>
                    <a:pt x="38400" y="108421"/>
                    <a:pt x="52800" y="112631"/>
                    <a:pt x="96000" y="112631"/>
                  </a:cubicBezTo>
                  <a:cubicBezTo>
                    <a:pt x="120000" y="112631"/>
                    <a:pt x="120000" y="112631"/>
                    <a:pt x="120000" y="112631"/>
                  </a:cubicBezTo>
                  <a:cubicBezTo>
                    <a:pt x="120000" y="119999"/>
                    <a:pt x="120000" y="119999"/>
                    <a:pt x="120000" y="119999"/>
                  </a:cubicBezTo>
                  <a:cubicBezTo>
                    <a:pt x="86400" y="119999"/>
                    <a:pt x="86400" y="119999"/>
                    <a:pt x="86400" y="119999"/>
                  </a:cubicBezTo>
                  <a:cubicBezTo>
                    <a:pt x="28800" y="119999"/>
                    <a:pt x="0" y="111578"/>
                    <a:pt x="0" y="98947"/>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724" name="Shape 1724"/>
          <p:cNvSpPr/>
          <p:nvPr/>
        </p:nvSpPr>
        <p:spPr>
          <a:xfrm>
            <a:off x="2211388" y="3755496"/>
            <a:ext cx="7778750" cy="652462"/>
          </a:xfrm>
          <a:prstGeom prst="rect">
            <a:avLst/>
          </a:prstGeom>
          <a:solidFill>
            <a:srgbClr val="312F30"/>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1725" name="Shape 1725"/>
          <p:cNvGrpSpPr/>
          <p:nvPr/>
        </p:nvGrpSpPr>
        <p:grpSpPr>
          <a:xfrm>
            <a:off x="5191125" y="4004733"/>
            <a:ext cx="1811338" cy="192087"/>
            <a:chOff x="5191125" y="3784600"/>
            <a:chExt cx="1811338" cy="192087"/>
          </a:xfrm>
        </p:grpSpPr>
        <p:sp>
          <p:nvSpPr>
            <p:cNvPr id="1726" name="Shape 1726"/>
            <p:cNvSpPr/>
            <p:nvPr/>
          </p:nvSpPr>
          <p:spPr>
            <a:xfrm>
              <a:off x="5191125" y="3786187"/>
              <a:ext cx="114300" cy="142875"/>
            </a:xfrm>
            <a:custGeom>
              <a:avLst/>
              <a:gdLst/>
              <a:ahLst/>
              <a:cxnLst/>
              <a:rect l="0" t="0" r="0" b="0"/>
              <a:pathLst>
                <a:path w="120000" h="120000" extrusionOk="0">
                  <a:moveTo>
                    <a:pt x="95000" y="90666"/>
                  </a:moveTo>
                  <a:lnTo>
                    <a:pt x="25000" y="90666"/>
                  </a:lnTo>
                  <a:lnTo>
                    <a:pt x="11666" y="120000"/>
                  </a:lnTo>
                  <a:lnTo>
                    <a:pt x="0" y="120000"/>
                  </a:lnTo>
                  <a:lnTo>
                    <a:pt x="53333" y="0"/>
                  </a:lnTo>
                  <a:lnTo>
                    <a:pt x="65000" y="0"/>
                  </a:lnTo>
                  <a:lnTo>
                    <a:pt x="120000" y="120000"/>
                  </a:lnTo>
                  <a:lnTo>
                    <a:pt x="108333" y="120000"/>
                  </a:lnTo>
                  <a:lnTo>
                    <a:pt x="95000" y="90666"/>
                  </a:lnTo>
                  <a:close/>
                  <a:moveTo>
                    <a:pt x="28333" y="84000"/>
                  </a:moveTo>
                  <a:lnTo>
                    <a:pt x="91666" y="84000"/>
                  </a:lnTo>
                  <a:lnTo>
                    <a:pt x="60000" y="13333"/>
                  </a:lnTo>
                  <a:lnTo>
                    <a:pt x="28333" y="84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27" name="Shape 1727"/>
            <p:cNvSpPr/>
            <p:nvPr/>
          </p:nvSpPr>
          <p:spPr>
            <a:xfrm>
              <a:off x="5327650" y="3832225"/>
              <a:ext cx="74612" cy="96838"/>
            </a:xfrm>
            <a:custGeom>
              <a:avLst/>
              <a:gdLst/>
              <a:ahLst/>
              <a:cxnLst/>
              <a:rect l="0" t="0" r="0" b="0"/>
              <a:pathLst>
                <a:path w="120000" h="120000" extrusionOk="0">
                  <a:moveTo>
                    <a:pt x="103728" y="46153"/>
                  </a:moveTo>
                  <a:cubicBezTo>
                    <a:pt x="103728" y="23076"/>
                    <a:pt x="89491" y="10769"/>
                    <a:pt x="61016" y="10769"/>
                  </a:cubicBezTo>
                  <a:cubicBezTo>
                    <a:pt x="32542" y="10769"/>
                    <a:pt x="16271" y="23076"/>
                    <a:pt x="16271" y="46153"/>
                  </a:cubicBezTo>
                  <a:cubicBezTo>
                    <a:pt x="16271" y="120000"/>
                    <a:pt x="16271" y="120000"/>
                    <a:pt x="16271" y="120000"/>
                  </a:cubicBezTo>
                  <a:cubicBezTo>
                    <a:pt x="0" y="120000"/>
                    <a:pt x="0" y="120000"/>
                    <a:pt x="0" y="120000"/>
                  </a:cubicBezTo>
                  <a:cubicBezTo>
                    <a:pt x="0" y="1538"/>
                    <a:pt x="0" y="1538"/>
                    <a:pt x="0" y="1538"/>
                  </a:cubicBezTo>
                  <a:cubicBezTo>
                    <a:pt x="16271" y="1538"/>
                    <a:pt x="16271" y="1538"/>
                    <a:pt x="16271" y="1538"/>
                  </a:cubicBezTo>
                  <a:cubicBezTo>
                    <a:pt x="16271" y="15384"/>
                    <a:pt x="16271" y="15384"/>
                    <a:pt x="16271" y="15384"/>
                  </a:cubicBezTo>
                  <a:cubicBezTo>
                    <a:pt x="28474" y="4615"/>
                    <a:pt x="42711" y="0"/>
                    <a:pt x="63050" y="0"/>
                  </a:cubicBezTo>
                  <a:cubicBezTo>
                    <a:pt x="79322" y="0"/>
                    <a:pt x="93559" y="3076"/>
                    <a:pt x="103728" y="10769"/>
                  </a:cubicBezTo>
                  <a:cubicBezTo>
                    <a:pt x="115932" y="18461"/>
                    <a:pt x="120000" y="30769"/>
                    <a:pt x="120000" y="44615"/>
                  </a:cubicBezTo>
                  <a:cubicBezTo>
                    <a:pt x="120000" y="120000"/>
                    <a:pt x="120000" y="120000"/>
                    <a:pt x="120000" y="120000"/>
                  </a:cubicBezTo>
                  <a:cubicBezTo>
                    <a:pt x="103728" y="120000"/>
                    <a:pt x="103728" y="120000"/>
                    <a:pt x="103728" y="120000"/>
                  </a:cubicBezTo>
                  <a:lnTo>
                    <a:pt x="103728" y="4615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28" name="Shape 1728"/>
            <p:cNvSpPr/>
            <p:nvPr/>
          </p:nvSpPr>
          <p:spPr>
            <a:xfrm>
              <a:off x="5422900" y="3832225"/>
              <a:ext cx="80962" cy="141287"/>
            </a:xfrm>
            <a:custGeom>
              <a:avLst/>
              <a:gdLst/>
              <a:ahLst/>
              <a:cxnLst/>
              <a:rect l="0" t="0" r="0" b="0"/>
              <a:pathLst>
                <a:path w="120000" h="120000" extrusionOk="0">
                  <a:moveTo>
                    <a:pt x="43125" y="114642"/>
                  </a:moveTo>
                  <a:cubicBezTo>
                    <a:pt x="35625" y="118928"/>
                    <a:pt x="26250" y="119999"/>
                    <a:pt x="16875" y="119999"/>
                  </a:cubicBezTo>
                  <a:cubicBezTo>
                    <a:pt x="9375" y="119999"/>
                    <a:pt x="9375" y="119999"/>
                    <a:pt x="9375" y="119999"/>
                  </a:cubicBezTo>
                  <a:cubicBezTo>
                    <a:pt x="9375" y="112499"/>
                    <a:pt x="9375" y="112499"/>
                    <a:pt x="9375" y="112499"/>
                  </a:cubicBezTo>
                  <a:cubicBezTo>
                    <a:pt x="15000" y="112499"/>
                    <a:pt x="15000" y="112499"/>
                    <a:pt x="15000" y="112499"/>
                  </a:cubicBezTo>
                  <a:cubicBezTo>
                    <a:pt x="31875" y="112499"/>
                    <a:pt x="35625" y="109285"/>
                    <a:pt x="41250" y="100714"/>
                  </a:cubicBezTo>
                  <a:cubicBezTo>
                    <a:pt x="52500" y="82499"/>
                    <a:pt x="52500" y="82499"/>
                    <a:pt x="52500" y="82499"/>
                  </a:cubicBezTo>
                  <a:cubicBezTo>
                    <a:pt x="0" y="0"/>
                    <a:pt x="0" y="0"/>
                    <a:pt x="0" y="0"/>
                  </a:cubicBezTo>
                  <a:cubicBezTo>
                    <a:pt x="16875" y="0"/>
                    <a:pt x="16875" y="0"/>
                    <a:pt x="16875" y="0"/>
                  </a:cubicBezTo>
                  <a:cubicBezTo>
                    <a:pt x="60000" y="71785"/>
                    <a:pt x="60000" y="71785"/>
                    <a:pt x="60000" y="71785"/>
                  </a:cubicBezTo>
                  <a:cubicBezTo>
                    <a:pt x="103125" y="0"/>
                    <a:pt x="103125" y="0"/>
                    <a:pt x="103125" y="0"/>
                  </a:cubicBezTo>
                  <a:cubicBezTo>
                    <a:pt x="120000" y="0"/>
                    <a:pt x="120000" y="0"/>
                    <a:pt x="120000" y="0"/>
                  </a:cubicBezTo>
                  <a:cubicBezTo>
                    <a:pt x="54375" y="104999"/>
                    <a:pt x="54375" y="104999"/>
                    <a:pt x="54375" y="104999"/>
                  </a:cubicBezTo>
                  <a:cubicBezTo>
                    <a:pt x="50625" y="109285"/>
                    <a:pt x="46875" y="112499"/>
                    <a:pt x="43125" y="114642"/>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29" name="Shape 1729"/>
            <p:cNvSpPr/>
            <p:nvPr/>
          </p:nvSpPr>
          <p:spPr>
            <a:xfrm>
              <a:off x="5526087" y="3832225"/>
              <a:ext cx="76199" cy="144462"/>
            </a:xfrm>
            <a:custGeom>
              <a:avLst/>
              <a:gdLst/>
              <a:ahLst/>
              <a:cxnLst/>
              <a:rect l="0" t="0" r="0" b="0"/>
              <a:pathLst>
                <a:path w="120000" h="120000" extrusionOk="0">
                  <a:moveTo>
                    <a:pt x="100000" y="75130"/>
                  </a:moveTo>
                  <a:cubicBezTo>
                    <a:pt x="92000" y="79304"/>
                    <a:pt x="78000" y="82434"/>
                    <a:pt x="62000" y="82434"/>
                  </a:cubicBezTo>
                  <a:cubicBezTo>
                    <a:pt x="44000" y="82434"/>
                    <a:pt x="30000" y="80347"/>
                    <a:pt x="16000" y="70956"/>
                  </a:cubicBezTo>
                  <a:cubicBezTo>
                    <a:pt x="16000" y="120000"/>
                    <a:pt x="16000" y="120000"/>
                    <a:pt x="16000" y="120000"/>
                  </a:cubicBezTo>
                  <a:cubicBezTo>
                    <a:pt x="0" y="120000"/>
                    <a:pt x="0" y="120000"/>
                    <a:pt x="0" y="120000"/>
                  </a:cubicBezTo>
                  <a:cubicBezTo>
                    <a:pt x="0" y="1043"/>
                    <a:pt x="0" y="1043"/>
                    <a:pt x="0" y="1043"/>
                  </a:cubicBezTo>
                  <a:cubicBezTo>
                    <a:pt x="16000" y="1043"/>
                    <a:pt x="16000" y="1043"/>
                    <a:pt x="16000" y="1043"/>
                  </a:cubicBezTo>
                  <a:cubicBezTo>
                    <a:pt x="16000" y="11478"/>
                    <a:pt x="16000" y="11478"/>
                    <a:pt x="16000" y="11478"/>
                  </a:cubicBezTo>
                  <a:cubicBezTo>
                    <a:pt x="30000" y="2086"/>
                    <a:pt x="44000" y="0"/>
                    <a:pt x="62000" y="0"/>
                  </a:cubicBezTo>
                  <a:cubicBezTo>
                    <a:pt x="78000" y="0"/>
                    <a:pt x="92000" y="3130"/>
                    <a:pt x="100000" y="7304"/>
                  </a:cubicBezTo>
                  <a:cubicBezTo>
                    <a:pt x="116000" y="14608"/>
                    <a:pt x="120000" y="28173"/>
                    <a:pt x="120000" y="40695"/>
                  </a:cubicBezTo>
                  <a:cubicBezTo>
                    <a:pt x="120000" y="54260"/>
                    <a:pt x="116000" y="66782"/>
                    <a:pt x="100000" y="75130"/>
                  </a:cubicBezTo>
                  <a:close/>
                  <a:moveTo>
                    <a:pt x="60000" y="7304"/>
                  </a:moveTo>
                  <a:cubicBezTo>
                    <a:pt x="22000" y="7304"/>
                    <a:pt x="16000" y="24000"/>
                    <a:pt x="16000" y="40695"/>
                  </a:cubicBezTo>
                  <a:cubicBezTo>
                    <a:pt x="16000" y="57391"/>
                    <a:pt x="22000" y="75130"/>
                    <a:pt x="60000" y="75130"/>
                  </a:cubicBezTo>
                  <a:cubicBezTo>
                    <a:pt x="98000" y="75130"/>
                    <a:pt x="104000" y="57391"/>
                    <a:pt x="104000" y="40695"/>
                  </a:cubicBezTo>
                  <a:cubicBezTo>
                    <a:pt x="104000" y="24000"/>
                    <a:pt x="98000" y="7304"/>
                    <a:pt x="60000" y="7304"/>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30" name="Shape 1730"/>
            <p:cNvSpPr/>
            <p:nvPr/>
          </p:nvSpPr>
          <p:spPr>
            <a:xfrm>
              <a:off x="5629275" y="3832225"/>
              <a:ext cx="77788" cy="98425"/>
            </a:xfrm>
            <a:custGeom>
              <a:avLst/>
              <a:gdLst/>
              <a:ahLst/>
              <a:cxnLst/>
              <a:rect l="0" t="0" r="0" b="0"/>
              <a:pathLst>
                <a:path w="120000" h="120000" extrusionOk="0">
                  <a:moveTo>
                    <a:pt x="102580" y="106329"/>
                  </a:moveTo>
                  <a:cubicBezTo>
                    <a:pt x="90967" y="115443"/>
                    <a:pt x="77419" y="120000"/>
                    <a:pt x="60000" y="120000"/>
                  </a:cubicBezTo>
                  <a:cubicBezTo>
                    <a:pt x="44516" y="120000"/>
                    <a:pt x="29032" y="115443"/>
                    <a:pt x="19354" y="106329"/>
                  </a:cubicBezTo>
                  <a:cubicBezTo>
                    <a:pt x="3870" y="94177"/>
                    <a:pt x="0" y="75949"/>
                    <a:pt x="0" y="59240"/>
                  </a:cubicBezTo>
                  <a:cubicBezTo>
                    <a:pt x="0" y="42531"/>
                    <a:pt x="3870" y="24303"/>
                    <a:pt x="19354" y="12151"/>
                  </a:cubicBezTo>
                  <a:cubicBezTo>
                    <a:pt x="29032" y="4556"/>
                    <a:pt x="44516" y="0"/>
                    <a:pt x="60000" y="0"/>
                  </a:cubicBezTo>
                  <a:cubicBezTo>
                    <a:pt x="77419" y="0"/>
                    <a:pt x="90967" y="4556"/>
                    <a:pt x="102580" y="12151"/>
                  </a:cubicBezTo>
                  <a:cubicBezTo>
                    <a:pt x="118064" y="24303"/>
                    <a:pt x="120000" y="42531"/>
                    <a:pt x="120000" y="59240"/>
                  </a:cubicBezTo>
                  <a:cubicBezTo>
                    <a:pt x="120000" y="75949"/>
                    <a:pt x="118064" y="94177"/>
                    <a:pt x="102580" y="106329"/>
                  </a:cubicBezTo>
                  <a:close/>
                  <a:moveTo>
                    <a:pt x="90967" y="21265"/>
                  </a:moveTo>
                  <a:cubicBezTo>
                    <a:pt x="83225" y="13670"/>
                    <a:pt x="71612" y="10632"/>
                    <a:pt x="60000" y="10632"/>
                  </a:cubicBezTo>
                  <a:cubicBezTo>
                    <a:pt x="48387" y="10632"/>
                    <a:pt x="36774" y="13670"/>
                    <a:pt x="29032" y="21265"/>
                  </a:cubicBezTo>
                  <a:cubicBezTo>
                    <a:pt x="17419" y="30379"/>
                    <a:pt x="15483" y="45569"/>
                    <a:pt x="15483" y="59240"/>
                  </a:cubicBezTo>
                  <a:cubicBezTo>
                    <a:pt x="15483" y="72911"/>
                    <a:pt x="17419" y="89620"/>
                    <a:pt x="29032" y="98734"/>
                  </a:cubicBezTo>
                  <a:cubicBezTo>
                    <a:pt x="36774" y="104810"/>
                    <a:pt x="48387" y="109367"/>
                    <a:pt x="60000" y="109367"/>
                  </a:cubicBezTo>
                  <a:cubicBezTo>
                    <a:pt x="71612" y="109367"/>
                    <a:pt x="83225" y="104810"/>
                    <a:pt x="90967" y="98734"/>
                  </a:cubicBezTo>
                  <a:cubicBezTo>
                    <a:pt x="104516" y="89620"/>
                    <a:pt x="104516" y="72911"/>
                    <a:pt x="104516" y="59240"/>
                  </a:cubicBezTo>
                  <a:cubicBezTo>
                    <a:pt x="104516" y="45569"/>
                    <a:pt x="104516" y="30379"/>
                    <a:pt x="90967" y="21265"/>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31" name="Shape 1731"/>
            <p:cNvSpPr/>
            <p:nvPr/>
          </p:nvSpPr>
          <p:spPr>
            <a:xfrm>
              <a:off x="5740400" y="3786187"/>
              <a:ext cx="12699" cy="142875"/>
            </a:xfrm>
            <a:custGeom>
              <a:avLst/>
              <a:gdLst/>
              <a:ahLst/>
              <a:cxnLst/>
              <a:rect l="0" t="0" r="0" b="0"/>
              <a:pathLst>
                <a:path w="120000" h="120000" extrusionOk="0">
                  <a:moveTo>
                    <a:pt x="0" y="0"/>
                  </a:moveTo>
                  <a:lnTo>
                    <a:pt x="120000" y="0"/>
                  </a:lnTo>
                  <a:lnTo>
                    <a:pt x="120000" y="10666"/>
                  </a:lnTo>
                  <a:lnTo>
                    <a:pt x="0" y="10666"/>
                  </a:lnTo>
                  <a:lnTo>
                    <a:pt x="0" y="0"/>
                  </a:lnTo>
                  <a:close/>
                  <a:moveTo>
                    <a:pt x="15000" y="38666"/>
                  </a:moveTo>
                  <a:lnTo>
                    <a:pt x="105000" y="38666"/>
                  </a:lnTo>
                  <a:lnTo>
                    <a:pt x="105000" y="120000"/>
                  </a:lnTo>
                  <a:lnTo>
                    <a:pt x="15000" y="120000"/>
                  </a:lnTo>
                  <a:lnTo>
                    <a:pt x="15000" y="3866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32" name="Shape 1732"/>
            <p:cNvSpPr/>
            <p:nvPr/>
          </p:nvSpPr>
          <p:spPr>
            <a:xfrm>
              <a:off x="5789612" y="3832225"/>
              <a:ext cx="74612" cy="96838"/>
            </a:xfrm>
            <a:custGeom>
              <a:avLst/>
              <a:gdLst/>
              <a:ahLst/>
              <a:cxnLst/>
              <a:rect l="0" t="0" r="0" b="0"/>
              <a:pathLst>
                <a:path w="120000" h="120000" extrusionOk="0">
                  <a:moveTo>
                    <a:pt x="103728" y="46153"/>
                  </a:moveTo>
                  <a:cubicBezTo>
                    <a:pt x="103728" y="23076"/>
                    <a:pt x="89491" y="10769"/>
                    <a:pt x="61016" y="10769"/>
                  </a:cubicBezTo>
                  <a:cubicBezTo>
                    <a:pt x="32542" y="10769"/>
                    <a:pt x="16271" y="23076"/>
                    <a:pt x="16271" y="46153"/>
                  </a:cubicBezTo>
                  <a:cubicBezTo>
                    <a:pt x="16271" y="120000"/>
                    <a:pt x="16271" y="120000"/>
                    <a:pt x="16271" y="120000"/>
                  </a:cubicBezTo>
                  <a:cubicBezTo>
                    <a:pt x="0" y="120000"/>
                    <a:pt x="0" y="120000"/>
                    <a:pt x="0" y="120000"/>
                  </a:cubicBezTo>
                  <a:cubicBezTo>
                    <a:pt x="0" y="1538"/>
                    <a:pt x="0" y="1538"/>
                    <a:pt x="0" y="1538"/>
                  </a:cubicBezTo>
                  <a:cubicBezTo>
                    <a:pt x="16271" y="1538"/>
                    <a:pt x="16271" y="1538"/>
                    <a:pt x="16271" y="1538"/>
                  </a:cubicBezTo>
                  <a:cubicBezTo>
                    <a:pt x="16271" y="15384"/>
                    <a:pt x="16271" y="15384"/>
                    <a:pt x="16271" y="15384"/>
                  </a:cubicBezTo>
                  <a:cubicBezTo>
                    <a:pt x="28474" y="4615"/>
                    <a:pt x="42711" y="0"/>
                    <a:pt x="63050" y="0"/>
                  </a:cubicBezTo>
                  <a:cubicBezTo>
                    <a:pt x="79322" y="0"/>
                    <a:pt x="93559" y="3076"/>
                    <a:pt x="103728" y="10769"/>
                  </a:cubicBezTo>
                  <a:cubicBezTo>
                    <a:pt x="115932" y="18461"/>
                    <a:pt x="120000" y="30769"/>
                    <a:pt x="120000" y="44615"/>
                  </a:cubicBezTo>
                  <a:cubicBezTo>
                    <a:pt x="120000" y="120000"/>
                    <a:pt x="120000" y="120000"/>
                    <a:pt x="120000" y="120000"/>
                  </a:cubicBezTo>
                  <a:cubicBezTo>
                    <a:pt x="103728" y="120000"/>
                    <a:pt x="103728" y="120000"/>
                    <a:pt x="103728" y="120000"/>
                  </a:cubicBezTo>
                  <a:lnTo>
                    <a:pt x="103728" y="4615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33" name="Shape 1733"/>
            <p:cNvSpPr/>
            <p:nvPr/>
          </p:nvSpPr>
          <p:spPr>
            <a:xfrm>
              <a:off x="5892800" y="3802062"/>
              <a:ext cx="44450" cy="127000"/>
            </a:xfrm>
            <a:custGeom>
              <a:avLst/>
              <a:gdLst/>
              <a:ahLst/>
              <a:cxnLst/>
              <a:rect l="0" t="0" r="0" b="0"/>
              <a:pathLst>
                <a:path w="120000" h="120000" extrusionOk="0">
                  <a:moveTo>
                    <a:pt x="33333" y="96470"/>
                  </a:moveTo>
                  <a:cubicBezTo>
                    <a:pt x="33333" y="36470"/>
                    <a:pt x="33333" y="36470"/>
                    <a:pt x="33333" y="36470"/>
                  </a:cubicBezTo>
                  <a:cubicBezTo>
                    <a:pt x="0" y="36470"/>
                    <a:pt x="0" y="36470"/>
                    <a:pt x="0" y="36470"/>
                  </a:cubicBezTo>
                  <a:cubicBezTo>
                    <a:pt x="0" y="29411"/>
                    <a:pt x="0" y="29411"/>
                    <a:pt x="0" y="29411"/>
                  </a:cubicBezTo>
                  <a:cubicBezTo>
                    <a:pt x="33333" y="29411"/>
                    <a:pt x="33333" y="29411"/>
                    <a:pt x="33333" y="29411"/>
                  </a:cubicBezTo>
                  <a:cubicBezTo>
                    <a:pt x="33333" y="0"/>
                    <a:pt x="33333" y="0"/>
                    <a:pt x="33333" y="0"/>
                  </a:cubicBezTo>
                  <a:cubicBezTo>
                    <a:pt x="60000" y="0"/>
                    <a:pt x="60000" y="0"/>
                    <a:pt x="60000" y="0"/>
                  </a:cubicBezTo>
                  <a:cubicBezTo>
                    <a:pt x="60000" y="29411"/>
                    <a:pt x="60000" y="29411"/>
                    <a:pt x="60000" y="29411"/>
                  </a:cubicBezTo>
                  <a:cubicBezTo>
                    <a:pt x="120000" y="29411"/>
                    <a:pt x="120000" y="29411"/>
                    <a:pt x="120000" y="29411"/>
                  </a:cubicBezTo>
                  <a:cubicBezTo>
                    <a:pt x="120000" y="36470"/>
                    <a:pt x="120000" y="36470"/>
                    <a:pt x="120000" y="36470"/>
                  </a:cubicBezTo>
                  <a:cubicBezTo>
                    <a:pt x="60000" y="36470"/>
                    <a:pt x="60000" y="36470"/>
                    <a:pt x="60000" y="36470"/>
                  </a:cubicBezTo>
                  <a:cubicBezTo>
                    <a:pt x="60000" y="96470"/>
                    <a:pt x="60000" y="96470"/>
                    <a:pt x="60000" y="96470"/>
                  </a:cubicBezTo>
                  <a:cubicBezTo>
                    <a:pt x="60000" y="105882"/>
                    <a:pt x="73333" y="111764"/>
                    <a:pt x="100000" y="111764"/>
                  </a:cubicBezTo>
                  <a:cubicBezTo>
                    <a:pt x="120000" y="111764"/>
                    <a:pt x="120000" y="111764"/>
                    <a:pt x="120000" y="111764"/>
                  </a:cubicBezTo>
                  <a:cubicBezTo>
                    <a:pt x="120000" y="120000"/>
                    <a:pt x="120000" y="120000"/>
                    <a:pt x="120000" y="120000"/>
                  </a:cubicBezTo>
                  <a:cubicBezTo>
                    <a:pt x="96666" y="120000"/>
                    <a:pt x="96666" y="120000"/>
                    <a:pt x="96666" y="120000"/>
                  </a:cubicBezTo>
                  <a:cubicBezTo>
                    <a:pt x="56666" y="120000"/>
                    <a:pt x="33333" y="109411"/>
                    <a:pt x="33333" y="9647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34" name="Shape 1734"/>
            <p:cNvSpPr/>
            <p:nvPr/>
          </p:nvSpPr>
          <p:spPr>
            <a:xfrm>
              <a:off x="6016625" y="3784600"/>
              <a:ext cx="98425" cy="146050"/>
            </a:xfrm>
            <a:custGeom>
              <a:avLst/>
              <a:gdLst/>
              <a:ahLst/>
              <a:cxnLst/>
              <a:rect l="0" t="0" r="0" b="0"/>
              <a:pathLst>
                <a:path w="120000" h="120000" extrusionOk="0">
                  <a:moveTo>
                    <a:pt x="60000" y="120000"/>
                  </a:moveTo>
                  <a:cubicBezTo>
                    <a:pt x="43076" y="120000"/>
                    <a:pt x="27692" y="115862"/>
                    <a:pt x="15384" y="107586"/>
                  </a:cubicBezTo>
                  <a:cubicBezTo>
                    <a:pt x="0" y="97241"/>
                    <a:pt x="0" y="86896"/>
                    <a:pt x="0" y="60000"/>
                  </a:cubicBezTo>
                  <a:cubicBezTo>
                    <a:pt x="0" y="33103"/>
                    <a:pt x="0" y="22758"/>
                    <a:pt x="15384" y="12413"/>
                  </a:cubicBezTo>
                  <a:cubicBezTo>
                    <a:pt x="27692" y="4137"/>
                    <a:pt x="43076" y="0"/>
                    <a:pt x="60000" y="0"/>
                  </a:cubicBezTo>
                  <a:cubicBezTo>
                    <a:pt x="90769" y="0"/>
                    <a:pt x="113846" y="13448"/>
                    <a:pt x="120000" y="34137"/>
                  </a:cubicBezTo>
                  <a:cubicBezTo>
                    <a:pt x="106153" y="34137"/>
                    <a:pt x="106153" y="34137"/>
                    <a:pt x="106153" y="34137"/>
                  </a:cubicBezTo>
                  <a:cubicBezTo>
                    <a:pt x="100000" y="17586"/>
                    <a:pt x="83076" y="8275"/>
                    <a:pt x="60000" y="8275"/>
                  </a:cubicBezTo>
                  <a:cubicBezTo>
                    <a:pt x="47692" y="8275"/>
                    <a:pt x="35384" y="11379"/>
                    <a:pt x="26153" y="17586"/>
                  </a:cubicBezTo>
                  <a:cubicBezTo>
                    <a:pt x="13846" y="25862"/>
                    <a:pt x="12307" y="35172"/>
                    <a:pt x="12307" y="60000"/>
                  </a:cubicBezTo>
                  <a:cubicBezTo>
                    <a:pt x="12307" y="84827"/>
                    <a:pt x="13846" y="94137"/>
                    <a:pt x="26153" y="102413"/>
                  </a:cubicBezTo>
                  <a:cubicBezTo>
                    <a:pt x="35384" y="108620"/>
                    <a:pt x="47692" y="111724"/>
                    <a:pt x="60000" y="111724"/>
                  </a:cubicBezTo>
                  <a:cubicBezTo>
                    <a:pt x="83076" y="111724"/>
                    <a:pt x="101538" y="101379"/>
                    <a:pt x="106153" y="85862"/>
                  </a:cubicBezTo>
                  <a:cubicBezTo>
                    <a:pt x="120000" y="85862"/>
                    <a:pt x="120000" y="85862"/>
                    <a:pt x="120000" y="85862"/>
                  </a:cubicBezTo>
                  <a:cubicBezTo>
                    <a:pt x="113846" y="106551"/>
                    <a:pt x="90769" y="120000"/>
                    <a:pt x="60000"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35" name="Shape 1735"/>
            <p:cNvSpPr/>
            <p:nvPr/>
          </p:nvSpPr>
          <p:spPr>
            <a:xfrm>
              <a:off x="6143625" y="3832225"/>
              <a:ext cx="77788" cy="98425"/>
            </a:xfrm>
            <a:custGeom>
              <a:avLst/>
              <a:gdLst/>
              <a:ahLst/>
              <a:cxnLst/>
              <a:rect l="0" t="0" r="0" b="0"/>
              <a:pathLst>
                <a:path w="120000" h="120000" extrusionOk="0">
                  <a:moveTo>
                    <a:pt x="100645" y="106329"/>
                  </a:moveTo>
                  <a:cubicBezTo>
                    <a:pt x="90967" y="115443"/>
                    <a:pt x="77419" y="120000"/>
                    <a:pt x="60000" y="120000"/>
                  </a:cubicBezTo>
                  <a:cubicBezTo>
                    <a:pt x="42580" y="120000"/>
                    <a:pt x="29032" y="115443"/>
                    <a:pt x="17419" y="106329"/>
                  </a:cubicBezTo>
                  <a:cubicBezTo>
                    <a:pt x="1935" y="94177"/>
                    <a:pt x="0" y="75949"/>
                    <a:pt x="0" y="59240"/>
                  </a:cubicBezTo>
                  <a:cubicBezTo>
                    <a:pt x="0" y="42531"/>
                    <a:pt x="1935" y="24303"/>
                    <a:pt x="17419" y="12151"/>
                  </a:cubicBezTo>
                  <a:cubicBezTo>
                    <a:pt x="29032" y="4556"/>
                    <a:pt x="42580" y="0"/>
                    <a:pt x="60000" y="0"/>
                  </a:cubicBezTo>
                  <a:cubicBezTo>
                    <a:pt x="77419" y="0"/>
                    <a:pt x="90967" y="4556"/>
                    <a:pt x="100645" y="12151"/>
                  </a:cubicBezTo>
                  <a:cubicBezTo>
                    <a:pt x="116129" y="24303"/>
                    <a:pt x="120000" y="42531"/>
                    <a:pt x="120000" y="59240"/>
                  </a:cubicBezTo>
                  <a:cubicBezTo>
                    <a:pt x="120000" y="75949"/>
                    <a:pt x="116129" y="94177"/>
                    <a:pt x="100645" y="106329"/>
                  </a:cubicBezTo>
                  <a:close/>
                  <a:moveTo>
                    <a:pt x="90967" y="21265"/>
                  </a:moveTo>
                  <a:cubicBezTo>
                    <a:pt x="81290" y="13670"/>
                    <a:pt x="71612" y="10632"/>
                    <a:pt x="60000" y="10632"/>
                  </a:cubicBezTo>
                  <a:cubicBezTo>
                    <a:pt x="48387" y="10632"/>
                    <a:pt x="36774" y="13670"/>
                    <a:pt x="29032" y="21265"/>
                  </a:cubicBezTo>
                  <a:cubicBezTo>
                    <a:pt x="15483" y="30379"/>
                    <a:pt x="15483" y="45569"/>
                    <a:pt x="15483" y="59240"/>
                  </a:cubicBezTo>
                  <a:cubicBezTo>
                    <a:pt x="15483" y="72911"/>
                    <a:pt x="15483" y="89620"/>
                    <a:pt x="29032" y="98734"/>
                  </a:cubicBezTo>
                  <a:cubicBezTo>
                    <a:pt x="36774" y="104810"/>
                    <a:pt x="48387" y="109367"/>
                    <a:pt x="60000" y="109367"/>
                  </a:cubicBezTo>
                  <a:cubicBezTo>
                    <a:pt x="71612" y="109367"/>
                    <a:pt x="81290" y="104810"/>
                    <a:pt x="90967" y="98734"/>
                  </a:cubicBezTo>
                  <a:cubicBezTo>
                    <a:pt x="102580" y="89620"/>
                    <a:pt x="104516" y="72911"/>
                    <a:pt x="104516" y="59240"/>
                  </a:cubicBezTo>
                  <a:cubicBezTo>
                    <a:pt x="104516" y="45569"/>
                    <a:pt x="102580" y="30379"/>
                    <a:pt x="90967" y="21265"/>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36" name="Shape 1736"/>
            <p:cNvSpPr/>
            <p:nvPr/>
          </p:nvSpPr>
          <p:spPr>
            <a:xfrm>
              <a:off x="6253162" y="3832225"/>
              <a:ext cx="76199" cy="96838"/>
            </a:xfrm>
            <a:custGeom>
              <a:avLst/>
              <a:gdLst/>
              <a:ahLst/>
              <a:cxnLst/>
              <a:rect l="0" t="0" r="0" b="0"/>
              <a:pathLst>
                <a:path w="120000" h="120000" extrusionOk="0">
                  <a:moveTo>
                    <a:pt x="104000" y="46153"/>
                  </a:moveTo>
                  <a:cubicBezTo>
                    <a:pt x="104000" y="23076"/>
                    <a:pt x="88000" y="10769"/>
                    <a:pt x="60000" y="10769"/>
                  </a:cubicBezTo>
                  <a:cubicBezTo>
                    <a:pt x="32000" y="10769"/>
                    <a:pt x="18000" y="23076"/>
                    <a:pt x="18000" y="46153"/>
                  </a:cubicBezTo>
                  <a:cubicBezTo>
                    <a:pt x="18000" y="120000"/>
                    <a:pt x="18000" y="120000"/>
                    <a:pt x="18000" y="120000"/>
                  </a:cubicBezTo>
                  <a:cubicBezTo>
                    <a:pt x="0" y="120000"/>
                    <a:pt x="0" y="120000"/>
                    <a:pt x="0" y="120000"/>
                  </a:cubicBezTo>
                  <a:cubicBezTo>
                    <a:pt x="0" y="1538"/>
                    <a:pt x="0" y="1538"/>
                    <a:pt x="0" y="1538"/>
                  </a:cubicBezTo>
                  <a:cubicBezTo>
                    <a:pt x="18000" y="1538"/>
                    <a:pt x="18000" y="1538"/>
                    <a:pt x="18000" y="1538"/>
                  </a:cubicBezTo>
                  <a:cubicBezTo>
                    <a:pt x="18000" y="15384"/>
                    <a:pt x="18000" y="15384"/>
                    <a:pt x="18000" y="15384"/>
                  </a:cubicBezTo>
                  <a:cubicBezTo>
                    <a:pt x="28000" y="4615"/>
                    <a:pt x="44000" y="0"/>
                    <a:pt x="62000" y="0"/>
                  </a:cubicBezTo>
                  <a:cubicBezTo>
                    <a:pt x="80000" y="0"/>
                    <a:pt x="94000" y="3076"/>
                    <a:pt x="104000" y="10769"/>
                  </a:cubicBezTo>
                  <a:cubicBezTo>
                    <a:pt x="114000" y="18461"/>
                    <a:pt x="120000" y="30769"/>
                    <a:pt x="120000" y="44615"/>
                  </a:cubicBezTo>
                  <a:cubicBezTo>
                    <a:pt x="120000" y="120000"/>
                    <a:pt x="120000" y="120000"/>
                    <a:pt x="120000" y="120000"/>
                  </a:cubicBezTo>
                  <a:cubicBezTo>
                    <a:pt x="104000" y="120000"/>
                    <a:pt x="104000" y="120000"/>
                    <a:pt x="104000" y="120000"/>
                  </a:cubicBezTo>
                  <a:lnTo>
                    <a:pt x="104000" y="4615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37" name="Shape 1737"/>
            <p:cNvSpPr/>
            <p:nvPr/>
          </p:nvSpPr>
          <p:spPr>
            <a:xfrm>
              <a:off x="6367462" y="3832225"/>
              <a:ext cx="73025" cy="96838"/>
            </a:xfrm>
            <a:custGeom>
              <a:avLst/>
              <a:gdLst/>
              <a:ahLst/>
              <a:cxnLst/>
              <a:rect l="0" t="0" r="0" b="0"/>
              <a:pathLst>
                <a:path w="120000" h="120000" extrusionOk="0">
                  <a:moveTo>
                    <a:pt x="103728" y="46153"/>
                  </a:moveTo>
                  <a:cubicBezTo>
                    <a:pt x="103728" y="23076"/>
                    <a:pt x="89491" y="10769"/>
                    <a:pt x="61016" y="10769"/>
                  </a:cubicBezTo>
                  <a:cubicBezTo>
                    <a:pt x="32542" y="10769"/>
                    <a:pt x="16271" y="23076"/>
                    <a:pt x="16271" y="46153"/>
                  </a:cubicBezTo>
                  <a:cubicBezTo>
                    <a:pt x="16271" y="120000"/>
                    <a:pt x="16271" y="120000"/>
                    <a:pt x="16271" y="120000"/>
                  </a:cubicBezTo>
                  <a:cubicBezTo>
                    <a:pt x="0" y="120000"/>
                    <a:pt x="0" y="120000"/>
                    <a:pt x="0" y="120000"/>
                  </a:cubicBezTo>
                  <a:cubicBezTo>
                    <a:pt x="0" y="1538"/>
                    <a:pt x="0" y="1538"/>
                    <a:pt x="0" y="1538"/>
                  </a:cubicBezTo>
                  <a:cubicBezTo>
                    <a:pt x="16271" y="1538"/>
                    <a:pt x="16271" y="1538"/>
                    <a:pt x="16271" y="1538"/>
                  </a:cubicBezTo>
                  <a:cubicBezTo>
                    <a:pt x="16271" y="15384"/>
                    <a:pt x="16271" y="15384"/>
                    <a:pt x="16271" y="15384"/>
                  </a:cubicBezTo>
                  <a:cubicBezTo>
                    <a:pt x="28474" y="4615"/>
                    <a:pt x="42711" y="0"/>
                    <a:pt x="63050" y="0"/>
                  </a:cubicBezTo>
                  <a:cubicBezTo>
                    <a:pt x="79322" y="0"/>
                    <a:pt x="93559" y="3076"/>
                    <a:pt x="103728" y="10769"/>
                  </a:cubicBezTo>
                  <a:cubicBezTo>
                    <a:pt x="113898" y="18461"/>
                    <a:pt x="120000" y="30769"/>
                    <a:pt x="120000" y="44615"/>
                  </a:cubicBezTo>
                  <a:cubicBezTo>
                    <a:pt x="120000" y="120000"/>
                    <a:pt x="120000" y="120000"/>
                    <a:pt x="120000" y="120000"/>
                  </a:cubicBezTo>
                  <a:cubicBezTo>
                    <a:pt x="103728" y="120000"/>
                    <a:pt x="103728" y="120000"/>
                    <a:pt x="103728" y="120000"/>
                  </a:cubicBezTo>
                  <a:lnTo>
                    <a:pt x="103728" y="4615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38" name="Shape 1738"/>
            <p:cNvSpPr/>
            <p:nvPr/>
          </p:nvSpPr>
          <p:spPr>
            <a:xfrm>
              <a:off x="6473825" y="3832225"/>
              <a:ext cx="77788" cy="98425"/>
            </a:xfrm>
            <a:custGeom>
              <a:avLst/>
              <a:gdLst/>
              <a:ahLst/>
              <a:cxnLst/>
              <a:rect l="0" t="0" r="0" b="0"/>
              <a:pathLst>
                <a:path w="120000" h="120000" extrusionOk="0">
                  <a:moveTo>
                    <a:pt x="63870" y="109367"/>
                  </a:moveTo>
                  <a:cubicBezTo>
                    <a:pt x="81290" y="109367"/>
                    <a:pt x="92903" y="104810"/>
                    <a:pt x="104516" y="94177"/>
                  </a:cubicBezTo>
                  <a:cubicBezTo>
                    <a:pt x="116129" y="101772"/>
                    <a:pt x="116129" y="101772"/>
                    <a:pt x="116129" y="101772"/>
                  </a:cubicBezTo>
                  <a:cubicBezTo>
                    <a:pt x="102580" y="113924"/>
                    <a:pt x="87096" y="120000"/>
                    <a:pt x="63870" y="120000"/>
                  </a:cubicBezTo>
                  <a:cubicBezTo>
                    <a:pt x="21290" y="120000"/>
                    <a:pt x="0" y="98734"/>
                    <a:pt x="0" y="59240"/>
                  </a:cubicBezTo>
                  <a:cubicBezTo>
                    <a:pt x="0" y="21265"/>
                    <a:pt x="21290" y="0"/>
                    <a:pt x="60000" y="0"/>
                  </a:cubicBezTo>
                  <a:cubicBezTo>
                    <a:pt x="96774" y="0"/>
                    <a:pt x="120000" y="21265"/>
                    <a:pt x="120000" y="56202"/>
                  </a:cubicBezTo>
                  <a:cubicBezTo>
                    <a:pt x="120000" y="62278"/>
                    <a:pt x="120000" y="62278"/>
                    <a:pt x="120000" y="62278"/>
                  </a:cubicBezTo>
                  <a:cubicBezTo>
                    <a:pt x="15483" y="62278"/>
                    <a:pt x="15483" y="62278"/>
                    <a:pt x="15483" y="62278"/>
                  </a:cubicBezTo>
                  <a:cubicBezTo>
                    <a:pt x="15483" y="92658"/>
                    <a:pt x="32903" y="109367"/>
                    <a:pt x="63870" y="109367"/>
                  </a:cubicBezTo>
                  <a:close/>
                  <a:moveTo>
                    <a:pt x="98709" y="30379"/>
                  </a:moveTo>
                  <a:cubicBezTo>
                    <a:pt x="90967" y="18227"/>
                    <a:pt x="77419" y="10632"/>
                    <a:pt x="60000" y="10632"/>
                  </a:cubicBezTo>
                  <a:cubicBezTo>
                    <a:pt x="42580" y="10632"/>
                    <a:pt x="27096" y="18227"/>
                    <a:pt x="21290" y="30379"/>
                  </a:cubicBezTo>
                  <a:cubicBezTo>
                    <a:pt x="17419" y="37974"/>
                    <a:pt x="15483" y="41012"/>
                    <a:pt x="15483" y="53164"/>
                  </a:cubicBezTo>
                  <a:cubicBezTo>
                    <a:pt x="102580" y="53164"/>
                    <a:pt x="102580" y="53164"/>
                    <a:pt x="102580" y="53164"/>
                  </a:cubicBezTo>
                  <a:cubicBezTo>
                    <a:pt x="102580" y="41012"/>
                    <a:pt x="102580" y="37974"/>
                    <a:pt x="98709" y="30379"/>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39" name="Shape 1739"/>
            <p:cNvSpPr/>
            <p:nvPr/>
          </p:nvSpPr>
          <p:spPr>
            <a:xfrm>
              <a:off x="6578600" y="3832225"/>
              <a:ext cx="74612" cy="98425"/>
            </a:xfrm>
            <a:custGeom>
              <a:avLst/>
              <a:gdLst/>
              <a:ahLst/>
              <a:cxnLst/>
              <a:rect l="0" t="0" r="0" b="0"/>
              <a:pathLst>
                <a:path w="120000" h="120000" extrusionOk="0">
                  <a:moveTo>
                    <a:pt x="68000" y="120000"/>
                  </a:moveTo>
                  <a:cubicBezTo>
                    <a:pt x="26000" y="120000"/>
                    <a:pt x="0" y="97215"/>
                    <a:pt x="0" y="59240"/>
                  </a:cubicBezTo>
                  <a:cubicBezTo>
                    <a:pt x="0" y="22784"/>
                    <a:pt x="26000" y="0"/>
                    <a:pt x="68000" y="0"/>
                  </a:cubicBezTo>
                  <a:cubicBezTo>
                    <a:pt x="90000" y="0"/>
                    <a:pt x="104000" y="4556"/>
                    <a:pt x="120000" y="18227"/>
                  </a:cubicBezTo>
                  <a:cubicBezTo>
                    <a:pt x="108000" y="25822"/>
                    <a:pt x="108000" y="25822"/>
                    <a:pt x="108000" y="25822"/>
                  </a:cubicBezTo>
                  <a:cubicBezTo>
                    <a:pt x="96000" y="13670"/>
                    <a:pt x="86000" y="10632"/>
                    <a:pt x="68000" y="10632"/>
                  </a:cubicBezTo>
                  <a:cubicBezTo>
                    <a:pt x="52000" y="10632"/>
                    <a:pt x="38000" y="15189"/>
                    <a:pt x="28000" y="25822"/>
                  </a:cubicBezTo>
                  <a:cubicBezTo>
                    <a:pt x="20000" y="34936"/>
                    <a:pt x="18000" y="44050"/>
                    <a:pt x="18000" y="59240"/>
                  </a:cubicBezTo>
                  <a:cubicBezTo>
                    <a:pt x="18000" y="75949"/>
                    <a:pt x="20000" y="85063"/>
                    <a:pt x="28000" y="92658"/>
                  </a:cubicBezTo>
                  <a:cubicBezTo>
                    <a:pt x="38000" y="103291"/>
                    <a:pt x="52000" y="109367"/>
                    <a:pt x="68000" y="109367"/>
                  </a:cubicBezTo>
                  <a:cubicBezTo>
                    <a:pt x="86000" y="109367"/>
                    <a:pt x="96000" y="104810"/>
                    <a:pt x="108000" y="94177"/>
                  </a:cubicBezTo>
                  <a:cubicBezTo>
                    <a:pt x="120000" y="101772"/>
                    <a:pt x="120000" y="101772"/>
                    <a:pt x="120000" y="101772"/>
                  </a:cubicBezTo>
                  <a:cubicBezTo>
                    <a:pt x="104000" y="115443"/>
                    <a:pt x="90000" y="120000"/>
                    <a:pt x="68000"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40" name="Shape 1740"/>
            <p:cNvSpPr/>
            <p:nvPr/>
          </p:nvSpPr>
          <p:spPr>
            <a:xfrm>
              <a:off x="6672263" y="3802062"/>
              <a:ext cx="46037" cy="127000"/>
            </a:xfrm>
            <a:custGeom>
              <a:avLst/>
              <a:gdLst/>
              <a:ahLst/>
              <a:cxnLst/>
              <a:rect l="0" t="0" r="0" b="0"/>
              <a:pathLst>
                <a:path w="120000" h="120000" extrusionOk="0">
                  <a:moveTo>
                    <a:pt x="36666" y="96470"/>
                  </a:moveTo>
                  <a:cubicBezTo>
                    <a:pt x="36666" y="36470"/>
                    <a:pt x="36666" y="36470"/>
                    <a:pt x="36666" y="36470"/>
                  </a:cubicBezTo>
                  <a:cubicBezTo>
                    <a:pt x="0" y="36470"/>
                    <a:pt x="0" y="36470"/>
                    <a:pt x="0" y="36470"/>
                  </a:cubicBezTo>
                  <a:cubicBezTo>
                    <a:pt x="0" y="29411"/>
                    <a:pt x="0" y="29411"/>
                    <a:pt x="0" y="29411"/>
                  </a:cubicBezTo>
                  <a:cubicBezTo>
                    <a:pt x="36666" y="29411"/>
                    <a:pt x="36666" y="29411"/>
                    <a:pt x="36666" y="29411"/>
                  </a:cubicBezTo>
                  <a:cubicBezTo>
                    <a:pt x="36666" y="0"/>
                    <a:pt x="36666" y="0"/>
                    <a:pt x="36666" y="0"/>
                  </a:cubicBezTo>
                  <a:cubicBezTo>
                    <a:pt x="63333" y="0"/>
                    <a:pt x="63333" y="0"/>
                    <a:pt x="63333" y="0"/>
                  </a:cubicBezTo>
                  <a:cubicBezTo>
                    <a:pt x="63333" y="29411"/>
                    <a:pt x="63333" y="29411"/>
                    <a:pt x="63333" y="29411"/>
                  </a:cubicBezTo>
                  <a:cubicBezTo>
                    <a:pt x="120000" y="29411"/>
                    <a:pt x="120000" y="29411"/>
                    <a:pt x="120000" y="29411"/>
                  </a:cubicBezTo>
                  <a:cubicBezTo>
                    <a:pt x="120000" y="36470"/>
                    <a:pt x="120000" y="36470"/>
                    <a:pt x="120000" y="36470"/>
                  </a:cubicBezTo>
                  <a:cubicBezTo>
                    <a:pt x="63333" y="36470"/>
                    <a:pt x="63333" y="36470"/>
                    <a:pt x="63333" y="36470"/>
                  </a:cubicBezTo>
                  <a:cubicBezTo>
                    <a:pt x="63333" y="96470"/>
                    <a:pt x="63333" y="96470"/>
                    <a:pt x="63333" y="96470"/>
                  </a:cubicBezTo>
                  <a:cubicBezTo>
                    <a:pt x="63333" y="105882"/>
                    <a:pt x="76666" y="111764"/>
                    <a:pt x="103333" y="111764"/>
                  </a:cubicBezTo>
                  <a:cubicBezTo>
                    <a:pt x="120000" y="111764"/>
                    <a:pt x="120000" y="111764"/>
                    <a:pt x="120000" y="111764"/>
                  </a:cubicBezTo>
                  <a:cubicBezTo>
                    <a:pt x="120000" y="120000"/>
                    <a:pt x="120000" y="120000"/>
                    <a:pt x="120000" y="120000"/>
                  </a:cubicBezTo>
                  <a:cubicBezTo>
                    <a:pt x="96666" y="120000"/>
                    <a:pt x="96666" y="120000"/>
                    <a:pt x="96666" y="120000"/>
                  </a:cubicBezTo>
                  <a:cubicBezTo>
                    <a:pt x="56666" y="120000"/>
                    <a:pt x="36666" y="109411"/>
                    <a:pt x="36666" y="9647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41" name="Shape 1741"/>
            <p:cNvSpPr/>
            <p:nvPr/>
          </p:nvSpPr>
          <p:spPr>
            <a:xfrm>
              <a:off x="6742113" y="3832225"/>
              <a:ext cx="77788" cy="98425"/>
            </a:xfrm>
            <a:custGeom>
              <a:avLst/>
              <a:gdLst/>
              <a:ahLst/>
              <a:cxnLst/>
              <a:rect l="0" t="0" r="0" b="0"/>
              <a:pathLst>
                <a:path w="120000" h="120000" extrusionOk="0">
                  <a:moveTo>
                    <a:pt x="100645" y="106329"/>
                  </a:moveTo>
                  <a:cubicBezTo>
                    <a:pt x="90967" y="115443"/>
                    <a:pt x="77419" y="120000"/>
                    <a:pt x="60000" y="120000"/>
                  </a:cubicBezTo>
                  <a:cubicBezTo>
                    <a:pt x="42580" y="120000"/>
                    <a:pt x="29032" y="115443"/>
                    <a:pt x="17419" y="106329"/>
                  </a:cubicBezTo>
                  <a:cubicBezTo>
                    <a:pt x="1935" y="94177"/>
                    <a:pt x="0" y="75949"/>
                    <a:pt x="0" y="59240"/>
                  </a:cubicBezTo>
                  <a:cubicBezTo>
                    <a:pt x="0" y="42531"/>
                    <a:pt x="1935" y="24303"/>
                    <a:pt x="17419" y="12151"/>
                  </a:cubicBezTo>
                  <a:cubicBezTo>
                    <a:pt x="29032" y="4556"/>
                    <a:pt x="42580" y="0"/>
                    <a:pt x="60000" y="0"/>
                  </a:cubicBezTo>
                  <a:cubicBezTo>
                    <a:pt x="77419" y="0"/>
                    <a:pt x="90967" y="4556"/>
                    <a:pt x="100645" y="12151"/>
                  </a:cubicBezTo>
                  <a:cubicBezTo>
                    <a:pt x="116129" y="24303"/>
                    <a:pt x="120000" y="42531"/>
                    <a:pt x="120000" y="59240"/>
                  </a:cubicBezTo>
                  <a:cubicBezTo>
                    <a:pt x="120000" y="75949"/>
                    <a:pt x="116129" y="94177"/>
                    <a:pt x="100645" y="106329"/>
                  </a:cubicBezTo>
                  <a:close/>
                  <a:moveTo>
                    <a:pt x="90967" y="21265"/>
                  </a:moveTo>
                  <a:cubicBezTo>
                    <a:pt x="83225" y="13670"/>
                    <a:pt x="71612" y="10632"/>
                    <a:pt x="60000" y="10632"/>
                  </a:cubicBezTo>
                  <a:cubicBezTo>
                    <a:pt x="48387" y="10632"/>
                    <a:pt x="36774" y="13670"/>
                    <a:pt x="29032" y="21265"/>
                  </a:cubicBezTo>
                  <a:cubicBezTo>
                    <a:pt x="17419" y="30379"/>
                    <a:pt x="15483" y="45569"/>
                    <a:pt x="15483" y="59240"/>
                  </a:cubicBezTo>
                  <a:cubicBezTo>
                    <a:pt x="15483" y="72911"/>
                    <a:pt x="17419" y="89620"/>
                    <a:pt x="29032" y="98734"/>
                  </a:cubicBezTo>
                  <a:cubicBezTo>
                    <a:pt x="36774" y="104810"/>
                    <a:pt x="48387" y="109367"/>
                    <a:pt x="60000" y="109367"/>
                  </a:cubicBezTo>
                  <a:cubicBezTo>
                    <a:pt x="71612" y="109367"/>
                    <a:pt x="83225" y="104810"/>
                    <a:pt x="90967" y="98734"/>
                  </a:cubicBezTo>
                  <a:cubicBezTo>
                    <a:pt x="102580" y="89620"/>
                    <a:pt x="104516" y="72911"/>
                    <a:pt x="104516" y="59240"/>
                  </a:cubicBezTo>
                  <a:cubicBezTo>
                    <a:pt x="104516" y="45569"/>
                    <a:pt x="102580" y="30379"/>
                    <a:pt x="90967" y="21265"/>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42" name="Shape 1742"/>
            <p:cNvSpPr/>
            <p:nvPr/>
          </p:nvSpPr>
          <p:spPr>
            <a:xfrm>
              <a:off x="6854825" y="3832225"/>
              <a:ext cx="61913" cy="96838"/>
            </a:xfrm>
            <a:custGeom>
              <a:avLst/>
              <a:gdLst/>
              <a:ahLst/>
              <a:cxnLst/>
              <a:rect l="0" t="0" r="0" b="0"/>
              <a:pathLst>
                <a:path w="120000" h="120000" extrusionOk="0">
                  <a:moveTo>
                    <a:pt x="68571" y="10769"/>
                  </a:moveTo>
                  <a:cubicBezTo>
                    <a:pt x="36734" y="10769"/>
                    <a:pt x="19591" y="27692"/>
                    <a:pt x="19591" y="46153"/>
                  </a:cubicBezTo>
                  <a:cubicBezTo>
                    <a:pt x="19591" y="120000"/>
                    <a:pt x="19591" y="120000"/>
                    <a:pt x="19591" y="120000"/>
                  </a:cubicBezTo>
                  <a:cubicBezTo>
                    <a:pt x="0" y="120000"/>
                    <a:pt x="0" y="120000"/>
                    <a:pt x="0" y="120000"/>
                  </a:cubicBezTo>
                  <a:cubicBezTo>
                    <a:pt x="0" y="1538"/>
                    <a:pt x="0" y="1538"/>
                    <a:pt x="0" y="1538"/>
                  </a:cubicBezTo>
                  <a:cubicBezTo>
                    <a:pt x="19591" y="1538"/>
                    <a:pt x="19591" y="1538"/>
                    <a:pt x="19591" y="1538"/>
                  </a:cubicBezTo>
                  <a:cubicBezTo>
                    <a:pt x="19591" y="16923"/>
                    <a:pt x="19591" y="16923"/>
                    <a:pt x="19591" y="16923"/>
                  </a:cubicBezTo>
                  <a:cubicBezTo>
                    <a:pt x="29387" y="6153"/>
                    <a:pt x="51428" y="0"/>
                    <a:pt x="73469" y="0"/>
                  </a:cubicBezTo>
                  <a:cubicBezTo>
                    <a:pt x="93061" y="0"/>
                    <a:pt x="105306" y="3076"/>
                    <a:pt x="119999" y="10769"/>
                  </a:cubicBezTo>
                  <a:cubicBezTo>
                    <a:pt x="105306" y="20000"/>
                    <a:pt x="105306" y="20000"/>
                    <a:pt x="105306" y="20000"/>
                  </a:cubicBezTo>
                  <a:cubicBezTo>
                    <a:pt x="93061" y="12307"/>
                    <a:pt x="85714" y="10769"/>
                    <a:pt x="68571" y="10769"/>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43" name="Shape 1743"/>
            <p:cNvSpPr/>
            <p:nvPr/>
          </p:nvSpPr>
          <p:spPr>
            <a:xfrm>
              <a:off x="6924675" y="3832225"/>
              <a:ext cx="77788" cy="98425"/>
            </a:xfrm>
            <a:custGeom>
              <a:avLst/>
              <a:gdLst/>
              <a:ahLst/>
              <a:cxnLst/>
              <a:rect l="0" t="0" r="0" b="0"/>
              <a:pathLst>
                <a:path w="120000" h="120000" extrusionOk="0">
                  <a:moveTo>
                    <a:pt x="60000" y="120000"/>
                  </a:moveTo>
                  <a:cubicBezTo>
                    <a:pt x="34838" y="120000"/>
                    <a:pt x="15483" y="113924"/>
                    <a:pt x="0" y="103291"/>
                  </a:cubicBezTo>
                  <a:cubicBezTo>
                    <a:pt x="9677" y="94177"/>
                    <a:pt x="9677" y="94177"/>
                    <a:pt x="9677" y="94177"/>
                  </a:cubicBezTo>
                  <a:cubicBezTo>
                    <a:pt x="21290" y="103291"/>
                    <a:pt x="38709" y="109367"/>
                    <a:pt x="60000" y="109367"/>
                  </a:cubicBezTo>
                  <a:cubicBezTo>
                    <a:pt x="89032" y="109367"/>
                    <a:pt x="104516" y="100253"/>
                    <a:pt x="104516" y="85063"/>
                  </a:cubicBezTo>
                  <a:cubicBezTo>
                    <a:pt x="104516" y="72911"/>
                    <a:pt x="94838" y="66835"/>
                    <a:pt x="75483" y="65316"/>
                  </a:cubicBezTo>
                  <a:cubicBezTo>
                    <a:pt x="50322" y="63797"/>
                    <a:pt x="50322" y="63797"/>
                    <a:pt x="50322" y="63797"/>
                  </a:cubicBezTo>
                  <a:cubicBezTo>
                    <a:pt x="21290" y="62278"/>
                    <a:pt x="5806" y="51645"/>
                    <a:pt x="5806" y="33417"/>
                  </a:cubicBezTo>
                  <a:cubicBezTo>
                    <a:pt x="5806" y="12151"/>
                    <a:pt x="27096" y="0"/>
                    <a:pt x="60000" y="0"/>
                  </a:cubicBezTo>
                  <a:cubicBezTo>
                    <a:pt x="81290" y="0"/>
                    <a:pt x="98709" y="4556"/>
                    <a:pt x="112258" y="12151"/>
                  </a:cubicBezTo>
                  <a:cubicBezTo>
                    <a:pt x="100645" y="19746"/>
                    <a:pt x="100645" y="19746"/>
                    <a:pt x="100645" y="19746"/>
                  </a:cubicBezTo>
                  <a:cubicBezTo>
                    <a:pt x="90967" y="13670"/>
                    <a:pt x="75483" y="10632"/>
                    <a:pt x="60000" y="10632"/>
                  </a:cubicBezTo>
                  <a:cubicBezTo>
                    <a:pt x="34838" y="10632"/>
                    <a:pt x="21290" y="18227"/>
                    <a:pt x="21290" y="33417"/>
                  </a:cubicBezTo>
                  <a:cubicBezTo>
                    <a:pt x="21290" y="45569"/>
                    <a:pt x="30967" y="51645"/>
                    <a:pt x="52258" y="53164"/>
                  </a:cubicBezTo>
                  <a:cubicBezTo>
                    <a:pt x="75483" y="54683"/>
                    <a:pt x="75483" y="54683"/>
                    <a:pt x="75483" y="54683"/>
                  </a:cubicBezTo>
                  <a:cubicBezTo>
                    <a:pt x="100645" y="56202"/>
                    <a:pt x="120000" y="62278"/>
                    <a:pt x="120000" y="85063"/>
                  </a:cubicBezTo>
                  <a:cubicBezTo>
                    <a:pt x="120000" y="106329"/>
                    <a:pt x="96774" y="120000"/>
                    <a:pt x="60000"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744" name="Shape 1744"/>
          <p:cNvSpPr/>
          <p:nvPr/>
        </p:nvSpPr>
        <p:spPr>
          <a:xfrm>
            <a:off x="3057525" y="4533371"/>
            <a:ext cx="6091238" cy="654050"/>
          </a:xfrm>
          <a:prstGeom prst="rect">
            <a:avLst/>
          </a:prstGeom>
          <a:solidFill>
            <a:schemeClr val="lt2"/>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1745" name="Shape 1745"/>
          <p:cNvGrpSpPr/>
          <p:nvPr/>
        </p:nvGrpSpPr>
        <p:grpSpPr>
          <a:xfrm>
            <a:off x="5213350" y="4769908"/>
            <a:ext cx="1798638" cy="192087"/>
            <a:chOff x="5213350" y="4549775"/>
            <a:chExt cx="1798638" cy="192087"/>
          </a:xfrm>
        </p:grpSpPr>
        <p:sp>
          <p:nvSpPr>
            <p:cNvPr id="1746" name="Shape 1746"/>
            <p:cNvSpPr/>
            <p:nvPr/>
          </p:nvSpPr>
          <p:spPr>
            <a:xfrm>
              <a:off x="5213350" y="4549775"/>
              <a:ext cx="120649" cy="144462"/>
            </a:xfrm>
            <a:custGeom>
              <a:avLst/>
              <a:gdLst/>
              <a:ahLst/>
              <a:cxnLst/>
              <a:rect l="0" t="0" r="0" b="0"/>
              <a:pathLst>
                <a:path w="120000" h="120000" extrusionOk="0">
                  <a:moveTo>
                    <a:pt x="108947" y="21098"/>
                  </a:moveTo>
                  <a:lnTo>
                    <a:pt x="66315" y="102857"/>
                  </a:lnTo>
                  <a:lnTo>
                    <a:pt x="55263" y="102857"/>
                  </a:lnTo>
                  <a:lnTo>
                    <a:pt x="11052" y="21098"/>
                  </a:lnTo>
                  <a:lnTo>
                    <a:pt x="11052" y="120000"/>
                  </a:lnTo>
                  <a:lnTo>
                    <a:pt x="0" y="120000"/>
                  </a:lnTo>
                  <a:lnTo>
                    <a:pt x="0" y="0"/>
                  </a:lnTo>
                  <a:lnTo>
                    <a:pt x="11052" y="0"/>
                  </a:lnTo>
                  <a:lnTo>
                    <a:pt x="60000" y="92307"/>
                  </a:lnTo>
                  <a:lnTo>
                    <a:pt x="108947" y="0"/>
                  </a:lnTo>
                  <a:lnTo>
                    <a:pt x="120000" y="0"/>
                  </a:lnTo>
                  <a:lnTo>
                    <a:pt x="120000" y="120000"/>
                  </a:lnTo>
                  <a:lnTo>
                    <a:pt x="108947" y="120000"/>
                  </a:lnTo>
                  <a:lnTo>
                    <a:pt x="108947" y="2109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47" name="Shape 1747"/>
            <p:cNvSpPr/>
            <p:nvPr/>
          </p:nvSpPr>
          <p:spPr>
            <a:xfrm>
              <a:off x="5375275" y="4597400"/>
              <a:ext cx="73025" cy="96838"/>
            </a:xfrm>
            <a:custGeom>
              <a:avLst/>
              <a:gdLst/>
              <a:ahLst/>
              <a:cxnLst/>
              <a:rect l="0" t="0" r="0" b="0"/>
              <a:pathLst>
                <a:path w="120000" h="120000" extrusionOk="0">
                  <a:moveTo>
                    <a:pt x="103728" y="104615"/>
                  </a:moveTo>
                  <a:cubicBezTo>
                    <a:pt x="91525" y="115384"/>
                    <a:pt x="77288" y="120000"/>
                    <a:pt x="56949" y="120000"/>
                  </a:cubicBezTo>
                  <a:cubicBezTo>
                    <a:pt x="40677" y="120000"/>
                    <a:pt x="26440" y="115384"/>
                    <a:pt x="16271" y="109230"/>
                  </a:cubicBezTo>
                  <a:cubicBezTo>
                    <a:pt x="6101" y="100000"/>
                    <a:pt x="0" y="89230"/>
                    <a:pt x="0" y="75384"/>
                  </a:cubicBezTo>
                  <a:cubicBezTo>
                    <a:pt x="0" y="0"/>
                    <a:pt x="0" y="0"/>
                    <a:pt x="0" y="0"/>
                  </a:cubicBezTo>
                  <a:cubicBezTo>
                    <a:pt x="16271" y="0"/>
                    <a:pt x="16271" y="0"/>
                    <a:pt x="16271" y="0"/>
                  </a:cubicBezTo>
                  <a:cubicBezTo>
                    <a:pt x="16271" y="73846"/>
                    <a:pt x="16271" y="73846"/>
                    <a:pt x="16271" y="73846"/>
                  </a:cubicBezTo>
                  <a:cubicBezTo>
                    <a:pt x="16271" y="96923"/>
                    <a:pt x="30508" y="109230"/>
                    <a:pt x="58983" y="109230"/>
                  </a:cubicBezTo>
                  <a:cubicBezTo>
                    <a:pt x="87457" y="109230"/>
                    <a:pt x="103728" y="95384"/>
                    <a:pt x="103728" y="73846"/>
                  </a:cubicBezTo>
                  <a:cubicBezTo>
                    <a:pt x="103728" y="0"/>
                    <a:pt x="103728" y="0"/>
                    <a:pt x="103728" y="0"/>
                  </a:cubicBezTo>
                  <a:cubicBezTo>
                    <a:pt x="120000" y="0"/>
                    <a:pt x="120000" y="0"/>
                    <a:pt x="120000" y="0"/>
                  </a:cubicBezTo>
                  <a:cubicBezTo>
                    <a:pt x="120000" y="118461"/>
                    <a:pt x="120000" y="118461"/>
                    <a:pt x="120000" y="118461"/>
                  </a:cubicBezTo>
                  <a:cubicBezTo>
                    <a:pt x="103728" y="118461"/>
                    <a:pt x="103728" y="118461"/>
                    <a:pt x="103728" y="118461"/>
                  </a:cubicBezTo>
                  <a:lnTo>
                    <a:pt x="103728" y="104615"/>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48" name="Shape 1748"/>
            <p:cNvSpPr/>
            <p:nvPr/>
          </p:nvSpPr>
          <p:spPr>
            <a:xfrm>
              <a:off x="5487987" y="4549775"/>
              <a:ext cx="31750" cy="144462"/>
            </a:xfrm>
            <a:custGeom>
              <a:avLst/>
              <a:gdLst/>
              <a:ahLst/>
              <a:cxnLst/>
              <a:rect l="0" t="0" r="0" b="0"/>
              <a:pathLst>
                <a:path w="120000" h="120000" extrusionOk="0">
                  <a:moveTo>
                    <a:pt x="0" y="98947"/>
                  </a:moveTo>
                  <a:cubicBezTo>
                    <a:pt x="0" y="0"/>
                    <a:pt x="0" y="0"/>
                    <a:pt x="0" y="0"/>
                  </a:cubicBezTo>
                  <a:cubicBezTo>
                    <a:pt x="36923" y="0"/>
                    <a:pt x="36923" y="0"/>
                    <a:pt x="36923" y="0"/>
                  </a:cubicBezTo>
                  <a:cubicBezTo>
                    <a:pt x="36923" y="98947"/>
                    <a:pt x="36923" y="98947"/>
                    <a:pt x="36923" y="98947"/>
                  </a:cubicBezTo>
                  <a:cubicBezTo>
                    <a:pt x="36923" y="108421"/>
                    <a:pt x="50769" y="112631"/>
                    <a:pt x="92307" y="112631"/>
                  </a:cubicBezTo>
                  <a:cubicBezTo>
                    <a:pt x="120000" y="112631"/>
                    <a:pt x="120000" y="112631"/>
                    <a:pt x="120000" y="112631"/>
                  </a:cubicBezTo>
                  <a:cubicBezTo>
                    <a:pt x="120000" y="119999"/>
                    <a:pt x="120000" y="119999"/>
                    <a:pt x="120000" y="119999"/>
                  </a:cubicBezTo>
                  <a:cubicBezTo>
                    <a:pt x="87692" y="119999"/>
                    <a:pt x="87692" y="119999"/>
                    <a:pt x="87692" y="119999"/>
                  </a:cubicBezTo>
                  <a:cubicBezTo>
                    <a:pt x="27692" y="119999"/>
                    <a:pt x="0" y="111578"/>
                    <a:pt x="0" y="98947"/>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49" name="Shape 1749"/>
            <p:cNvSpPr/>
            <p:nvPr/>
          </p:nvSpPr>
          <p:spPr>
            <a:xfrm>
              <a:off x="5535612" y="4595812"/>
              <a:ext cx="77788" cy="98425"/>
            </a:xfrm>
            <a:custGeom>
              <a:avLst/>
              <a:gdLst/>
              <a:ahLst/>
              <a:cxnLst/>
              <a:rect l="0" t="0" r="0" b="0"/>
              <a:pathLst>
                <a:path w="120000" h="120000" extrusionOk="0">
                  <a:moveTo>
                    <a:pt x="63870" y="109367"/>
                  </a:moveTo>
                  <a:cubicBezTo>
                    <a:pt x="81290" y="109367"/>
                    <a:pt x="92903" y="104810"/>
                    <a:pt x="104516" y="94177"/>
                  </a:cubicBezTo>
                  <a:cubicBezTo>
                    <a:pt x="116129" y="101772"/>
                    <a:pt x="116129" y="101772"/>
                    <a:pt x="116129" y="101772"/>
                  </a:cubicBezTo>
                  <a:cubicBezTo>
                    <a:pt x="102580" y="113924"/>
                    <a:pt x="87096" y="120000"/>
                    <a:pt x="63870" y="120000"/>
                  </a:cubicBezTo>
                  <a:cubicBezTo>
                    <a:pt x="21290" y="120000"/>
                    <a:pt x="0" y="98734"/>
                    <a:pt x="0" y="59240"/>
                  </a:cubicBezTo>
                  <a:cubicBezTo>
                    <a:pt x="0" y="21265"/>
                    <a:pt x="21290" y="0"/>
                    <a:pt x="60000" y="0"/>
                  </a:cubicBezTo>
                  <a:cubicBezTo>
                    <a:pt x="96774" y="0"/>
                    <a:pt x="120000" y="21265"/>
                    <a:pt x="120000" y="56202"/>
                  </a:cubicBezTo>
                  <a:cubicBezTo>
                    <a:pt x="120000" y="62278"/>
                    <a:pt x="120000" y="62278"/>
                    <a:pt x="120000" y="62278"/>
                  </a:cubicBezTo>
                  <a:cubicBezTo>
                    <a:pt x="15483" y="62278"/>
                    <a:pt x="15483" y="62278"/>
                    <a:pt x="15483" y="62278"/>
                  </a:cubicBezTo>
                  <a:cubicBezTo>
                    <a:pt x="15483" y="92658"/>
                    <a:pt x="32903" y="109367"/>
                    <a:pt x="63870" y="109367"/>
                  </a:cubicBezTo>
                  <a:close/>
                  <a:moveTo>
                    <a:pt x="98709" y="30379"/>
                  </a:moveTo>
                  <a:cubicBezTo>
                    <a:pt x="90967" y="18227"/>
                    <a:pt x="77419" y="10632"/>
                    <a:pt x="60000" y="10632"/>
                  </a:cubicBezTo>
                  <a:cubicBezTo>
                    <a:pt x="42580" y="10632"/>
                    <a:pt x="27096" y="18227"/>
                    <a:pt x="21290" y="30379"/>
                  </a:cubicBezTo>
                  <a:cubicBezTo>
                    <a:pt x="17419" y="37974"/>
                    <a:pt x="15483" y="41012"/>
                    <a:pt x="15483" y="53164"/>
                  </a:cubicBezTo>
                  <a:cubicBezTo>
                    <a:pt x="102580" y="53164"/>
                    <a:pt x="102580" y="53164"/>
                    <a:pt x="102580" y="53164"/>
                  </a:cubicBezTo>
                  <a:cubicBezTo>
                    <a:pt x="102580" y="41012"/>
                    <a:pt x="102580" y="37974"/>
                    <a:pt x="98709" y="30379"/>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50" name="Shape 1750"/>
            <p:cNvSpPr/>
            <p:nvPr/>
          </p:nvSpPr>
          <p:spPr>
            <a:xfrm>
              <a:off x="5697537" y="4595812"/>
              <a:ext cx="61913" cy="98425"/>
            </a:xfrm>
            <a:custGeom>
              <a:avLst/>
              <a:gdLst/>
              <a:ahLst/>
              <a:cxnLst/>
              <a:rect l="0" t="0" r="0" b="0"/>
              <a:pathLst>
                <a:path w="120000" h="120000" extrusionOk="0">
                  <a:moveTo>
                    <a:pt x="71020" y="10769"/>
                  </a:moveTo>
                  <a:cubicBezTo>
                    <a:pt x="36734" y="10769"/>
                    <a:pt x="19591" y="27692"/>
                    <a:pt x="19591" y="46153"/>
                  </a:cubicBezTo>
                  <a:cubicBezTo>
                    <a:pt x="19591" y="120000"/>
                    <a:pt x="19591" y="120000"/>
                    <a:pt x="19591" y="120000"/>
                  </a:cubicBezTo>
                  <a:cubicBezTo>
                    <a:pt x="0" y="120000"/>
                    <a:pt x="0" y="120000"/>
                    <a:pt x="0" y="120000"/>
                  </a:cubicBezTo>
                  <a:cubicBezTo>
                    <a:pt x="0" y="1538"/>
                    <a:pt x="0" y="1538"/>
                    <a:pt x="0" y="1538"/>
                  </a:cubicBezTo>
                  <a:cubicBezTo>
                    <a:pt x="19591" y="1538"/>
                    <a:pt x="19591" y="1538"/>
                    <a:pt x="19591" y="1538"/>
                  </a:cubicBezTo>
                  <a:cubicBezTo>
                    <a:pt x="19591" y="16923"/>
                    <a:pt x="19591" y="16923"/>
                    <a:pt x="19591" y="16923"/>
                  </a:cubicBezTo>
                  <a:cubicBezTo>
                    <a:pt x="29387" y="6153"/>
                    <a:pt x="51428" y="0"/>
                    <a:pt x="73469" y="0"/>
                  </a:cubicBezTo>
                  <a:cubicBezTo>
                    <a:pt x="93061" y="0"/>
                    <a:pt x="105306" y="3076"/>
                    <a:pt x="119999" y="10769"/>
                  </a:cubicBezTo>
                  <a:cubicBezTo>
                    <a:pt x="105306" y="20000"/>
                    <a:pt x="105306" y="20000"/>
                    <a:pt x="105306" y="20000"/>
                  </a:cubicBezTo>
                  <a:cubicBezTo>
                    <a:pt x="93061" y="12307"/>
                    <a:pt x="85714" y="10769"/>
                    <a:pt x="71020" y="10769"/>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51" name="Shape 1751"/>
            <p:cNvSpPr/>
            <p:nvPr/>
          </p:nvSpPr>
          <p:spPr>
            <a:xfrm>
              <a:off x="5778500" y="4597400"/>
              <a:ext cx="74612" cy="96838"/>
            </a:xfrm>
            <a:custGeom>
              <a:avLst/>
              <a:gdLst/>
              <a:ahLst/>
              <a:cxnLst/>
              <a:rect l="0" t="0" r="0" b="0"/>
              <a:pathLst>
                <a:path w="120000" h="120000" extrusionOk="0">
                  <a:moveTo>
                    <a:pt x="102000" y="104615"/>
                  </a:moveTo>
                  <a:cubicBezTo>
                    <a:pt x="92000" y="115384"/>
                    <a:pt x="76000" y="120000"/>
                    <a:pt x="58000" y="120000"/>
                  </a:cubicBezTo>
                  <a:cubicBezTo>
                    <a:pt x="40000" y="120000"/>
                    <a:pt x="26000" y="115384"/>
                    <a:pt x="16000" y="109230"/>
                  </a:cubicBezTo>
                  <a:cubicBezTo>
                    <a:pt x="6000" y="100000"/>
                    <a:pt x="0" y="89230"/>
                    <a:pt x="0" y="75384"/>
                  </a:cubicBezTo>
                  <a:cubicBezTo>
                    <a:pt x="0" y="0"/>
                    <a:pt x="0" y="0"/>
                    <a:pt x="0" y="0"/>
                  </a:cubicBezTo>
                  <a:cubicBezTo>
                    <a:pt x="16000" y="0"/>
                    <a:pt x="16000" y="0"/>
                    <a:pt x="16000" y="0"/>
                  </a:cubicBezTo>
                  <a:cubicBezTo>
                    <a:pt x="16000" y="73846"/>
                    <a:pt x="16000" y="73846"/>
                    <a:pt x="16000" y="73846"/>
                  </a:cubicBezTo>
                  <a:cubicBezTo>
                    <a:pt x="16000" y="96923"/>
                    <a:pt x="32000" y="109230"/>
                    <a:pt x="60000" y="109230"/>
                  </a:cubicBezTo>
                  <a:cubicBezTo>
                    <a:pt x="88000" y="109230"/>
                    <a:pt x="102000" y="95384"/>
                    <a:pt x="102000" y="73846"/>
                  </a:cubicBezTo>
                  <a:cubicBezTo>
                    <a:pt x="102000" y="0"/>
                    <a:pt x="102000" y="0"/>
                    <a:pt x="102000" y="0"/>
                  </a:cubicBezTo>
                  <a:cubicBezTo>
                    <a:pt x="120000" y="0"/>
                    <a:pt x="120000" y="0"/>
                    <a:pt x="120000" y="0"/>
                  </a:cubicBezTo>
                  <a:cubicBezTo>
                    <a:pt x="120000" y="118461"/>
                    <a:pt x="120000" y="118461"/>
                    <a:pt x="120000" y="118461"/>
                  </a:cubicBezTo>
                  <a:cubicBezTo>
                    <a:pt x="102000" y="118461"/>
                    <a:pt x="102000" y="118461"/>
                    <a:pt x="102000" y="118461"/>
                  </a:cubicBezTo>
                  <a:lnTo>
                    <a:pt x="102000" y="104615"/>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52" name="Shape 1752"/>
            <p:cNvSpPr/>
            <p:nvPr/>
          </p:nvSpPr>
          <p:spPr>
            <a:xfrm>
              <a:off x="5892800" y="4595812"/>
              <a:ext cx="73025" cy="98425"/>
            </a:xfrm>
            <a:custGeom>
              <a:avLst/>
              <a:gdLst/>
              <a:ahLst/>
              <a:cxnLst/>
              <a:rect l="0" t="0" r="0" b="0"/>
              <a:pathLst>
                <a:path w="120000" h="120000" extrusionOk="0">
                  <a:moveTo>
                    <a:pt x="103728" y="46153"/>
                  </a:moveTo>
                  <a:cubicBezTo>
                    <a:pt x="103728" y="23076"/>
                    <a:pt x="87457" y="10769"/>
                    <a:pt x="61016" y="10769"/>
                  </a:cubicBezTo>
                  <a:cubicBezTo>
                    <a:pt x="32542" y="10769"/>
                    <a:pt x="16271" y="23076"/>
                    <a:pt x="16271" y="46153"/>
                  </a:cubicBezTo>
                  <a:cubicBezTo>
                    <a:pt x="16271" y="120000"/>
                    <a:pt x="16271" y="120000"/>
                    <a:pt x="16271" y="120000"/>
                  </a:cubicBezTo>
                  <a:cubicBezTo>
                    <a:pt x="0" y="120000"/>
                    <a:pt x="0" y="120000"/>
                    <a:pt x="0" y="120000"/>
                  </a:cubicBezTo>
                  <a:cubicBezTo>
                    <a:pt x="0" y="1538"/>
                    <a:pt x="0" y="1538"/>
                    <a:pt x="0" y="1538"/>
                  </a:cubicBezTo>
                  <a:cubicBezTo>
                    <a:pt x="16271" y="1538"/>
                    <a:pt x="16271" y="1538"/>
                    <a:pt x="16271" y="1538"/>
                  </a:cubicBezTo>
                  <a:cubicBezTo>
                    <a:pt x="16271" y="15384"/>
                    <a:pt x="16271" y="15384"/>
                    <a:pt x="16271" y="15384"/>
                  </a:cubicBezTo>
                  <a:cubicBezTo>
                    <a:pt x="28474" y="4615"/>
                    <a:pt x="42711" y="0"/>
                    <a:pt x="61016" y="0"/>
                  </a:cubicBezTo>
                  <a:cubicBezTo>
                    <a:pt x="79322" y="0"/>
                    <a:pt x="93559" y="3076"/>
                    <a:pt x="103728" y="10769"/>
                  </a:cubicBezTo>
                  <a:cubicBezTo>
                    <a:pt x="113898" y="18461"/>
                    <a:pt x="120000" y="30769"/>
                    <a:pt x="120000" y="44615"/>
                  </a:cubicBezTo>
                  <a:cubicBezTo>
                    <a:pt x="120000" y="120000"/>
                    <a:pt x="120000" y="120000"/>
                    <a:pt x="120000" y="120000"/>
                  </a:cubicBezTo>
                  <a:cubicBezTo>
                    <a:pt x="103728" y="120000"/>
                    <a:pt x="103728" y="120000"/>
                    <a:pt x="103728" y="120000"/>
                  </a:cubicBezTo>
                  <a:lnTo>
                    <a:pt x="103728" y="4615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53" name="Shape 1753"/>
            <p:cNvSpPr/>
            <p:nvPr/>
          </p:nvSpPr>
          <p:spPr>
            <a:xfrm>
              <a:off x="5992812" y="4565650"/>
              <a:ext cx="46037" cy="128587"/>
            </a:xfrm>
            <a:custGeom>
              <a:avLst/>
              <a:gdLst/>
              <a:ahLst/>
              <a:cxnLst/>
              <a:rect l="0" t="0" r="0" b="0"/>
              <a:pathLst>
                <a:path w="120000" h="120000" extrusionOk="0">
                  <a:moveTo>
                    <a:pt x="35675" y="96470"/>
                  </a:moveTo>
                  <a:cubicBezTo>
                    <a:pt x="35675" y="36470"/>
                    <a:pt x="35675" y="36470"/>
                    <a:pt x="35675" y="36470"/>
                  </a:cubicBezTo>
                  <a:cubicBezTo>
                    <a:pt x="0" y="36470"/>
                    <a:pt x="0" y="36470"/>
                    <a:pt x="0" y="36470"/>
                  </a:cubicBezTo>
                  <a:cubicBezTo>
                    <a:pt x="0" y="29411"/>
                    <a:pt x="0" y="29411"/>
                    <a:pt x="0" y="29411"/>
                  </a:cubicBezTo>
                  <a:cubicBezTo>
                    <a:pt x="35675" y="29411"/>
                    <a:pt x="35675" y="29411"/>
                    <a:pt x="35675" y="29411"/>
                  </a:cubicBezTo>
                  <a:cubicBezTo>
                    <a:pt x="35675" y="0"/>
                    <a:pt x="35675" y="0"/>
                    <a:pt x="35675" y="0"/>
                  </a:cubicBezTo>
                  <a:cubicBezTo>
                    <a:pt x="61621" y="0"/>
                    <a:pt x="61621" y="0"/>
                    <a:pt x="61621" y="0"/>
                  </a:cubicBezTo>
                  <a:cubicBezTo>
                    <a:pt x="61621" y="29411"/>
                    <a:pt x="61621" y="29411"/>
                    <a:pt x="61621" y="29411"/>
                  </a:cubicBezTo>
                  <a:cubicBezTo>
                    <a:pt x="120000" y="29411"/>
                    <a:pt x="120000" y="29411"/>
                    <a:pt x="120000" y="29411"/>
                  </a:cubicBezTo>
                  <a:cubicBezTo>
                    <a:pt x="120000" y="36470"/>
                    <a:pt x="120000" y="36470"/>
                    <a:pt x="120000" y="36470"/>
                  </a:cubicBezTo>
                  <a:cubicBezTo>
                    <a:pt x="61621" y="36470"/>
                    <a:pt x="61621" y="36470"/>
                    <a:pt x="61621" y="36470"/>
                  </a:cubicBezTo>
                  <a:cubicBezTo>
                    <a:pt x="61621" y="96470"/>
                    <a:pt x="61621" y="96470"/>
                    <a:pt x="61621" y="96470"/>
                  </a:cubicBezTo>
                  <a:cubicBezTo>
                    <a:pt x="61621" y="105882"/>
                    <a:pt x="74594" y="111764"/>
                    <a:pt x="100540" y="111764"/>
                  </a:cubicBezTo>
                  <a:cubicBezTo>
                    <a:pt x="120000" y="111764"/>
                    <a:pt x="120000" y="111764"/>
                    <a:pt x="120000" y="111764"/>
                  </a:cubicBezTo>
                  <a:cubicBezTo>
                    <a:pt x="120000" y="120000"/>
                    <a:pt x="120000" y="120000"/>
                    <a:pt x="120000" y="120000"/>
                  </a:cubicBezTo>
                  <a:cubicBezTo>
                    <a:pt x="97297" y="120000"/>
                    <a:pt x="97297" y="120000"/>
                    <a:pt x="97297" y="120000"/>
                  </a:cubicBezTo>
                  <a:cubicBezTo>
                    <a:pt x="55135" y="120000"/>
                    <a:pt x="35675" y="109411"/>
                    <a:pt x="35675" y="9647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54" name="Shape 1754"/>
            <p:cNvSpPr/>
            <p:nvPr/>
          </p:nvSpPr>
          <p:spPr>
            <a:xfrm>
              <a:off x="6067425" y="4549775"/>
              <a:ext cx="12699" cy="144462"/>
            </a:xfrm>
            <a:custGeom>
              <a:avLst/>
              <a:gdLst/>
              <a:ahLst/>
              <a:cxnLst/>
              <a:rect l="0" t="0" r="0" b="0"/>
              <a:pathLst>
                <a:path w="120000" h="120000" extrusionOk="0">
                  <a:moveTo>
                    <a:pt x="0" y="0"/>
                  </a:moveTo>
                  <a:lnTo>
                    <a:pt x="120000" y="0"/>
                  </a:lnTo>
                  <a:lnTo>
                    <a:pt x="120000" y="10549"/>
                  </a:lnTo>
                  <a:lnTo>
                    <a:pt x="0" y="10549"/>
                  </a:lnTo>
                  <a:lnTo>
                    <a:pt x="0" y="0"/>
                  </a:lnTo>
                  <a:close/>
                  <a:moveTo>
                    <a:pt x="15000" y="39560"/>
                  </a:moveTo>
                  <a:lnTo>
                    <a:pt x="105000" y="39560"/>
                  </a:lnTo>
                  <a:lnTo>
                    <a:pt x="105000" y="120000"/>
                  </a:lnTo>
                  <a:lnTo>
                    <a:pt x="15000" y="120000"/>
                  </a:lnTo>
                  <a:lnTo>
                    <a:pt x="15000" y="3956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55" name="Shape 1755"/>
            <p:cNvSpPr/>
            <p:nvPr/>
          </p:nvSpPr>
          <p:spPr>
            <a:xfrm>
              <a:off x="6118225" y="4595812"/>
              <a:ext cx="139699" cy="98425"/>
            </a:xfrm>
            <a:custGeom>
              <a:avLst/>
              <a:gdLst/>
              <a:ahLst/>
              <a:cxnLst/>
              <a:rect l="0" t="0" r="0" b="0"/>
              <a:pathLst>
                <a:path w="120000" h="120000" extrusionOk="0">
                  <a:moveTo>
                    <a:pt x="111351" y="46153"/>
                  </a:moveTo>
                  <a:cubicBezTo>
                    <a:pt x="111351" y="23076"/>
                    <a:pt x="102702" y="10769"/>
                    <a:pt x="87567" y="10769"/>
                  </a:cubicBezTo>
                  <a:cubicBezTo>
                    <a:pt x="73513" y="10769"/>
                    <a:pt x="64864" y="23076"/>
                    <a:pt x="64864" y="44615"/>
                  </a:cubicBezTo>
                  <a:cubicBezTo>
                    <a:pt x="64864" y="120000"/>
                    <a:pt x="64864" y="120000"/>
                    <a:pt x="64864" y="120000"/>
                  </a:cubicBezTo>
                  <a:cubicBezTo>
                    <a:pt x="55135" y="120000"/>
                    <a:pt x="55135" y="120000"/>
                    <a:pt x="55135" y="120000"/>
                  </a:cubicBezTo>
                  <a:cubicBezTo>
                    <a:pt x="55135" y="46153"/>
                    <a:pt x="55135" y="46153"/>
                    <a:pt x="55135" y="46153"/>
                  </a:cubicBezTo>
                  <a:cubicBezTo>
                    <a:pt x="55135" y="23076"/>
                    <a:pt x="47567" y="10769"/>
                    <a:pt x="32432" y="10769"/>
                  </a:cubicBezTo>
                  <a:cubicBezTo>
                    <a:pt x="17297" y="10769"/>
                    <a:pt x="8648" y="23076"/>
                    <a:pt x="8648" y="46153"/>
                  </a:cubicBezTo>
                  <a:cubicBezTo>
                    <a:pt x="8648" y="120000"/>
                    <a:pt x="8648" y="120000"/>
                    <a:pt x="8648" y="120000"/>
                  </a:cubicBezTo>
                  <a:cubicBezTo>
                    <a:pt x="0" y="120000"/>
                    <a:pt x="0" y="120000"/>
                    <a:pt x="0" y="120000"/>
                  </a:cubicBezTo>
                  <a:cubicBezTo>
                    <a:pt x="0" y="1538"/>
                    <a:pt x="0" y="1538"/>
                    <a:pt x="0" y="1538"/>
                  </a:cubicBezTo>
                  <a:cubicBezTo>
                    <a:pt x="8648" y="1538"/>
                    <a:pt x="8648" y="1538"/>
                    <a:pt x="8648" y="1538"/>
                  </a:cubicBezTo>
                  <a:cubicBezTo>
                    <a:pt x="8648" y="15384"/>
                    <a:pt x="8648" y="15384"/>
                    <a:pt x="8648" y="15384"/>
                  </a:cubicBezTo>
                  <a:cubicBezTo>
                    <a:pt x="15135" y="4615"/>
                    <a:pt x="23783" y="0"/>
                    <a:pt x="33513" y="0"/>
                  </a:cubicBezTo>
                  <a:cubicBezTo>
                    <a:pt x="46486" y="0"/>
                    <a:pt x="55135" y="7692"/>
                    <a:pt x="60540" y="21538"/>
                  </a:cubicBezTo>
                  <a:cubicBezTo>
                    <a:pt x="67027" y="7692"/>
                    <a:pt x="76756" y="0"/>
                    <a:pt x="88648" y="0"/>
                  </a:cubicBezTo>
                  <a:cubicBezTo>
                    <a:pt x="98378" y="0"/>
                    <a:pt x="105945" y="4615"/>
                    <a:pt x="111351" y="10769"/>
                  </a:cubicBezTo>
                  <a:cubicBezTo>
                    <a:pt x="116756" y="18461"/>
                    <a:pt x="120000" y="30769"/>
                    <a:pt x="120000" y="44615"/>
                  </a:cubicBezTo>
                  <a:cubicBezTo>
                    <a:pt x="120000" y="120000"/>
                    <a:pt x="120000" y="120000"/>
                    <a:pt x="120000" y="120000"/>
                  </a:cubicBezTo>
                  <a:cubicBezTo>
                    <a:pt x="111351" y="120000"/>
                    <a:pt x="111351" y="120000"/>
                    <a:pt x="111351" y="120000"/>
                  </a:cubicBezTo>
                  <a:lnTo>
                    <a:pt x="111351" y="4615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56" name="Shape 1756"/>
            <p:cNvSpPr/>
            <p:nvPr/>
          </p:nvSpPr>
          <p:spPr>
            <a:xfrm>
              <a:off x="6289675" y="4595812"/>
              <a:ext cx="77788" cy="98425"/>
            </a:xfrm>
            <a:custGeom>
              <a:avLst/>
              <a:gdLst/>
              <a:ahLst/>
              <a:cxnLst/>
              <a:rect l="0" t="0" r="0" b="0"/>
              <a:pathLst>
                <a:path w="120000" h="120000" extrusionOk="0">
                  <a:moveTo>
                    <a:pt x="65806" y="109367"/>
                  </a:moveTo>
                  <a:cubicBezTo>
                    <a:pt x="83225" y="109367"/>
                    <a:pt x="92903" y="104810"/>
                    <a:pt x="106451" y="94177"/>
                  </a:cubicBezTo>
                  <a:cubicBezTo>
                    <a:pt x="118064" y="101772"/>
                    <a:pt x="118064" y="101772"/>
                    <a:pt x="118064" y="101772"/>
                  </a:cubicBezTo>
                  <a:cubicBezTo>
                    <a:pt x="102580" y="113924"/>
                    <a:pt x="89032" y="120000"/>
                    <a:pt x="63870" y="120000"/>
                  </a:cubicBezTo>
                  <a:cubicBezTo>
                    <a:pt x="23225" y="120000"/>
                    <a:pt x="0" y="98734"/>
                    <a:pt x="0" y="59240"/>
                  </a:cubicBezTo>
                  <a:cubicBezTo>
                    <a:pt x="0" y="21265"/>
                    <a:pt x="23225" y="0"/>
                    <a:pt x="60000" y="0"/>
                  </a:cubicBezTo>
                  <a:cubicBezTo>
                    <a:pt x="96774" y="0"/>
                    <a:pt x="120000" y="21265"/>
                    <a:pt x="120000" y="56202"/>
                  </a:cubicBezTo>
                  <a:cubicBezTo>
                    <a:pt x="120000" y="62278"/>
                    <a:pt x="120000" y="62278"/>
                    <a:pt x="120000" y="62278"/>
                  </a:cubicBezTo>
                  <a:cubicBezTo>
                    <a:pt x="15483" y="62278"/>
                    <a:pt x="15483" y="62278"/>
                    <a:pt x="15483" y="62278"/>
                  </a:cubicBezTo>
                  <a:cubicBezTo>
                    <a:pt x="15483" y="92658"/>
                    <a:pt x="32903" y="109367"/>
                    <a:pt x="65806" y="109367"/>
                  </a:cubicBezTo>
                  <a:close/>
                  <a:moveTo>
                    <a:pt x="98709" y="30379"/>
                  </a:moveTo>
                  <a:cubicBezTo>
                    <a:pt x="92903" y="18227"/>
                    <a:pt x="77419" y="10632"/>
                    <a:pt x="60000" y="10632"/>
                  </a:cubicBezTo>
                  <a:cubicBezTo>
                    <a:pt x="42580" y="10632"/>
                    <a:pt x="27096" y="18227"/>
                    <a:pt x="21290" y="30379"/>
                  </a:cubicBezTo>
                  <a:cubicBezTo>
                    <a:pt x="17419" y="37974"/>
                    <a:pt x="17419" y="41012"/>
                    <a:pt x="15483" y="53164"/>
                  </a:cubicBezTo>
                  <a:cubicBezTo>
                    <a:pt x="104516" y="53164"/>
                    <a:pt x="104516" y="53164"/>
                    <a:pt x="104516" y="53164"/>
                  </a:cubicBezTo>
                  <a:cubicBezTo>
                    <a:pt x="102580" y="41012"/>
                    <a:pt x="102580" y="37974"/>
                    <a:pt x="98709" y="30379"/>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57" name="Shape 1757"/>
            <p:cNvSpPr/>
            <p:nvPr/>
          </p:nvSpPr>
          <p:spPr>
            <a:xfrm>
              <a:off x="6446837" y="4595812"/>
              <a:ext cx="76199" cy="98425"/>
            </a:xfrm>
            <a:custGeom>
              <a:avLst/>
              <a:gdLst/>
              <a:ahLst/>
              <a:cxnLst/>
              <a:rect l="0" t="0" r="0" b="0"/>
              <a:pathLst>
                <a:path w="120000" h="120000" extrusionOk="0">
                  <a:moveTo>
                    <a:pt x="64918" y="109367"/>
                  </a:moveTo>
                  <a:cubicBezTo>
                    <a:pt x="82622" y="109367"/>
                    <a:pt x="94426" y="104810"/>
                    <a:pt x="106229" y="94177"/>
                  </a:cubicBezTo>
                  <a:cubicBezTo>
                    <a:pt x="118032" y="101772"/>
                    <a:pt x="118032" y="101772"/>
                    <a:pt x="118032" y="101772"/>
                  </a:cubicBezTo>
                  <a:cubicBezTo>
                    <a:pt x="104262" y="113924"/>
                    <a:pt x="88524" y="120000"/>
                    <a:pt x="64918" y="120000"/>
                  </a:cubicBezTo>
                  <a:cubicBezTo>
                    <a:pt x="21639" y="120000"/>
                    <a:pt x="0" y="98734"/>
                    <a:pt x="0" y="59240"/>
                  </a:cubicBezTo>
                  <a:cubicBezTo>
                    <a:pt x="0" y="21265"/>
                    <a:pt x="21639" y="0"/>
                    <a:pt x="60983" y="0"/>
                  </a:cubicBezTo>
                  <a:cubicBezTo>
                    <a:pt x="98360" y="0"/>
                    <a:pt x="120000" y="21265"/>
                    <a:pt x="120000" y="56202"/>
                  </a:cubicBezTo>
                  <a:cubicBezTo>
                    <a:pt x="120000" y="62278"/>
                    <a:pt x="120000" y="62278"/>
                    <a:pt x="120000" y="62278"/>
                  </a:cubicBezTo>
                  <a:cubicBezTo>
                    <a:pt x="15737" y="62278"/>
                    <a:pt x="15737" y="62278"/>
                    <a:pt x="15737" y="62278"/>
                  </a:cubicBezTo>
                  <a:cubicBezTo>
                    <a:pt x="15737" y="92658"/>
                    <a:pt x="33442" y="109367"/>
                    <a:pt x="64918" y="109367"/>
                  </a:cubicBezTo>
                  <a:close/>
                  <a:moveTo>
                    <a:pt x="100327" y="30379"/>
                  </a:moveTo>
                  <a:cubicBezTo>
                    <a:pt x="92459" y="18227"/>
                    <a:pt x="78688" y="10632"/>
                    <a:pt x="60983" y="10632"/>
                  </a:cubicBezTo>
                  <a:cubicBezTo>
                    <a:pt x="43278" y="10632"/>
                    <a:pt x="27540" y="18227"/>
                    <a:pt x="21639" y="30379"/>
                  </a:cubicBezTo>
                  <a:cubicBezTo>
                    <a:pt x="17704" y="37974"/>
                    <a:pt x="15737" y="41012"/>
                    <a:pt x="15737" y="53164"/>
                  </a:cubicBezTo>
                  <a:cubicBezTo>
                    <a:pt x="104262" y="53164"/>
                    <a:pt x="104262" y="53164"/>
                    <a:pt x="104262" y="53164"/>
                  </a:cubicBezTo>
                  <a:cubicBezTo>
                    <a:pt x="104262" y="41012"/>
                    <a:pt x="104262" y="37974"/>
                    <a:pt x="100327" y="30379"/>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58" name="Shape 1758"/>
            <p:cNvSpPr/>
            <p:nvPr/>
          </p:nvSpPr>
          <p:spPr>
            <a:xfrm>
              <a:off x="6556375" y="4595812"/>
              <a:ext cx="74612" cy="98425"/>
            </a:xfrm>
            <a:custGeom>
              <a:avLst/>
              <a:gdLst/>
              <a:ahLst/>
              <a:cxnLst/>
              <a:rect l="0" t="0" r="0" b="0"/>
              <a:pathLst>
                <a:path w="120000" h="120000" extrusionOk="0">
                  <a:moveTo>
                    <a:pt x="103728" y="46153"/>
                  </a:moveTo>
                  <a:cubicBezTo>
                    <a:pt x="103728" y="23076"/>
                    <a:pt x="89491" y="10769"/>
                    <a:pt x="61016" y="10769"/>
                  </a:cubicBezTo>
                  <a:cubicBezTo>
                    <a:pt x="32542" y="10769"/>
                    <a:pt x="16271" y="23076"/>
                    <a:pt x="16271" y="46153"/>
                  </a:cubicBezTo>
                  <a:cubicBezTo>
                    <a:pt x="16271" y="120000"/>
                    <a:pt x="16271" y="120000"/>
                    <a:pt x="16271" y="120000"/>
                  </a:cubicBezTo>
                  <a:cubicBezTo>
                    <a:pt x="0" y="120000"/>
                    <a:pt x="0" y="120000"/>
                    <a:pt x="0" y="120000"/>
                  </a:cubicBezTo>
                  <a:cubicBezTo>
                    <a:pt x="0" y="1538"/>
                    <a:pt x="0" y="1538"/>
                    <a:pt x="0" y="1538"/>
                  </a:cubicBezTo>
                  <a:cubicBezTo>
                    <a:pt x="16271" y="1538"/>
                    <a:pt x="16271" y="1538"/>
                    <a:pt x="16271" y="1538"/>
                  </a:cubicBezTo>
                  <a:cubicBezTo>
                    <a:pt x="16271" y="15384"/>
                    <a:pt x="16271" y="15384"/>
                    <a:pt x="16271" y="15384"/>
                  </a:cubicBezTo>
                  <a:cubicBezTo>
                    <a:pt x="28474" y="4615"/>
                    <a:pt x="42711" y="0"/>
                    <a:pt x="63050" y="0"/>
                  </a:cubicBezTo>
                  <a:cubicBezTo>
                    <a:pt x="79322" y="0"/>
                    <a:pt x="93559" y="3076"/>
                    <a:pt x="103728" y="10769"/>
                  </a:cubicBezTo>
                  <a:cubicBezTo>
                    <a:pt x="115932" y="18461"/>
                    <a:pt x="120000" y="30769"/>
                    <a:pt x="120000" y="44615"/>
                  </a:cubicBezTo>
                  <a:cubicBezTo>
                    <a:pt x="120000" y="120000"/>
                    <a:pt x="120000" y="120000"/>
                    <a:pt x="120000" y="120000"/>
                  </a:cubicBezTo>
                  <a:cubicBezTo>
                    <a:pt x="103728" y="120000"/>
                    <a:pt x="103728" y="120000"/>
                    <a:pt x="103728" y="120000"/>
                  </a:cubicBezTo>
                  <a:lnTo>
                    <a:pt x="103728" y="4615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59" name="Shape 1759"/>
            <p:cNvSpPr/>
            <p:nvPr/>
          </p:nvSpPr>
          <p:spPr>
            <a:xfrm>
              <a:off x="6662738" y="4595812"/>
              <a:ext cx="76199" cy="146050"/>
            </a:xfrm>
            <a:custGeom>
              <a:avLst/>
              <a:gdLst/>
              <a:ahLst/>
              <a:cxnLst/>
              <a:rect l="0" t="0" r="0" b="0"/>
              <a:pathLst>
                <a:path w="120000" h="120000" extrusionOk="0">
                  <a:moveTo>
                    <a:pt x="56000" y="120000"/>
                  </a:moveTo>
                  <a:cubicBezTo>
                    <a:pt x="34000" y="120000"/>
                    <a:pt x="22000" y="116896"/>
                    <a:pt x="6000" y="108620"/>
                  </a:cubicBezTo>
                  <a:cubicBezTo>
                    <a:pt x="16000" y="103448"/>
                    <a:pt x="16000" y="103448"/>
                    <a:pt x="16000" y="103448"/>
                  </a:cubicBezTo>
                  <a:cubicBezTo>
                    <a:pt x="28000" y="109655"/>
                    <a:pt x="36000" y="111724"/>
                    <a:pt x="56000" y="111724"/>
                  </a:cubicBezTo>
                  <a:cubicBezTo>
                    <a:pt x="88000" y="111724"/>
                    <a:pt x="104000" y="100344"/>
                    <a:pt x="104000" y="84827"/>
                  </a:cubicBezTo>
                  <a:cubicBezTo>
                    <a:pt x="104000" y="70344"/>
                    <a:pt x="104000" y="70344"/>
                    <a:pt x="104000" y="70344"/>
                  </a:cubicBezTo>
                  <a:cubicBezTo>
                    <a:pt x="90000" y="79655"/>
                    <a:pt x="74000" y="81724"/>
                    <a:pt x="58000" y="81724"/>
                  </a:cubicBezTo>
                  <a:cubicBezTo>
                    <a:pt x="40000" y="81724"/>
                    <a:pt x="28000" y="78620"/>
                    <a:pt x="20000" y="74482"/>
                  </a:cubicBezTo>
                  <a:cubicBezTo>
                    <a:pt x="4000" y="66206"/>
                    <a:pt x="0" y="53793"/>
                    <a:pt x="0" y="40344"/>
                  </a:cubicBezTo>
                  <a:cubicBezTo>
                    <a:pt x="0" y="27931"/>
                    <a:pt x="4000" y="14482"/>
                    <a:pt x="20000" y="7241"/>
                  </a:cubicBezTo>
                  <a:cubicBezTo>
                    <a:pt x="28000" y="3103"/>
                    <a:pt x="40000" y="0"/>
                    <a:pt x="58000" y="0"/>
                  </a:cubicBezTo>
                  <a:cubicBezTo>
                    <a:pt x="74000" y="0"/>
                    <a:pt x="90000" y="2068"/>
                    <a:pt x="104000" y="11379"/>
                  </a:cubicBezTo>
                  <a:cubicBezTo>
                    <a:pt x="104000" y="1034"/>
                    <a:pt x="104000" y="1034"/>
                    <a:pt x="104000" y="1034"/>
                  </a:cubicBezTo>
                  <a:cubicBezTo>
                    <a:pt x="120000" y="1034"/>
                    <a:pt x="120000" y="1034"/>
                    <a:pt x="120000" y="1034"/>
                  </a:cubicBezTo>
                  <a:cubicBezTo>
                    <a:pt x="120000" y="84827"/>
                    <a:pt x="120000" y="84827"/>
                    <a:pt x="120000" y="84827"/>
                  </a:cubicBezTo>
                  <a:cubicBezTo>
                    <a:pt x="120000" y="105517"/>
                    <a:pt x="96000" y="120000"/>
                    <a:pt x="56000" y="120000"/>
                  </a:cubicBezTo>
                  <a:close/>
                  <a:moveTo>
                    <a:pt x="60000" y="7241"/>
                  </a:moveTo>
                  <a:cubicBezTo>
                    <a:pt x="22000" y="7241"/>
                    <a:pt x="16000" y="23793"/>
                    <a:pt x="16000" y="40344"/>
                  </a:cubicBezTo>
                  <a:cubicBezTo>
                    <a:pt x="16000" y="56896"/>
                    <a:pt x="22000" y="74482"/>
                    <a:pt x="60000" y="74482"/>
                  </a:cubicBezTo>
                  <a:cubicBezTo>
                    <a:pt x="98000" y="74482"/>
                    <a:pt x="104000" y="56896"/>
                    <a:pt x="104000" y="40344"/>
                  </a:cubicBezTo>
                  <a:cubicBezTo>
                    <a:pt x="104000" y="23793"/>
                    <a:pt x="98000" y="7241"/>
                    <a:pt x="60000" y="7241"/>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60" name="Shape 1760"/>
            <p:cNvSpPr/>
            <p:nvPr/>
          </p:nvSpPr>
          <p:spPr>
            <a:xfrm>
              <a:off x="6777038" y="4549775"/>
              <a:ext cx="12699" cy="144462"/>
            </a:xfrm>
            <a:custGeom>
              <a:avLst/>
              <a:gdLst/>
              <a:ahLst/>
              <a:cxnLst/>
              <a:rect l="0" t="0" r="0" b="0"/>
              <a:pathLst>
                <a:path w="120000" h="120000" extrusionOk="0">
                  <a:moveTo>
                    <a:pt x="0" y="0"/>
                  </a:moveTo>
                  <a:lnTo>
                    <a:pt x="120000" y="0"/>
                  </a:lnTo>
                  <a:lnTo>
                    <a:pt x="120000" y="10549"/>
                  </a:lnTo>
                  <a:lnTo>
                    <a:pt x="0" y="10549"/>
                  </a:lnTo>
                  <a:lnTo>
                    <a:pt x="0" y="0"/>
                  </a:lnTo>
                  <a:close/>
                  <a:moveTo>
                    <a:pt x="15000" y="39560"/>
                  </a:moveTo>
                  <a:lnTo>
                    <a:pt x="105000" y="39560"/>
                  </a:lnTo>
                  <a:lnTo>
                    <a:pt x="105000" y="120000"/>
                  </a:lnTo>
                  <a:lnTo>
                    <a:pt x="15000" y="120000"/>
                  </a:lnTo>
                  <a:lnTo>
                    <a:pt x="15000" y="3956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61" name="Shape 1761"/>
            <p:cNvSpPr/>
            <p:nvPr/>
          </p:nvSpPr>
          <p:spPr>
            <a:xfrm>
              <a:off x="6826250" y="4595812"/>
              <a:ext cx="74612" cy="98425"/>
            </a:xfrm>
            <a:custGeom>
              <a:avLst/>
              <a:gdLst/>
              <a:ahLst/>
              <a:cxnLst/>
              <a:rect l="0" t="0" r="0" b="0"/>
              <a:pathLst>
                <a:path w="120000" h="120000" extrusionOk="0">
                  <a:moveTo>
                    <a:pt x="103728" y="46153"/>
                  </a:moveTo>
                  <a:cubicBezTo>
                    <a:pt x="103728" y="23076"/>
                    <a:pt x="89491" y="10769"/>
                    <a:pt x="61016" y="10769"/>
                  </a:cubicBezTo>
                  <a:cubicBezTo>
                    <a:pt x="32542" y="10769"/>
                    <a:pt x="16271" y="23076"/>
                    <a:pt x="16271" y="46153"/>
                  </a:cubicBezTo>
                  <a:cubicBezTo>
                    <a:pt x="16271" y="120000"/>
                    <a:pt x="16271" y="120000"/>
                    <a:pt x="16271" y="120000"/>
                  </a:cubicBezTo>
                  <a:cubicBezTo>
                    <a:pt x="0" y="120000"/>
                    <a:pt x="0" y="120000"/>
                    <a:pt x="0" y="120000"/>
                  </a:cubicBezTo>
                  <a:cubicBezTo>
                    <a:pt x="0" y="1538"/>
                    <a:pt x="0" y="1538"/>
                    <a:pt x="0" y="1538"/>
                  </a:cubicBezTo>
                  <a:cubicBezTo>
                    <a:pt x="16271" y="1538"/>
                    <a:pt x="16271" y="1538"/>
                    <a:pt x="16271" y="1538"/>
                  </a:cubicBezTo>
                  <a:cubicBezTo>
                    <a:pt x="16271" y="15384"/>
                    <a:pt x="16271" y="15384"/>
                    <a:pt x="16271" y="15384"/>
                  </a:cubicBezTo>
                  <a:cubicBezTo>
                    <a:pt x="28474" y="4615"/>
                    <a:pt x="42711" y="0"/>
                    <a:pt x="63050" y="0"/>
                  </a:cubicBezTo>
                  <a:cubicBezTo>
                    <a:pt x="79322" y="0"/>
                    <a:pt x="93559" y="3076"/>
                    <a:pt x="103728" y="10769"/>
                  </a:cubicBezTo>
                  <a:cubicBezTo>
                    <a:pt x="115932" y="18461"/>
                    <a:pt x="120000" y="30769"/>
                    <a:pt x="120000" y="44615"/>
                  </a:cubicBezTo>
                  <a:cubicBezTo>
                    <a:pt x="120000" y="120000"/>
                    <a:pt x="120000" y="120000"/>
                    <a:pt x="120000" y="120000"/>
                  </a:cubicBezTo>
                  <a:cubicBezTo>
                    <a:pt x="103728" y="120000"/>
                    <a:pt x="103728" y="120000"/>
                    <a:pt x="103728" y="120000"/>
                  </a:cubicBezTo>
                  <a:lnTo>
                    <a:pt x="103728" y="4615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62" name="Shape 1762"/>
            <p:cNvSpPr/>
            <p:nvPr/>
          </p:nvSpPr>
          <p:spPr>
            <a:xfrm>
              <a:off x="6934200" y="4595812"/>
              <a:ext cx="77788" cy="98425"/>
            </a:xfrm>
            <a:custGeom>
              <a:avLst/>
              <a:gdLst/>
              <a:ahLst/>
              <a:cxnLst/>
              <a:rect l="0" t="0" r="0" b="0"/>
              <a:pathLst>
                <a:path w="120000" h="120000" extrusionOk="0">
                  <a:moveTo>
                    <a:pt x="63870" y="109367"/>
                  </a:moveTo>
                  <a:cubicBezTo>
                    <a:pt x="81290" y="109367"/>
                    <a:pt x="92903" y="104810"/>
                    <a:pt x="104516" y="94177"/>
                  </a:cubicBezTo>
                  <a:cubicBezTo>
                    <a:pt x="116129" y="101772"/>
                    <a:pt x="116129" y="101772"/>
                    <a:pt x="116129" y="101772"/>
                  </a:cubicBezTo>
                  <a:cubicBezTo>
                    <a:pt x="102580" y="113924"/>
                    <a:pt x="87096" y="120000"/>
                    <a:pt x="63870" y="120000"/>
                  </a:cubicBezTo>
                  <a:cubicBezTo>
                    <a:pt x="21290" y="120000"/>
                    <a:pt x="0" y="98734"/>
                    <a:pt x="0" y="59240"/>
                  </a:cubicBezTo>
                  <a:cubicBezTo>
                    <a:pt x="0" y="21265"/>
                    <a:pt x="21290" y="0"/>
                    <a:pt x="60000" y="0"/>
                  </a:cubicBezTo>
                  <a:cubicBezTo>
                    <a:pt x="96774" y="0"/>
                    <a:pt x="120000" y="21265"/>
                    <a:pt x="120000" y="56202"/>
                  </a:cubicBezTo>
                  <a:cubicBezTo>
                    <a:pt x="120000" y="62278"/>
                    <a:pt x="120000" y="62278"/>
                    <a:pt x="120000" y="62278"/>
                  </a:cubicBezTo>
                  <a:cubicBezTo>
                    <a:pt x="15483" y="62278"/>
                    <a:pt x="15483" y="62278"/>
                    <a:pt x="15483" y="62278"/>
                  </a:cubicBezTo>
                  <a:cubicBezTo>
                    <a:pt x="15483" y="92658"/>
                    <a:pt x="32903" y="109367"/>
                    <a:pt x="63870" y="109367"/>
                  </a:cubicBezTo>
                  <a:close/>
                  <a:moveTo>
                    <a:pt x="98709" y="30379"/>
                  </a:moveTo>
                  <a:cubicBezTo>
                    <a:pt x="90967" y="18227"/>
                    <a:pt x="77419" y="10632"/>
                    <a:pt x="60000" y="10632"/>
                  </a:cubicBezTo>
                  <a:cubicBezTo>
                    <a:pt x="42580" y="10632"/>
                    <a:pt x="27096" y="18227"/>
                    <a:pt x="21290" y="30379"/>
                  </a:cubicBezTo>
                  <a:cubicBezTo>
                    <a:pt x="17419" y="37974"/>
                    <a:pt x="17419" y="41012"/>
                    <a:pt x="15483" y="53164"/>
                  </a:cubicBezTo>
                  <a:cubicBezTo>
                    <a:pt x="102580" y="53164"/>
                    <a:pt x="102580" y="53164"/>
                    <a:pt x="102580" y="53164"/>
                  </a:cubicBezTo>
                  <a:cubicBezTo>
                    <a:pt x="102580" y="41012"/>
                    <a:pt x="102580" y="37974"/>
                    <a:pt x="98709" y="30379"/>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763" name="Shape 1763"/>
          <p:cNvSpPr/>
          <p:nvPr/>
        </p:nvSpPr>
        <p:spPr>
          <a:xfrm>
            <a:off x="2193131" y="4520671"/>
            <a:ext cx="7783513" cy="1473199"/>
          </a:xfrm>
          <a:custGeom>
            <a:avLst/>
            <a:gdLst/>
            <a:ahLst/>
            <a:cxnLst/>
            <a:rect l="0" t="0" r="0" b="0"/>
            <a:pathLst>
              <a:path w="120000" h="120000" extrusionOk="0">
                <a:moveTo>
                  <a:pt x="120000" y="66853"/>
                </a:moveTo>
                <a:lnTo>
                  <a:pt x="120000" y="0"/>
                </a:lnTo>
                <a:lnTo>
                  <a:pt x="109940" y="0"/>
                </a:lnTo>
                <a:lnTo>
                  <a:pt x="109940" y="66853"/>
                </a:lnTo>
                <a:lnTo>
                  <a:pt x="10059" y="66853"/>
                </a:lnTo>
                <a:lnTo>
                  <a:pt x="10059" y="0"/>
                </a:lnTo>
                <a:lnTo>
                  <a:pt x="0" y="0"/>
                </a:lnTo>
                <a:lnTo>
                  <a:pt x="0" y="116767"/>
                </a:lnTo>
                <a:lnTo>
                  <a:pt x="0" y="116767"/>
                </a:lnTo>
                <a:lnTo>
                  <a:pt x="0" y="120000"/>
                </a:lnTo>
                <a:lnTo>
                  <a:pt x="120000" y="120000"/>
                </a:lnTo>
                <a:lnTo>
                  <a:pt x="120000" y="66853"/>
                </a:lnTo>
                <a:lnTo>
                  <a:pt x="120000" y="66853"/>
                </a:lnTo>
                <a:close/>
              </a:path>
            </a:pathLst>
          </a:custGeom>
          <a:solidFill>
            <a:srgbClr val="312F30"/>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1764" name="Shape 1764"/>
          <p:cNvGrpSpPr/>
          <p:nvPr/>
        </p:nvGrpSpPr>
        <p:grpSpPr>
          <a:xfrm>
            <a:off x="5346700" y="5589058"/>
            <a:ext cx="1517651" cy="144463"/>
            <a:chOff x="5346700" y="5368925"/>
            <a:chExt cx="1517651" cy="144463"/>
          </a:xfrm>
        </p:grpSpPr>
        <p:sp>
          <p:nvSpPr>
            <p:cNvPr id="1765" name="Shape 1765"/>
            <p:cNvSpPr/>
            <p:nvPr/>
          </p:nvSpPr>
          <p:spPr>
            <a:xfrm>
              <a:off x="5346700" y="5368925"/>
              <a:ext cx="95250" cy="144462"/>
            </a:xfrm>
            <a:custGeom>
              <a:avLst/>
              <a:gdLst/>
              <a:ahLst/>
              <a:cxnLst/>
              <a:rect l="0" t="0" r="0" b="0"/>
              <a:pathLst>
                <a:path w="120000" h="120000" extrusionOk="0">
                  <a:moveTo>
                    <a:pt x="66315" y="69473"/>
                  </a:moveTo>
                  <a:cubicBezTo>
                    <a:pt x="14210" y="69473"/>
                    <a:pt x="14210" y="69473"/>
                    <a:pt x="14210" y="69473"/>
                  </a:cubicBezTo>
                  <a:cubicBezTo>
                    <a:pt x="14210" y="119999"/>
                    <a:pt x="14210" y="119999"/>
                    <a:pt x="14210" y="119999"/>
                  </a:cubicBezTo>
                  <a:cubicBezTo>
                    <a:pt x="0" y="119999"/>
                    <a:pt x="0" y="119999"/>
                    <a:pt x="0" y="119999"/>
                  </a:cubicBezTo>
                  <a:cubicBezTo>
                    <a:pt x="0" y="0"/>
                    <a:pt x="0" y="0"/>
                    <a:pt x="0" y="0"/>
                  </a:cubicBezTo>
                  <a:cubicBezTo>
                    <a:pt x="66315" y="0"/>
                    <a:pt x="66315" y="0"/>
                    <a:pt x="66315" y="0"/>
                  </a:cubicBezTo>
                  <a:cubicBezTo>
                    <a:pt x="97894" y="0"/>
                    <a:pt x="120000" y="12631"/>
                    <a:pt x="120000" y="34736"/>
                  </a:cubicBezTo>
                  <a:cubicBezTo>
                    <a:pt x="120000" y="56842"/>
                    <a:pt x="97894" y="69473"/>
                    <a:pt x="66315" y="69473"/>
                  </a:cubicBezTo>
                  <a:close/>
                  <a:moveTo>
                    <a:pt x="64736" y="8421"/>
                  </a:moveTo>
                  <a:cubicBezTo>
                    <a:pt x="14210" y="8421"/>
                    <a:pt x="14210" y="8421"/>
                    <a:pt x="14210" y="8421"/>
                  </a:cubicBezTo>
                  <a:cubicBezTo>
                    <a:pt x="14210" y="61052"/>
                    <a:pt x="14210" y="61052"/>
                    <a:pt x="14210" y="61052"/>
                  </a:cubicBezTo>
                  <a:cubicBezTo>
                    <a:pt x="64736" y="61052"/>
                    <a:pt x="64736" y="61052"/>
                    <a:pt x="64736" y="61052"/>
                  </a:cubicBezTo>
                  <a:cubicBezTo>
                    <a:pt x="90000" y="61052"/>
                    <a:pt x="107368" y="52631"/>
                    <a:pt x="107368" y="34736"/>
                  </a:cubicBezTo>
                  <a:cubicBezTo>
                    <a:pt x="107368" y="16842"/>
                    <a:pt x="90000" y="8421"/>
                    <a:pt x="64736" y="8421"/>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66" name="Shape 1766"/>
            <p:cNvSpPr/>
            <p:nvPr/>
          </p:nvSpPr>
          <p:spPr>
            <a:xfrm>
              <a:off x="5470525" y="5368925"/>
              <a:ext cx="31750" cy="144462"/>
            </a:xfrm>
            <a:custGeom>
              <a:avLst/>
              <a:gdLst/>
              <a:ahLst/>
              <a:cxnLst/>
              <a:rect l="0" t="0" r="0" b="0"/>
              <a:pathLst>
                <a:path w="120000" h="120000" extrusionOk="0">
                  <a:moveTo>
                    <a:pt x="0" y="98947"/>
                  </a:moveTo>
                  <a:cubicBezTo>
                    <a:pt x="0" y="0"/>
                    <a:pt x="0" y="0"/>
                    <a:pt x="0" y="0"/>
                  </a:cubicBezTo>
                  <a:cubicBezTo>
                    <a:pt x="38400" y="0"/>
                    <a:pt x="38400" y="0"/>
                    <a:pt x="38400" y="0"/>
                  </a:cubicBezTo>
                  <a:cubicBezTo>
                    <a:pt x="38400" y="98947"/>
                    <a:pt x="38400" y="98947"/>
                    <a:pt x="38400" y="98947"/>
                  </a:cubicBezTo>
                  <a:cubicBezTo>
                    <a:pt x="38400" y="108421"/>
                    <a:pt x="52800" y="112631"/>
                    <a:pt x="96000" y="112631"/>
                  </a:cubicBezTo>
                  <a:cubicBezTo>
                    <a:pt x="120000" y="112631"/>
                    <a:pt x="120000" y="112631"/>
                    <a:pt x="120000" y="112631"/>
                  </a:cubicBezTo>
                  <a:cubicBezTo>
                    <a:pt x="120000" y="119999"/>
                    <a:pt x="120000" y="119999"/>
                    <a:pt x="120000" y="119999"/>
                  </a:cubicBezTo>
                  <a:cubicBezTo>
                    <a:pt x="86400" y="119999"/>
                    <a:pt x="86400" y="119999"/>
                    <a:pt x="86400" y="119999"/>
                  </a:cubicBezTo>
                  <a:cubicBezTo>
                    <a:pt x="28800" y="119999"/>
                    <a:pt x="0" y="111578"/>
                    <a:pt x="0" y="98947"/>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67" name="Shape 1767"/>
            <p:cNvSpPr/>
            <p:nvPr/>
          </p:nvSpPr>
          <p:spPr>
            <a:xfrm>
              <a:off x="5521325" y="5414962"/>
              <a:ext cx="76199" cy="98425"/>
            </a:xfrm>
            <a:custGeom>
              <a:avLst/>
              <a:gdLst/>
              <a:ahLst/>
              <a:cxnLst/>
              <a:rect l="0" t="0" r="0" b="0"/>
              <a:pathLst>
                <a:path w="120000" h="120000" extrusionOk="0">
                  <a:moveTo>
                    <a:pt x="102000" y="106329"/>
                  </a:moveTo>
                  <a:cubicBezTo>
                    <a:pt x="90000" y="116962"/>
                    <a:pt x="78000" y="120000"/>
                    <a:pt x="56000" y="120000"/>
                  </a:cubicBezTo>
                  <a:cubicBezTo>
                    <a:pt x="32000" y="120000"/>
                    <a:pt x="20000" y="116962"/>
                    <a:pt x="10000" y="109367"/>
                  </a:cubicBezTo>
                  <a:cubicBezTo>
                    <a:pt x="2000" y="103291"/>
                    <a:pt x="0" y="95696"/>
                    <a:pt x="0" y="86582"/>
                  </a:cubicBezTo>
                  <a:cubicBezTo>
                    <a:pt x="0" y="65316"/>
                    <a:pt x="20000" y="53164"/>
                    <a:pt x="52000" y="53164"/>
                  </a:cubicBezTo>
                  <a:cubicBezTo>
                    <a:pt x="102000" y="53164"/>
                    <a:pt x="102000" y="53164"/>
                    <a:pt x="102000" y="53164"/>
                  </a:cubicBezTo>
                  <a:cubicBezTo>
                    <a:pt x="102000" y="39493"/>
                    <a:pt x="102000" y="39493"/>
                    <a:pt x="102000" y="39493"/>
                  </a:cubicBezTo>
                  <a:cubicBezTo>
                    <a:pt x="102000" y="21265"/>
                    <a:pt x="90000" y="10632"/>
                    <a:pt x="60000" y="10632"/>
                  </a:cubicBezTo>
                  <a:cubicBezTo>
                    <a:pt x="38000" y="10632"/>
                    <a:pt x="26000" y="15189"/>
                    <a:pt x="16000" y="25822"/>
                  </a:cubicBezTo>
                  <a:cubicBezTo>
                    <a:pt x="4000" y="18227"/>
                    <a:pt x="4000" y="18227"/>
                    <a:pt x="4000" y="18227"/>
                  </a:cubicBezTo>
                  <a:cubicBezTo>
                    <a:pt x="18000" y="4556"/>
                    <a:pt x="34000" y="0"/>
                    <a:pt x="60000" y="0"/>
                  </a:cubicBezTo>
                  <a:cubicBezTo>
                    <a:pt x="100000" y="0"/>
                    <a:pt x="120000" y="13670"/>
                    <a:pt x="120000" y="37974"/>
                  </a:cubicBezTo>
                  <a:cubicBezTo>
                    <a:pt x="120000" y="118481"/>
                    <a:pt x="120000" y="118481"/>
                    <a:pt x="120000" y="118481"/>
                  </a:cubicBezTo>
                  <a:cubicBezTo>
                    <a:pt x="102000" y="118481"/>
                    <a:pt x="102000" y="118481"/>
                    <a:pt x="102000" y="118481"/>
                  </a:cubicBezTo>
                  <a:lnTo>
                    <a:pt x="102000" y="106329"/>
                  </a:lnTo>
                  <a:close/>
                  <a:moveTo>
                    <a:pt x="54000" y="62278"/>
                  </a:moveTo>
                  <a:cubicBezTo>
                    <a:pt x="28000" y="62278"/>
                    <a:pt x="16000" y="69873"/>
                    <a:pt x="16000" y="86582"/>
                  </a:cubicBezTo>
                  <a:cubicBezTo>
                    <a:pt x="16000" y="101772"/>
                    <a:pt x="28000" y="109367"/>
                    <a:pt x="56000" y="109367"/>
                  </a:cubicBezTo>
                  <a:cubicBezTo>
                    <a:pt x="70000" y="109367"/>
                    <a:pt x="82000" y="107848"/>
                    <a:pt x="94000" y="100253"/>
                  </a:cubicBezTo>
                  <a:cubicBezTo>
                    <a:pt x="100000" y="95696"/>
                    <a:pt x="102000" y="88101"/>
                    <a:pt x="102000" y="77468"/>
                  </a:cubicBezTo>
                  <a:cubicBezTo>
                    <a:pt x="102000" y="62278"/>
                    <a:pt x="102000" y="62278"/>
                    <a:pt x="102000" y="62278"/>
                  </a:cubicBezTo>
                  <a:lnTo>
                    <a:pt x="54000" y="6227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68" name="Shape 1768"/>
            <p:cNvSpPr/>
            <p:nvPr/>
          </p:nvSpPr>
          <p:spPr>
            <a:xfrm>
              <a:off x="5622925" y="5384800"/>
              <a:ext cx="46037" cy="128587"/>
            </a:xfrm>
            <a:custGeom>
              <a:avLst/>
              <a:gdLst/>
              <a:ahLst/>
              <a:cxnLst/>
              <a:rect l="0" t="0" r="0" b="0"/>
              <a:pathLst>
                <a:path w="120000" h="120000" extrusionOk="0">
                  <a:moveTo>
                    <a:pt x="36666" y="96470"/>
                  </a:moveTo>
                  <a:cubicBezTo>
                    <a:pt x="36666" y="36470"/>
                    <a:pt x="36666" y="36470"/>
                    <a:pt x="36666" y="36470"/>
                  </a:cubicBezTo>
                  <a:cubicBezTo>
                    <a:pt x="0" y="36470"/>
                    <a:pt x="0" y="36470"/>
                    <a:pt x="0" y="36470"/>
                  </a:cubicBezTo>
                  <a:cubicBezTo>
                    <a:pt x="0" y="29411"/>
                    <a:pt x="0" y="29411"/>
                    <a:pt x="0" y="29411"/>
                  </a:cubicBezTo>
                  <a:cubicBezTo>
                    <a:pt x="36666" y="29411"/>
                    <a:pt x="36666" y="29411"/>
                    <a:pt x="36666" y="29411"/>
                  </a:cubicBezTo>
                  <a:cubicBezTo>
                    <a:pt x="36666" y="0"/>
                    <a:pt x="36666" y="0"/>
                    <a:pt x="36666" y="0"/>
                  </a:cubicBezTo>
                  <a:cubicBezTo>
                    <a:pt x="63333" y="0"/>
                    <a:pt x="63333" y="0"/>
                    <a:pt x="63333" y="0"/>
                  </a:cubicBezTo>
                  <a:cubicBezTo>
                    <a:pt x="63333" y="29411"/>
                    <a:pt x="63333" y="29411"/>
                    <a:pt x="63333" y="29411"/>
                  </a:cubicBezTo>
                  <a:cubicBezTo>
                    <a:pt x="120000" y="29411"/>
                    <a:pt x="120000" y="29411"/>
                    <a:pt x="120000" y="29411"/>
                  </a:cubicBezTo>
                  <a:cubicBezTo>
                    <a:pt x="120000" y="36470"/>
                    <a:pt x="120000" y="36470"/>
                    <a:pt x="120000" y="36470"/>
                  </a:cubicBezTo>
                  <a:cubicBezTo>
                    <a:pt x="63333" y="36470"/>
                    <a:pt x="63333" y="36470"/>
                    <a:pt x="63333" y="36470"/>
                  </a:cubicBezTo>
                  <a:cubicBezTo>
                    <a:pt x="63333" y="96470"/>
                    <a:pt x="63333" y="96470"/>
                    <a:pt x="63333" y="96470"/>
                  </a:cubicBezTo>
                  <a:cubicBezTo>
                    <a:pt x="63333" y="105882"/>
                    <a:pt x="76666" y="111764"/>
                    <a:pt x="103333" y="111764"/>
                  </a:cubicBezTo>
                  <a:cubicBezTo>
                    <a:pt x="120000" y="111764"/>
                    <a:pt x="120000" y="111764"/>
                    <a:pt x="120000" y="111764"/>
                  </a:cubicBezTo>
                  <a:cubicBezTo>
                    <a:pt x="120000" y="120000"/>
                    <a:pt x="120000" y="120000"/>
                    <a:pt x="120000" y="120000"/>
                  </a:cubicBezTo>
                  <a:cubicBezTo>
                    <a:pt x="96666" y="120000"/>
                    <a:pt x="96666" y="120000"/>
                    <a:pt x="96666" y="120000"/>
                  </a:cubicBezTo>
                  <a:cubicBezTo>
                    <a:pt x="56666" y="120000"/>
                    <a:pt x="36666" y="109411"/>
                    <a:pt x="36666" y="9647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69" name="Shape 1769"/>
            <p:cNvSpPr/>
            <p:nvPr/>
          </p:nvSpPr>
          <p:spPr>
            <a:xfrm>
              <a:off x="5689600" y="5368925"/>
              <a:ext cx="46037" cy="144462"/>
            </a:xfrm>
            <a:custGeom>
              <a:avLst/>
              <a:gdLst/>
              <a:ahLst/>
              <a:cxnLst/>
              <a:rect l="0" t="0" r="0" b="0"/>
              <a:pathLst>
                <a:path w="120000" h="120000" extrusionOk="0">
                  <a:moveTo>
                    <a:pt x="63333" y="119999"/>
                  </a:moveTo>
                  <a:cubicBezTo>
                    <a:pt x="33333" y="119999"/>
                    <a:pt x="33333" y="119999"/>
                    <a:pt x="33333" y="119999"/>
                  </a:cubicBezTo>
                  <a:cubicBezTo>
                    <a:pt x="33333" y="45263"/>
                    <a:pt x="33333" y="45263"/>
                    <a:pt x="33333" y="45263"/>
                  </a:cubicBezTo>
                  <a:cubicBezTo>
                    <a:pt x="0" y="45263"/>
                    <a:pt x="0" y="45263"/>
                    <a:pt x="0" y="45263"/>
                  </a:cubicBezTo>
                  <a:cubicBezTo>
                    <a:pt x="0" y="38947"/>
                    <a:pt x="0" y="38947"/>
                    <a:pt x="0" y="38947"/>
                  </a:cubicBezTo>
                  <a:cubicBezTo>
                    <a:pt x="33333" y="38947"/>
                    <a:pt x="33333" y="38947"/>
                    <a:pt x="33333" y="38947"/>
                  </a:cubicBezTo>
                  <a:cubicBezTo>
                    <a:pt x="33333" y="21052"/>
                    <a:pt x="33333" y="21052"/>
                    <a:pt x="33333" y="21052"/>
                  </a:cubicBezTo>
                  <a:cubicBezTo>
                    <a:pt x="33333" y="8421"/>
                    <a:pt x="56666" y="0"/>
                    <a:pt x="96666" y="0"/>
                  </a:cubicBezTo>
                  <a:cubicBezTo>
                    <a:pt x="120000" y="0"/>
                    <a:pt x="120000" y="0"/>
                    <a:pt x="120000" y="0"/>
                  </a:cubicBezTo>
                  <a:cubicBezTo>
                    <a:pt x="120000" y="7368"/>
                    <a:pt x="120000" y="7368"/>
                    <a:pt x="120000" y="7368"/>
                  </a:cubicBezTo>
                  <a:cubicBezTo>
                    <a:pt x="100000" y="7368"/>
                    <a:pt x="100000" y="7368"/>
                    <a:pt x="100000" y="7368"/>
                  </a:cubicBezTo>
                  <a:cubicBezTo>
                    <a:pt x="73333" y="7368"/>
                    <a:pt x="63333" y="12631"/>
                    <a:pt x="63333" y="21052"/>
                  </a:cubicBezTo>
                  <a:cubicBezTo>
                    <a:pt x="63333" y="38947"/>
                    <a:pt x="63333" y="38947"/>
                    <a:pt x="63333" y="38947"/>
                  </a:cubicBezTo>
                  <a:cubicBezTo>
                    <a:pt x="120000" y="38947"/>
                    <a:pt x="120000" y="38947"/>
                    <a:pt x="120000" y="38947"/>
                  </a:cubicBezTo>
                  <a:cubicBezTo>
                    <a:pt x="120000" y="45263"/>
                    <a:pt x="120000" y="45263"/>
                    <a:pt x="120000" y="45263"/>
                  </a:cubicBezTo>
                  <a:cubicBezTo>
                    <a:pt x="63333" y="45263"/>
                    <a:pt x="63333" y="45263"/>
                    <a:pt x="63333" y="45263"/>
                  </a:cubicBezTo>
                  <a:lnTo>
                    <a:pt x="63333" y="11999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70" name="Shape 1770"/>
            <p:cNvSpPr/>
            <p:nvPr/>
          </p:nvSpPr>
          <p:spPr>
            <a:xfrm>
              <a:off x="5753100" y="5414962"/>
              <a:ext cx="77788" cy="98425"/>
            </a:xfrm>
            <a:custGeom>
              <a:avLst/>
              <a:gdLst/>
              <a:ahLst/>
              <a:cxnLst/>
              <a:rect l="0" t="0" r="0" b="0"/>
              <a:pathLst>
                <a:path w="120000" h="120000" extrusionOk="0">
                  <a:moveTo>
                    <a:pt x="100645" y="106329"/>
                  </a:moveTo>
                  <a:cubicBezTo>
                    <a:pt x="89032" y="115443"/>
                    <a:pt x="75483" y="120000"/>
                    <a:pt x="60000" y="120000"/>
                  </a:cubicBezTo>
                  <a:cubicBezTo>
                    <a:pt x="42580" y="120000"/>
                    <a:pt x="29032" y="115443"/>
                    <a:pt x="17419" y="106329"/>
                  </a:cubicBezTo>
                  <a:cubicBezTo>
                    <a:pt x="1935" y="94177"/>
                    <a:pt x="0" y="75949"/>
                    <a:pt x="0" y="59240"/>
                  </a:cubicBezTo>
                  <a:cubicBezTo>
                    <a:pt x="0" y="42531"/>
                    <a:pt x="1935" y="24303"/>
                    <a:pt x="17419" y="12151"/>
                  </a:cubicBezTo>
                  <a:cubicBezTo>
                    <a:pt x="29032" y="4556"/>
                    <a:pt x="42580" y="0"/>
                    <a:pt x="60000" y="0"/>
                  </a:cubicBezTo>
                  <a:cubicBezTo>
                    <a:pt x="75483" y="0"/>
                    <a:pt x="89032" y="4556"/>
                    <a:pt x="100645" y="12151"/>
                  </a:cubicBezTo>
                  <a:cubicBezTo>
                    <a:pt x="116129" y="24303"/>
                    <a:pt x="120000" y="42531"/>
                    <a:pt x="120000" y="59240"/>
                  </a:cubicBezTo>
                  <a:cubicBezTo>
                    <a:pt x="120000" y="75949"/>
                    <a:pt x="116129" y="94177"/>
                    <a:pt x="100645" y="106329"/>
                  </a:cubicBezTo>
                  <a:close/>
                  <a:moveTo>
                    <a:pt x="90967" y="21265"/>
                  </a:moveTo>
                  <a:cubicBezTo>
                    <a:pt x="81290" y="13670"/>
                    <a:pt x="71612" y="10632"/>
                    <a:pt x="60000" y="10632"/>
                  </a:cubicBezTo>
                  <a:cubicBezTo>
                    <a:pt x="46451" y="10632"/>
                    <a:pt x="36774" y="13670"/>
                    <a:pt x="29032" y="21265"/>
                  </a:cubicBezTo>
                  <a:cubicBezTo>
                    <a:pt x="15483" y="30379"/>
                    <a:pt x="15483" y="45569"/>
                    <a:pt x="15483" y="59240"/>
                  </a:cubicBezTo>
                  <a:cubicBezTo>
                    <a:pt x="15483" y="72911"/>
                    <a:pt x="15483" y="89620"/>
                    <a:pt x="29032" y="98734"/>
                  </a:cubicBezTo>
                  <a:cubicBezTo>
                    <a:pt x="36774" y="104810"/>
                    <a:pt x="46451" y="109367"/>
                    <a:pt x="60000" y="109367"/>
                  </a:cubicBezTo>
                  <a:cubicBezTo>
                    <a:pt x="71612" y="109367"/>
                    <a:pt x="81290" y="104810"/>
                    <a:pt x="90967" y="98734"/>
                  </a:cubicBezTo>
                  <a:cubicBezTo>
                    <a:pt x="102580" y="89620"/>
                    <a:pt x="102580" y="72911"/>
                    <a:pt x="102580" y="59240"/>
                  </a:cubicBezTo>
                  <a:cubicBezTo>
                    <a:pt x="102580" y="45569"/>
                    <a:pt x="102580" y="30379"/>
                    <a:pt x="90967" y="21265"/>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71" name="Shape 1771"/>
            <p:cNvSpPr/>
            <p:nvPr/>
          </p:nvSpPr>
          <p:spPr>
            <a:xfrm>
              <a:off x="5862637" y="5414962"/>
              <a:ext cx="61913" cy="98425"/>
            </a:xfrm>
            <a:custGeom>
              <a:avLst/>
              <a:gdLst/>
              <a:ahLst/>
              <a:cxnLst/>
              <a:rect l="0" t="0" r="0" b="0"/>
              <a:pathLst>
                <a:path w="120000" h="120000" extrusionOk="0">
                  <a:moveTo>
                    <a:pt x="71020" y="10769"/>
                  </a:moveTo>
                  <a:cubicBezTo>
                    <a:pt x="39183" y="10769"/>
                    <a:pt x="19591" y="27692"/>
                    <a:pt x="19591" y="46153"/>
                  </a:cubicBezTo>
                  <a:cubicBezTo>
                    <a:pt x="19591" y="120000"/>
                    <a:pt x="19591" y="120000"/>
                    <a:pt x="19591" y="120000"/>
                  </a:cubicBezTo>
                  <a:cubicBezTo>
                    <a:pt x="0" y="120000"/>
                    <a:pt x="0" y="120000"/>
                    <a:pt x="0" y="120000"/>
                  </a:cubicBezTo>
                  <a:cubicBezTo>
                    <a:pt x="0" y="1538"/>
                    <a:pt x="0" y="1538"/>
                    <a:pt x="0" y="1538"/>
                  </a:cubicBezTo>
                  <a:cubicBezTo>
                    <a:pt x="19591" y="1538"/>
                    <a:pt x="19591" y="1538"/>
                    <a:pt x="19591" y="1538"/>
                  </a:cubicBezTo>
                  <a:cubicBezTo>
                    <a:pt x="19591" y="16923"/>
                    <a:pt x="19591" y="16923"/>
                    <a:pt x="19591" y="16923"/>
                  </a:cubicBezTo>
                  <a:cubicBezTo>
                    <a:pt x="31836" y="6153"/>
                    <a:pt x="53877" y="0"/>
                    <a:pt x="75918" y="0"/>
                  </a:cubicBezTo>
                  <a:cubicBezTo>
                    <a:pt x="93061" y="0"/>
                    <a:pt x="107755" y="3076"/>
                    <a:pt x="119999" y="10769"/>
                  </a:cubicBezTo>
                  <a:cubicBezTo>
                    <a:pt x="107755" y="20000"/>
                    <a:pt x="107755" y="20000"/>
                    <a:pt x="107755" y="20000"/>
                  </a:cubicBezTo>
                  <a:cubicBezTo>
                    <a:pt x="95510" y="12307"/>
                    <a:pt x="85714" y="10769"/>
                    <a:pt x="71020" y="10769"/>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72" name="Shape 1772"/>
            <p:cNvSpPr/>
            <p:nvPr/>
          </p:nvSpPr>
          <p:spPr>
            <a:xfrm>
              <a:off x="5946775" y="5414962"/>
              <a:ext cx="138112" cy="98425"/>
            </a:xfrm>
            <a:custGeom>
              <a:avLst/>
              <a:gdLst/>
              <a:ahLst/>
              <a:cxnLst/>
              <a:rect l="0" t="0" r="0" b="0"/>
              <a:pathLst>
                <a:path w="120000" h="120000" extrusionOk="0">
                  <a:moveTo>
                    <a:pt x="111272" y="46153"/>
                  </a:moveTo>
                  <a:cubicBezTo>
                    <a:pt x="111272" y="23076"/>
                    <a:pt x="103636" y="10769"/>
                    <a:pt x="88363" y="10769"/>
                  </a:cubicBezTo>
                  <a:cubicBezTo>
                    <a:pt x="73090" y="10769"/>
                    <a:pt x="64363" y="23076"/>
                    <a:pt x="64363" y="44615"/>
                  </a:cubicBezTo>
                  <a:cubicBezTo>
                    <a:pt x="64363" y="120000"/>
                    <a:pt x="64363" y="120000"/>
                    <a:pt x="64363" y="120000"/>
                  </a:cubicBezTo>
                  <a:cubicBezTo>
                    <a:pt x="55636" y="120000"/>
                    <a:pt x="55636" y="120000"/>
                    <a:pt x="55636" y="120000"/>
                  </a:cubicBezTo>
                  <a:cubicBezTo>
                    <a:pt x="55636" y="46153"/>
                    <a:pt x="55636" y="46153"/>
                    <a:pt x="55636" y="46153"/>
                  </a:cubicBezTo>
                  <a:cubicBezTo>
                    <a:pt x="55636" y="23076"/>
                    <a:pt x="46909" y="10769"/>
                    <a:pt x="32727" y="10769"/>
                  </a:cubicBezTo>
                  <a:cubicBezTo>
                    <a:pt x="17454" y="10769"/>
                    <a:pt x="8727" y="23076"/>
                    <a:pt x="8727" y="46153"/>
                  </a:cubicBezTo>
                  <a:cubicBezTo>
                    <a:pt x="8727" y="120000"/>
                    <a:pt x="8727" y="120000"/>
                    <a:pt x="8727" y="120000"/>
                  </a:cubicBezTo>
                  <a:cubicBezTo>
                    <a:pt x="0" y="120000"/>
                    <a:pt x="0" y="120000"/>
                    <a:pt x="0" y="120000"/>
                  </a:cubicBezTo>
                  <a:cubicBezTo>
                    <a:pt x="0" y="1538"/>
                    <a:pt x="0" y="1538"/>
                    <a:pt x="0" y="1538"/>
                  </a:cubicBezTo>
                  <a:cubicBezTo>
                    <a:pt x="8727" y="1538"/>
                    <a:pt x="8727" y="1538"/>
                    <a:pt x="8727" y="1538"/>
                  </a:cubicBezTo>
                  <a:cubicBezTo>
                    <a:pt x="8727" y="15384"/>
                    <a:pt x="8727" y="15384"/>
                    <a:pt x="8727" y="15384"/>
                  </a:cubicBezTo>
                  <a:cubicBezTo>
                    <a:pt x="15272" y="4615"/>
                    <a:pt x="22909" y="0"/>
                    <a:pt x="33818" y="0"/>
                  </a:cubicBezTo>
                  <a:cubicBezTo>
                    <a:pt x="45818" y="0"/>
                    <a:pt x="55636" y="7692"/>
                    <a:pt x="60000" y="21538"/>
                  </a:cubicBezTo>
                  <a:cubicBezTo>
                    <a:pt x="66545" y="7692"/>
                    <a:pt x="76363" y="0"/>
                    <a:pt x="89454" y="0"/>
                  </a:cubicBezTo>
                  <a:cubicBezTo>
                    <a:pt x="98181" y="0"/>
                    <a:pt x="105818" y="4615"/>
                    <a:pt x="111272" y="10769"/>
                  </a:cubicBezTo>
                  <a:cubicBezTo>
                    <a:pt x="116727" y="18461"/>
                    <a:pt x="120000" y="30769"/>
                    <a:pt x="120000" y="44615"/>
                  </a:cubicBezTo>
                  <a:cubicBezTo>
                    <a:pt x="120000" y="120000"/>
                    <a:pt x="120000" y="120000"/>
                    <a:pt x="120000" y="120000"/>
                  </a:cubicBezTo>
                  <a:cubicBezTo>
                    <a:pt x="111272" y="120000"/>
                    <a:pt x="111272" y="120000"/>
                    <a:pt x="111272" y="120000"/>
                  </a:cubicBezTo>
                  <a:lnTo>
                    <a:pt x="111272" y="4615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73" name="Shape 1773"/>
            <p:cNvSpPr/>
            <p:nvPr/>
          </p:nvSpPr>
          <p:spPr>
            <a:xfrm>
              <a:off x="6164262" y="5414962"/>
              <a:ext cx="77788" cy="98425"/>
            </a:xfrm>
            <a:custGeom>
              <a:avLst/>
              <a:gdLst/>
              <a:ahLst/>
              <a:cxnLst/>
              <a:rect l="0" t="0" r="0" b="0"/>
              <a:pathLst>
                <a:path w="120000" h="120000" extrusionOk="0">
                  <a:moveTo>
                    <a:pt x="61935" y="120000"/>
                  </a:moveTo>
                  <a:cubicBezTo>
                    <a:pt x="34838" y="120000"/>
                    <a:pt x="15483" y="113924"/>
                    <a:pt x="0" y="103291"/>
                  </a:cubicBezTo>
                  <a:cubicBezTo>
                    <a:pt x="11612" y="94177"/>
                    <a:pt x="11612" y="94177"/>
                    <a:pt x="11612" y="94177"/>
                  </a:cubicBezTo>
                  <a:cubicBezTo>
                    <a:pt x="23225" y="103291"/>
                    <a:pt x="38709" y="109367"/>
                    <a:pt x="60000" y="109367"/>
                  </a:cubicBezTo>
                  <a:cubicBezTo>
                    <a:pt x="89032" y="109367"/>
                    <a:pt x="104516" y="100253"/>
                    <a:pt x="104516" y="85063"/>
                  </a:cubicBezTo>
                  <a:cubicBezTo>
                    <a:pt x="104516" y="72911"/>
                    <a:pt x="96774" y="66835"/>
                    <a:pt x="77419" y="65316"/>
                  </a:cubicBezTo>
                  <a:cubicBezTo>
                    <a:pt x="52258" y="63797"/>
                    <a:pt x="52258" y="63797"/>
                    <a:pt x="52258" y="63797"/>
                  </a:cubicBezTo>
                  <a:cubicBezTo>
                    <a:pt x="21290" y="62278"/>
                    <a:pt x="7741" y="51645"/>
                    <a:pt x="7741" y="33417"/>
                  </a:cubicBezTo>
                  <a:cubicBezTo>
                    <a:pt x="7741" y="12151"/>
                    <a:pt x="29032" y="0"/>
                    <a:pt x="60000" y="0"/>
                  </a:cubicBezTo>
                  <a:cubicBezTo>
                    <a:pt x="81290" y="0"/>
                    <a:pt x="100645" y="4556"/>
                    <a:pt x="112258" y="12151"/>
                  </a:cubicBezTo>
                  <a:cubicBezTo>
                    <a:pt x="102580" y="19746"/>
                    <a:pt x="102580" y="19746"/>
                    <a:pt x="102580" y="19746"/>
                  </a:cubicBezTo>
                  <a:cubicBezTo>
                    <a:pt x="90967" y="13670"/>
                    <a:pt x="77419" y="10632"/>
                    <a:pt x="60000" y="10632"/>
                  </a:cubicBezTo>
                  <a:cubicBezTo>
                    <a:pt x="36774" y="10632"/>
                    <a:pt x="23225" y="18227"/>
                    <a:pt x="23225" y="33417"/>
                  </a:cubicBezTo>
                  <a:cubicBezTo>
                    <a:pt x="23225" y="45569"/>
                    <a:pt x="32903" y="51645"/>
                    <a:pt x="52258" y="53164"/>
                  </a:cubicBezTo>
                  <a:cubicBezTo>
                    <a:pt x="77419" y="54683"/>
                    <a:pt x="77419" y="54683"/>
                    <a:pt x="77419" y="54683"/>
                  </a:cubicBezTo>
                  <a:cubicBezTo>
                    <a:pt x="102580" y="56202"/>
                    <a:pt x="120000" y="62278"/>
                    <a:pt x="120000" y="85063"/>
                  </a:cubicBezTo>
                  <a:cubicBezTo>
                    <a:pt x="120000" y="106329"/>
                    <a:pt x="98709" y="120000"/>
                    <a:pt x="61935"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74" name="Shape 1774"/>
            <p:cNvSpPr/>
            <p:nvPr/>
          </p:nvSpPr>
          <p:spPr>
            <a:xfrm>
              <a:off x="6265862" y="5414962"/>
              <a:ext cx="77788" cy="98425"/>
            </a:xfrm>
            <a:custGeom>
              <a:avLst/>
              <a:gdLst/>
              <a:ahLst/>
              <a:cxnLst/>
              <a:rect l="0" t="0" r="0" b="0"/>
              <a:pathLst>
                <a:path w="120000" h="120000" extrusionOk="0">
                  <a:moveTo>
                    <a:pt x="65806" y="109367"/>
                  </a:moveTo>
                  <a:cubicBezTo>
                    <a:pt x="83225" y="109367"/>
                    <a:pt x="92903" y="104810"/>
                    <a:pt x="106451" y="94177"/>
                  </a:cubicBezTo>
                  <a:cubicBezTo>
                    <a:pt x="118064" y="101772"/>
                    <a:pt x="118064" y="101772"/>
                    <a:pt x="118064" y="101772"/>
                  </a:cubicBezTo>
                  <a:cubicBezTo>
                    <a:pt x="102580" y="113924"/>
                    <a:pt x="89032" y="120000"/>
                    <a:pt x="63870" y="120000"/>
                  </a:cubicBezTo>
                  <a:cubicBezTo>
                    <a:pt x="23225" y="120000"/>
                    <a:pt x="0" y="98734"/>
                    <a:pt x="0" y="59240"/>
                  </a:cubicBezTo>
                  <a:cubicBezTo>
                    <a:pt x="0" y="21265"/>
                    <a:pt x="23225" y="0"/>
                    <a:pt x="60000" y="0"/>
                  </a:cubicBezTo>
                  <a:cubicBezTo>
                    <a:pt x="98709" y="0"/>
                    <a:pt x="120000" y="21265"/>
                    <a:pt x="120000" y="56202"/>
                  </a:cubicBezTo>
                  <a:cubicBezTo>
                    <a:pt x="120000" y="62278"/>
                    <a:pt x="120000" y="62278"/>
                    <a:pt x="120000" y="62278"/>
                  </a:cubicBezTo>
                  <a:cubicBezTo>
                    <a:pt x="17419" y="62278"/>
                    <a:pt x="17419" y="62278"/>
                    <a:pt x="17419" y="62278"/>
                  </a:cubicBezTo>
                  <a:cubicBezTo>
                    <a:pt x="17419" y="92658"/>
                    <a:pt x="32903" y="109367"/>
                    <a:pt x="65806" y="109367"/>
                  </a:cubicBezTo>
                  <a:close/>
                  <a:moveTo>
                    <a:pt x="98709" y="30379"/>
                  </a:moveTo>
                  <a:cubicBezTo>
                    <a:pt x="92903" y="18227"/>
                    <a:pt x="77419" y="10632"/>
                    <a:pt x="60000" y="10632"/>
                  </a:cubicBezTo>
                  <a:cubicBezTo>
                    <a:pt x="42580" y="10632"/>
                    <a:pt x="29032" y="18227"/>
                    <a:pt x="21290" y="30379"/>
                  </a:cubicBezTo>
                  <a:cubicBezTo>
                    <a:pt x="19354" y="37974"/>
                    <a:pt x="17419" y="41012"/>
                    <a:pt x="17419" y="53164"/>
                  </a:cubicBezTo>
                  <a:cubicBezTo>
                    <a:pt x="104516" y="53164"/>
                    <a:pt x="104516" y="53164"/>
                    <a:pt x="104516" y="53164"/>
                  </a:cubicBezTo>
                  <a:cubicBezTo>
                    <a:pt x="104516" y="41012"/>
                    <a:pt x="102580" y="37974"/>
                    <a:pt x="98709" y="30379"/>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75" name="Shape 1775"/>
            <p:cNvSpPr/>
            <p:nvPr/>
          </p:nvSpPr>
          <p:spPr>
            <a:xfrm>
              <a:off x="6378575" y="5414962"/>
              <a:ext cx="61913" cy="98425"/>
            </a:xfrm>
            <a:custGeom>
              <a:avLst/>
              <a:gdLst/>
              <a:ahLst/>
              <a:cxnLst/>
              <a:rect l="0" t="0" r="0" b="0"/>
              <a:pathLst>
                <a:path w="120000" h="120000" extrusionOk="0">
                  <a:moveTo>
                    <a:pt x="68571" y="10769"/>
                  </a:moveTo>
                  <a:cubicBezTo>
                    <a:pt x="36734" y="10769"/>
                    <a:pt x="19591" y="27692"/>
                    <a:pt x="19591" y="46153"/>
                  </a:cubicBezTo>
                  <a:cubicBezTo>
                    <a:pt x="19591" y="120000"/>
                    <a:pt x="19591" y="120000"/>
                    <a:pt x="19591" y="120000"/>
                  </a:cubicBezTo>
                  <a:cubicBezTo>
                    <a:pt x="0" y="120000"/>
                    <a:pt x="0" y="120000"/>
                    <a:pt x="0" y="120000"/>
                  </a:cubicBezTo>
                  <a:cubicBezTo>
                    <a:pt x="0" y="1538"/>
                    <a:pt x="0" y="1538"/>
                    <a:pt x="0" y="1538"/>
                  </a:cubicBezTo>
                  <a:cubicBezTo>
                    <a:pt x="19591" y="1538"/>
                    <a:pt x="19591" y="1538"/>
                    <a:pt x="19591" y="1538"/>
                  </a:cubicBezTo>
                  <a:cubicBezTo>
                    <a:pt x="19591" y="16923"/>
                    <a:pt x="19591" y="16923"/>
                    <a:pt x="19591" y="16923"/>
                  </a:cubicBezTo>
                  <a:cubicBezTo>
                    <a:pt x="29387" y="6153"/>
                    <a:pt x="51428" y="0"/>
                    <a:pt x="73469" y="0"/>
                  </a:cubicBezTo>
                  <a:cubicBezTo>
                    <a:pt x="93061" y="0"/>
                    <a:pt x="105306" y="3076"/>
                    <a:pt x="119999" y="10769"/>
                  </a:cubicBezTo>
                  <a:cubicBezTo>
                    <a:pt x="105306" y="20000"/>
                    <a:pt x="105306" y="20000"/>
                    <a:pt x="105306" y="20000"/>
                  </a:cubicBezTo>
                  <a:cubicBezTo>
                    <a:pt x="93061" y="12307"/>
                    <a:pt x="85714" y="10769"/>
                    <a:pt x="68571" y="10769"/>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76" name="Shape 1776"/>
            <p:cNvSpPr/>
            <p:nvPr/>
          </p:nvSpPr>
          <p:spPr>
            <a:xfrm>
              <a:off x="6443662" y="5416550"/>
              <a:ext cx="80962" cy="96838"/>
            </a:xfrm>
            <a:custGeom>
              <a:avLst/>
              <a:gdLst/>
              <a:ahLst/>
              <a:cxnLst/>
              <a:rect l="0" t="0" r="0" b="0"/>
              <a:pathLst>
                <a:path w="120000" h="120000" extrusionOk="0">
                  <a:moveTo>
                    <a:pt x="51764" y="120000"/>
                  </a:moveTo>
                  <a:lnTo>
                    <a:pt x="0" y="0"/>
                  </a:lnTo>
                  <a:lnTo>
                    <a:pt x="16470" y="0"/>
                  </a:lnTo>
                  <a:lnTo>
                    <a:pt x="58823" y="104262"/>
                  </a:lnTo>
                  <a:lnTo>
                    <a:pt x="103529" y="0"/>
                  </a:lnTo>
                  <a:lnTo>
                    <a:pt x="120000" y="0"/>
                  </a:lnTo>
                  <a:lnTo>
                    <a:pt x="65882" y="120000"/>
                  </a:lnTo>
                  <a:lnTo>
                    <a:pt x="51764"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77" name="Shape 1777"/>
            <p:cNvSpPr/>
            <p:nvPr/>
          </p:nvSpPr>
          <p:spPr>
            <a:xfrm>
              <a:off x="6545262" y="5368925"/>
              <a:ext cx="12699" cy="144462"/>
            </a:xfrm>
            <a:custGeom>
              <a:avLst/>
              <a:gdLst/>
              <a:ahLst/>
              <a:cxnLst/>
              <a:rect l="0" t="0" r="0" b="0"/>
              <a:pathLst>
                <a:path w="120000" h="120000" extrusionOk="0">
                  <a:moveTo>
                    <a:pt x="0" y="0"/>
                  </a:moveTo>
                  <a:lnTo>
                    <a:pt x="120000" y="0"/>
                  </a:lnTo>
                  <a:lnTo>
                    <a:pt x="120000" y="10549"/>
                  </a:lnTo>
                  <a:lnTo>
                    <a:pt x="0" y="10549"/>
                  </a:lnTo>
                  <a:lnTo>
                    <a:pt x="0" y="0"/>
                  </a:lnTo>
                  <a:close/>
                  <a:moveTo>
                    <a:pt x="15000" y="39560"/>
                  </a:moveTo>
                  <a:lnTo>
                    <a:pt x="105000" y="39560"/>
                  </a:lnTo>
                  <a:lnTo>
                    <a:pt x="105000" y="120000"/>
                  </a:lnTo>
                  <a:lnTo>
                    <a:pt x="15000" y="120000"/>
                  </a:lnTo>
                  <a:lnTo>
                    <a:pt x="15000" y="3956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78" name="Shape 1778"/>
            <p:cNvSpPr/>
            <p:nvPr/>
          </p:nvSpPr>
          <p:spPr>
            <a:xfrm>
              <a:off x="6591300" y="5414962"/>
              <a:ext cx="73025" cy="98425"/>
            </a:xfrm>
            <a:custGeom>
              <a:avLst/>
              <a:gdLst/>
              <a:ahLst/>
              <a:cxnLst/>
              <a:rect l="0" t="0" r="0" b="0"/>
              <a:pathLst>
                <a:path w="120000" h="120000" extrusionOk="0">
                  <a:moveTo>
                    <a:pt x="69152" y="120000"/>
                  </a:moveTo>
                  <a:cubicBezTo>
                    <a:pt x="24406" y="120000"/>
                    <a:pt x="0" y="97215"/>
                    <a:pt x="0" y="59240"/>
                  </a:cubicBezTo>
                  <a:cubicBezTo>
                    <a:pt x="0" y="22784"/>
                    <a:pt x="24406" y="0"/>
                    <a:pt x="69152" y="0"/>
                  </a:cubicBezTo>
                  <a:cubicBezTo>
                    <a:pt x="89491" y="0"/>
                    <a:pt x="103728" y="4556"/>
                    <a:pt x="120000" y="18227"/>
                  </a:cubicBezTo>
                  <a:cubicBezTo>
                    <a:pt x="107796" y="25822"/>
                    <a:pt x="107796" y="25822"/>
                    <a:pt x="107796" y="25822"/>
                  </a:cubicBezTo>
                  <a:cubicBezTo>
                    <a:pt x="95593" y="13670"/>
                    <a:pt x="85423" y="10632"/>
                    <a:pt x="69152" y="10632"/>
                  </a:cubicBezTo>
                  <a:cubicBezTo>
                    <a:pt x="50847" y="10632"/>
                    <a:pt x="36610" y="15189"/>
                    <a:pt x="26440" y="25822"/>
                  </a:cubicBezTo>
                  <a:cubicBezTo>
                    <a:pt x="18305" y="34936"/>
                    <a:pt x="16271" y="44050"/>
                    <a:pt x="16271" y="59240"/>
                  </a:cubicBezTo>
                  <a:cubicBezTo>
                    <a:pt x="16271" y="75949"/>
                    <a:pt x="18305" y="85063"/>
                    <a:pt x="26440" y="92658"/>
                  </a:cubicBezTo>
                  <a:cubicBezTo>
                    <a:pt x="36610" y="103291"/>
                    <a:pt x="50847" y="109367"/>
                    <a:pt x="69152" y="109367"/>
                  </a:cubicBezTo>
                  <a:cubicBezTo>
                    <a:pt x="85423" y="109367"/>
                    <a:pt x="95593" y="104810"/>
                    <a:pt x="107796" y="94177"/>
                  </a:cubicBezTo>
                  <a:cubicBezTo>
                    <a:pt x="120000" y="101772"/>
                    <a:pt x="120000" y="101772"/>
                    <a:pt x="120000" y="101772"/>
                  </a:cubicBezTo>
                  <a:cubicBezTo>
                    <a:pt x="103728" y="115443"/>
                    <a:pt x="89491" y="120000"/>
                    <a:pt x="69152"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79" name="Shape 1779"/>
            <p:cNvSpPr/>
            <p:nvPr/>
          </p:nvSpPr>
          <p:spPr>
            <a:xfrm>
              <a:off x="6686550" y="5414962"/>
              <a:ext cx="76199" cy="98425"/>
            </a:xfrm>
            <a:custGeom>
              <a:avLst/>
              <a:gdLst/>
              <a:ahLst/>
              <a:cxnLst/>
              <a:rect l="0" t="0" r="0" b="0"/>
              <a:pathLst>
                <a:path w="120000" h="120000" extrusionOk="0">
                  <a:moveTo>
                    <a:pt x="64918" y="109367"/>
                  </a:moveTo>
                  <a:cubicBezTo>
                    <a:pt x="82622" y="109367"/>
                    <a:pt x="94426" y="104810"/>
                    <a:pt x="106229" y="94177"/>
                  </a:cubicBezTo>
                  <a:cubicBezTo>
                    <a:pt x="118032" y="101772"/>
                    <a:pt x="118032" y="101772"/>
                    <a:pt x="118032" y="101772"/>
                  </a:cubicBezTo>
                  <a:cubicBezTo>
                    <a:pt x="102295" y="113924"/>
                    <a:pt x="88524" y="120000"/>
                    <a:pt x="62950" y="120000"/>
                  </a:cubicBezTo>
                  <a:cubicBezTo>
                    <a:pt x="21639" y="120000"/>
                    <a:pt x="0" y="98734"/>
                    <a:pt x="0" y="59240"/>
                  </a:cubicBezTo>
                  <a:cubicBezTo>
                    <a:pt x="0" y="21265"/>
                    <a:pt x="21639" y="0"/>
                    <a:pt x="59016" y="0"/>
                  </a:cubicBezTo>
                  <a:cubicBezTo>
                    <a:pt x="98360" y="0"/>
                    <a:pt x="120000" y="21265"/>
                    <a:pt x="120000" y="56202"/>
                  </a:cubicBezTo>
                  <a:cubicBezTo>
                    <a:pt x="120000" y="62278"/>
                    <a:pt x="120000" y="62278"/>
                    <a:pt x="120000" y="62278"/>
                  </a:cubicBezTo>
                  <a:cubicBezTo>
                    <a:pt x="15737" y="62278"/>
                    <a:pt x="15737" y="62278"/>
                    <a:pt x="15737" y="62278"/>
                  </a:cubicBezTo>
                  <a:cubicBezTo>
                    <a:pt x="15737" y="92658"/>
                    <a:pt x="31475" y="109367"/>
                    <a:pt x="64918" y="109367"/>
                  </a:cubicBezTo>
                  <a:close/>
                  <a:moveTo>
                    <a:pt x="98360" y="30379"/>
                  </a:moveTo>
                  <a:cubicBezTo>
                    <a:pt x="92459" y="18227"/>
                    <a:pt x="76721" y="10632"/>
                    <a:pt x="59016" y="10632"/>
                  </a:cubicBezTo>
                  <a:cubicBezTo>
                    <a:pt x="43278" y="10632"/>
                    <a:pt x="27540" y="18227"/>
                    <a:pt x="19672" y="30379"/>
                  </a:cubicBezTo>
                  <a:cubicBezTo>
                    <a:pt x="17704" y="37974"/>
                    <a:pt x="15737" y="41012"/>
                    <a:pt x="15737" y="53164"/>
                  </a:cubicBezTo>
                  <a:cubicBezTo>
                    <a:pt x="104262" y="53164"/>
                    <a:pt x="104262" y="53164"/>
                    <a:pt x="104262" y="53164"/>
                  </a:cubicBezTo>
                  <a:cubicBezTo>
                    <a:pt x="104262" y="41012"/>
                    <a:pt x="104262" y="37974"/>
                    <a:pt x="98360" y="30379"/>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0" name="Shape 1780"/>
            <p:cNvSpPr/>
            <p:nvPr/>
          </p:nvSpPr>
          <p:spPr>
            <a:xfrm>
              <a:off x="6786563" y="5414962"/>
              <a:ext cx="77788" cy="98425"/>
            </a:xfrm>
            <a:custGeom>
              <a:avLst/>
              <a:gdLst/>
              <a:ahLst/>
              <a:cxnLst/>
              <a:rect l="0" t="0" r="0" b="0"/>
              <a:pathLst>
                <a:path w="120000" h="120000" extrusionOk="0">
                  <a:moveTo>
                    <a:pt x="60000" y="120000"/>
                  </a:moveTo>
                  <a:cubicBezTo>
                    <a:pt x="34838" y="120000"/>
                    <a:pt x="15483" y="113924"/>
                    <a:pt x="0" y="103291"/>
                  </a:cubicBezTo>
                  <a:cubicBezTo>
                    <a:pt x="11612" y="94177"/>
                    <a:pt x="11612" y="94177"/>
                    <a:pt x="11612" y="94177"/>
                  </a:cubicBezTo>
                  <a:cubicBezTo>
                    <a:pt x="23225" y="103291"/>
                    <a:pt x="38709" y="109367"/>
                    <a:pt x="60000" y="109367"/>
                  </a:cubicBezTo>
                  <a:cubicBezTo>
                    <a:pt x="89032" y="109367"/>
                    <a:pt x="104516" y="100253"/>
                    <a:pt x="104516" y="85063"/>
                  </a:cubicBezTo>
                  <a:cubicBezTo>
                    <a:pt x="104516" y="72911"/>
                    <a:pt x="96774" y="66835"/>
                    <a:pt x="77419" y="65316"/>
                  </a:cubicBezTo>
                  <a:cubicBezTo>
                    <a:pt x="52258" y="63797"/>
                    <a:pt x="52258" y="63797"/>
                    <a:pt x="52258" y="63797"/>
                  </a:cubicBezTo>
                  <a:cubicBezTo>
                    <a:pt x="21290" y="62278"/>
                    <a:pt x="7741" y="51645"/>
                    <a:pt x="7741" y="33417"/>
                  </a:cubicBezTo>
                  <a:cubicBezTo>
                    <a:pt x="7741" y="12151"/>
                    <a:pt x="27096" y="0"/>
                    <a:pt x="60000" y="0"/>
                  </a:cubicBezTo>
                  <a:cubicBezTo>
                    <a:pt x="81290" y="0"/>
                    <a:pt x="98709" y="4556"/>
                    <a:pt x="112258" y="12151"/>
                  </a:cubicBezTo>
                  <a:cubicBezTo>
                    <a:pt x="102580" y="19746"/>
                    <a:pt x="102580" y="19746"/>
                    <a:pt x="102580" y="19746"/>
                  </a:cubicBezTo>
                  <a:cubicBezTo>
                    <a:pt x="90967" y="13670"/>
                    <a:pt x="77419" y="10632"/>
                    <a:pt x="60000" y="10632"/>
                  </a:cubicBezTo>
                  <a:cubicBezTo>
                    <a:pt x="34838" y="10632"/>
                    <a:pt x="23225" y="18227"/>
                    <a:pt x="23225" y="33417"/>
                  </a:cubicBezTo>
                  <a:cubicBezTo>
                    <a:pt x="23225" y="45569"/>
                    <a:pt x="30967" y="51645"/>
                    <a:pt x="52258" y="53164"/>
                  </a:cubicBezTo>
                  <a:cubicBezTo>
                    <a:pt x="77419" y="54683"/>
                    <a:pt x="77419" y="54683"/>
                    <a:pt x="77419" y="54683"/>
                  </a:cubicBezTo>
                  <a:cubicBezTo>
                    <a:pt x="102580" y="56202"/>
                    <a:pt x="120000" y="62278"/>
                    <a:pt x="120000" y="85063"/>
                  </a:cubicBezTo>
                  <a:cubicBezTo>
                    <a:pt x="120000" y="106329"/>
                    <a:pt x="96774" y="120000"/>
                    <a:pt x="60000"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781" name="Shape 1781"/>
          <p:cNvSpPr/>
          <p:nvPr/>
        </p:nvSpPr>
        <p:spPr>
          <a:xfrm>
            <a:off x="2211388" y="2212446"/>
            <a:ext cx="2514599" cy="1414463"/>
          </a:xfrm>
          <a:prstGeom prst="rect">
            <a:avLst/>
          </a:prstGeom>
          <a:solidFill>
            <a:srgbClr val="312F30"/>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1782" name="Shape 1782"/>
          <p:cNvGrpSpPr/>
          <p:nvPr/>
        </p:nvGrpSpPr>
        <p:grpSpPr>
          <a:xfrm>
            <a:off x="3086100" y="2629958"/>
            <a:ext cx="746125" cy="611187"/>
            <a:chOff x="3086100" y="2409825"/>
            <a:chExt cx="746125" cy="611187"/>
          </a:xfrm>
        </p:grpSpPr>
        <p:sp>
          <p:nvSpPr>
            <p:cNvPr id="1783" name="Shape 1783"/>
            <p:cNvSpPr/>
            <p:nvPr/>
          </p:nvSpPr>
          <p:spPr>
            <a:xfrm>
              <a:off x="3086100" y="2409825"/>
              <a:ext cx="114300" cy="142875"/>
            </a:xfrm>
            <a:custGeom>
              <a:avLst/>
              <a:gdLst/>
              <a:ahLst/>
              <a:cxnLst/>
              <a:rect l="0" t="0" r="0" b="0"/>
              <a:pathLst>
                <a:path w="120000" h="120000" extrusionOk="0">
                  <a:moveTo>
                    <a:pt x="95000" y="90666"/>
                  </a:moveTo>
                  <a:lnTo>
                    <a:pt x="25000" y="90666"/>
                  </a:lnTo>
                  <a:lnTo>
                    <a:pt x="11666" y="120000"/>
                  </a:lnTo>
                  <a:lnTo>
                    <a:pt x="0" y="120000"/>
                  </a:lnTo>
                  <a:lnTo>
                    <a:pt x="53333" y="0"/>
                  </a:lnTo>
                  <a:lnTo>
                    <a:pt x="63333" y="0"/>
                  </a:lnTo>
                  <a:lnTo>
                    <a:pt x="120000" y="120000"/>
                  </a:lnTo>
                  <a:lnTo>
                    <a:pt x="108333" y="120000"/>
                  </a:lnTo>
                  <a:lnTo>
                    <a:pt x="95000" y="90666"/>
                  </a:lnTo>
                  <a:close/>
                  <a:moveTo>
                    <a:pt x="26666" y="82666"/>
                  </a:moveTo>
                  <a:lnTo>
                    <a:pt x="90000" y="82666"/>
                  </a:lnTo>
                  <a:lnTo>
                    <a:pt x="58333" y="12000"/>
                  </a:lnTo>
                  <a:lnTo>
                    <a:pt x="26666" y="8266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4" name="Shape 1784"/>
            <p:cNvSpPr/>
            <p:nvPr/>
          </p:nvSpPr>
          <p:spPr>
            <a:xfrm>
              <a:off x="3222625" y="2454275"/>
              <a:ext cx="74612" cy="98425"/>
            </a:xfrm>
            <a:custGeom>
              <a:avLst/>
              <a:gdLst/>
              <a:ahLst/>
              <a:cxnLst/>
              <a:rect l="0" t="0" r="0" b="0"/>
              <a:pathLst>
                <a:path w="120000" h="120000" extrusionOk="0">
                  <a:moveTo>
                    <a:pt x="103728" y="46153"/>
                  </a:moveTo>
                  <a:cubicBezTo>
                    <a:pt x="103728" y="23076"/>
                    <a:pt x="89491" y="10769"/>
                    <a:pt x="61016" y="10769"/>
                  </a:cubicBezTo>
                  <a:cubicBezTo>
                    <a:pt x="32542" y="10769"/>
                    <a:pt x="16271" y="23076"/>
                    <a:pt x="16271" y="46153"/>
                  </a:cubicBezTo>
                  <a:cubicBezTo>
                    <a:pt x="16271" y="120000"/>
                    <a:pt x="16271" y="120000"/>
                    <a:pt x="16271" y="120000"/>
                  </a:cubicBezTo>
                  <a:cubicBezTo>
                    <a:pt x="0" y="120000"/>
                    <a:pt x="0" y="120000"/>
                    <a:pt x="0" y="120000"/>
                  </a:cubicBezTo>
                  <a:cubicBezTo>
                    <a:pt x="0" y="1538"/>
                    <a:pt x="0" y="1538"/>
                    <a:pt x="0" y="1538"/>
                  </a:cubicBezTo>
                  <a:cubicBezTo>
                    <a:pt x="16271" y="1538"/>
                    <a:pt x="16271" y="1538"/>
                    <a:pt x="16271" y="1538"/>
                  </a:cubicBezTo>
                  <a:cubicBezTo>
                    <a:pt x="16271" y="15384"/>
                    <a:pt x="16271" y="15384"/>
                    <a:pt x="16271" y="15384"/>
                  </a:cubicBezTo>
                  <a:cubicBezTo>
                    <a:pt x="28474" y="4615"/>
                    <a:pt x="42711" y="0"/>
                    <a:pt x="63050" y="0"/>
                  </a:cubicBezTo>
                  <a:cubicBezTo>
                    <a:pt x="79322" y="0"/>
                    <a:pt x="93559" y="3076"/>
                    <a:pt x="103728" y="10769"/>
                  </a:cubicBezTo>
                  <a:cubicBezTo>
                    <a:pt x="115932" y="18461"/>
                    <a:pt x="120000" y="30769"/>
                    <a:pt x="120000" y="44615"/>
                  </a:cubicBezTo>
                  <a:cubicBezTo>
                    <a:pt x="120000" y="120000"/>
                    <a:pt x="120000" y="120000"/>
                    <a:pt x="120000" y="120000"/>
                  </a:cubicBezTo>
                  <a:cubicBezTo>
                    <a:pt x="103728" y="120000"/>
                    <a:pt x="103728" y="120000"/>
                    <a:pt x="103728" y="120000"/>
                  </a:cubicBezTo>
                  <a:lnTo>
                    <a:pt x="103728" y="4615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5" name="Shape 1785"/>
            <p:cNvSpPr/>
            <p:nvPr/>
          </p:nvSpPr>
          <p:spPr>
            <a:xfrm>
              <a:off x="3317875" y="2455863"/>
              <a:ext cx="80962" cy="139699"/>
            </a:xfrm>
            <a:custGeom>
              <a:avLst/>
              <a:gdLst/>
              <a:ahLst/>
              <a:cxnLst/>
              <a:rect l="0" t="0" r="0" b="0"/>
              <a:pathLst>
                <a:path w="120000" h="120000" extrusionOk="0">
                  <a:moveTo>
                    <a:pt x="43125" y="114642"/>
                  </a:moveTo>
                  <a:cubicBezTo>
                    <a:pt x="35625" y="118928"/>
                    <a:pt x="26250" y="119999"/>
                    <a:pt x="16875" y="119999"/>
                  </a:cubicBezTo>
                  <a:cubicBezTo>
                    <a:pt x="9375" y="119999"/>
                    <a:pt x="9375" y="119999"/>
                    <a:pt x="9375" y="119999"/>
                  </a:cubicBezTo>
                  <a:cubicBezTo>
                    <a:pt x="9375" y="112499"/>
                    <a:pt x="9375" y="112499"/>
                    <a:pt x="9375" y="112499"/>
                  </a:cubicBezTo>
                  <a:cubicBezTo>
                    <a:pt x="15000" y="112499"/>
                    <a:pt x="15000" y="112499"/>
                    <a:pt x="15000" y="112499"/>
                  </a:cubicBezTo>
                  <a:cubicBezTo>
                    <a:pt x="31875" y="112499"/>
                    <a:pt x="35625" y="109285"/>
                    <a:pt x="41250" y="100714"/>
                  </a:cubicBezTo>
                  <a:cubicBezTo>
                    <a:pt x="52500" y="82499"/>
                    <a:pt x="52500" y="82499"/>
                    <a:pt x="52500" y="82499"/>
                  </a:cubicBezTo>
                  <a:cubicBezTo>
                    <a:pt x="0" y="0"/>
                    <a:pt x="0" y="0"/>
                    <a:pt x="0" y="0"/>
                  </a:cubicBezTo>
                  <a:cubicBezTo>
                    <a:pt x="16875" y="0"/>
                    <a:pt x="16875" y="0"/>
                    <a:pt x="16875" y="0"/>
                  </a:cubicBezTo>
                  <a:cubicBezTo>
                    <a:pt x="60000" y="71785"/>
                    <a:pt x="60000" y="71785"/>
                    <a:pt x="60000" y="71785"/>
                  </a:cubicBezTo>
                  <a:cubicBezTo>
                    <a:pt x="103125" y="0"/>
                    <a:pt x="103125" y="0"/>
                    <a:pt x="103125" y="0"/>
                  </a:cubicBezTo>
                  <a:cubicBezTo>
                    <a:pt x="120000" y="0"/>
                    <a:pt x="120000" y="0"/>
                    <a:pt x="120000" y="0"/>
                  </a:cubicBezTo>
                  <a:cubicBezTo>
                    <a:pt x="54375" y="104999"/>
                    <a:pt x="54375" y="104999"/>
                    <a:pt x="54375" y="104999"/>
                  </a:cubicBezTo>
                  <a:cubicBezTo>
                    <a:pt x="50625" y="109285"/>
                    <a:pt x="46875" y="112499"/>
                    <a:pt x="43125" y="114642"/>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6" name="Shape 1786"/>
            <p:cNvSpPr/>
            <p:nvPr/>
          </p:nvSpPr>
          <p:spPr>
            <a:xfrm>
              <a:off x="3421062" y="2454275"/>
              <a:ext cx="74612" cy="144462"/>
            </a:xfrm>
            <a:custGeom>
              <a:avLst/>
              <a:gdLst/>
              <a:ahLst/>
              <a:cxnLst/>
              <a:rect l="0" t="0" r="0" b="0"/>
              <a:pathLst>
                <a:path w="120000" h="120000" extrusionOk="0">
                  <a:moveTo>
                    <a:pt x="100000" y="75130"/>
                  </a:moveTo>
                  <a:cubicBezTo>
                    <a:pt x="92000" y="79304"/>
                    <a:pt x="78000" y="82434"/>
                    <a:pt x="62000" y="82434"/>
                  </a:cubicBezTo>
                  <a:cubicBezTo>
                    <a:pt x="44000" y="82434"/>
                    <a:pt x="30000" y="80347"/>
                    <a:pt x="16000" y="70956"/>
                  </a:cubicBezTo>
                  <a:cubicBezTo>
                    <a:pt x="16000" y="120000"/>
                    <a:pt x="16000" y="120000"/>
                    <a:pt x="16000" y="120000"/>
                  </a:cubicBezTo>
                  <a:cubicBezTo>
                    <a:pt x="0" y="120000"/>
                    <a:pt x="0" y="120000"/>
                    <a:pt x="0" y="120000"/>
                  </a:cubicBezTo>
                  <a:cubicBezTo>
                    <a:pt x="0" y="1043"/>
                    <a:pt x="0" y="1043"/>
                    <a:pt x="0" y="1043"/>
                  </a:cubicBezTo>
                  <a:cubicBezTo>
                    <a:pt x="16000" y="1043"/>
                    <a:pt x="16000" y="1043"/>
                    <a:pt x="16000" y="1043"/>
                  </a:cubicBezTo>
                  <a:cubicBezTo>
                    <a:pt x="16000" y="11478"/>
                    <a:pt x="16000" y="11478"/>
                    <a:pt x="16000" y="11478"/>
                  </a:cubicBezTo>
                  <a:cubicBezTo>
                    <a:pt x="30000" y="2086"/>
                    <a:pt x="44000" y="0"/>
                    <a:pt x="62000" y="0"/>
                  </a:cubicBezTo>
                  <a:cubicBezTo>
                    <a:pt x="78000" y="0"/>
                    <a:pt x="92000" y="3130"/>
                    <a:pt x="100000" y="7304"/>
                  </a:cubicBezTo>
                  <a:cubicBezTo>
                    <a:pt x="116000" y="14608"/>
                    <a:pt x="120000" y="28173"/>
                    <a:pt x="120000" y="40695"/>
                  </a:cubicBezTo>
                  <a:cubicBezTo>
                    <a:pt x="120000" y="54260"/>
                    <a:pt x="116000" y="66782"/>
                    <a:pt x="100000" y="75130"/>
                  </a:cubicBezTo>
                  <a:close/>
                  <a:moveTo>
                    <a:pt x="60000" y="7304"/>
                  </a:moveTo>
                  <a:cubicBezTo>
                    <a:pt x="22000" y="7304"/>
                    <a:pt x="16000" y="24000"/>
                    <a:pt x="16000" y="40695"/>
                  </a:cubicBezTo>
                  <a:cubicBezTo>
                    <a:pt x="16000" y="57391"/>
                    <a:pt x="22000" y="75130"/>
                    <a:pt x="60000" y="75130"/>
                  </a:cubicBezTo>
                  <a:cubicBezTo>
                    <a:pt x="98000" y="75130"/>
                    <a:pt x="104000" y="57391"/>
                    <a:pt x="104000" y="40695"/>
                  </a:cubicBezTo>
                  <a:cubicBezTo>
                    <a:pt x="104000" y="24000"/>
                    <a:pt x="98000" y="7304"/>
                    <a:pt x="60000" y="7304"/>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7" name="Shape 1787"/>
            <p:cNvSpPr/>
            <p:nvPr/>
          </p:nvSpPr>
          <p:spPr>
            <a:xfrm>
              <a:off x="3524250" y="2454275"/>
              <a:ext cx="77788" cy="100013"/>
            </a:xfrm>
            <a:custGeom>
              <a:avLst/>
              <a:gdLst/>
              <a:ahLst/>
              <a:cxnLst/>
              <a:rect l="0" t="0" r="0" b="0"/>
              <a:pathLst>
                <a:path w="120000" h="120000" extrusionOk="0">
                  <a:moveTo>
                    <a:pt x="102580" y="106329"/>
                  </a:moveTo>
                  <a:cubicBezTo>
                    <a:pt x="90967" y="115443"/>
                    <a:pt x="77419" y="120000"/>
                    <a:pt x="60000" y="120000"/>
                  </a:cubicBezTo>
                  <a:cubicBezTo>
                    <a:pt x="44516" y="120000"/>
                    <a:pt x="29032" y="115443"/>
                    <a:pt x="19354" y="106329"/>
                  </a:cubicBezTo>
                  <a:cubicBezTo>
                    <a:pt x="3870" y="94177"/>
                    <a:pt x="0" y="75949"/>
                    <a:pt x="0" y="59240"/>
                  </a:cubicBezTo>
                  <a:cubicBezTo>
                    <a:pt x="0" y="42531"/>
                    <a:pt x="3870" y="24303"/>
                    <a:pt x="19354" y="12151"/>
                  </a:cubicBezTo>
                  <a:cubicBezTo>
                    <a:pt x="29032" y="4556"/>
                    <a:pt x="44516" y="0"/>
                    <a:pt x="60000" y="0"/>
                  </a:cubicBezTo>
                  <a:cubicBezTo>
                    <a:pt x="77419" y="0"/>
                    <a:pt x="90967" y="4556"/>
                    <a:pt x="102580" y="12151"/>
                  </a:cubicBezTo>
                  <a:cubicBezTo>
                    <a:pt x="118064" y="24303"/>
                    <a:pt x="120000" y="42531"/>
                    <a:pt x="120000" y="59240"/>
                  </a:cubicBezTo>
                  <a:cubicBezTo>
                    <a:pt x="120000" y="75949"/>
                    <a:pt x="118064" y="94177"/>
                    <a:pt x="102580" y="106329"/>
                  </a:cubicBezTo>
                  <a:close/>
                  <a:moveTo>
                    <a:pt x="90967" y="21265"/>
                  </a:moveTo>
                  <a:cubicBezTo>
                    <a:pt x="83225" y="13670"/>
                    <a:pt x="71612" y="10632"/>
                    <a:pt x="60000" y="10632"/>
                  </a:cubicBezTo>
                  <a:cubicBezTo>
                    <a:pt x="48387" y="10632"/>
                    <a:pt x="36774" y="13670"/>
                    <a:pt x="29032" y="21265"/>
                  </a:cubicBezTo>
                  <a:cubicBezTo>
                    <a:pt x="17419" y="30379"/>
                    <a:pt x="15483" y="45569"/>
                    <a:pt x="15483" y="59240"/>
                  </a:cubicBezTo>
                  <a:cubicBezTo>
                    <a:pt x="15483" y="72911"/>
                    <a:pt x="17419" y="89620"/>
                    <a:pt x="29032" y="98734"/>
                  </a:cubicBezTo>
                  <a:cubicBezTo>
                    <a:pt x="36774" y="104810"/>
                    <a:pt x="48387" y="109367"/>
                    <a:pt x="60000" y="109367"/>
                  </a:cubicBezTo>
                  <a:cubicBezTo>
                    <a:pt x="71612" y="109367"/>
                    <a:pt x="83225" y="104810"/>
                    <a:pt x="90967" y="98734"/>
                  </a:cubicBezTo>
                  <a:cubicBezTo>
                    <a:pt x="104516" y="89620"/>
                    <a:pt x="104516" y="72911"/>
                    <a:pt x="104516" y="59240"/>
                  </a:cubicBezTo>
                  <a:cubicBezTo>
                    <a:pt x="104516" y="45569"/>
                    <a:pt x="104516" y="30379"/>
                    <a:pt x="90967" y="21265"/>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8" name="Shape 1788"/>
            <p:cNvSpPr/>
            <p:nvPr/>
          </p:nvSpPr>
          <p:spPr>
            <a:xfrm>
              <a:off x="3633787" y="2409825"/>
              <a:ext cx="12699" cy="142875"/>
            </a:xfrm>
            <a:custGeom>
              <a:avLst/>
              <a:gdLst/>
              <a:ahLst/>
              <a:cxnLst/>
              <a:rect l="0" t="0" r="0" b="0"/>
              <a:pathLst>
                <a:path w="120000" h="120000" extrusionOk="0">
                  <a:moveTo>
                    <a:pt x="0" y="0"/>
                  </a:moveTo>
                  <a:lnTo>
                    <a:pt x="120000" y="0"/>
                  </a:lnTo>
                  <a:lnTo>
                    <a:pt x="120000" y="9333"/>
                  </a:lnTo>
                  <a:lnTo>
                    <a:pt x="0" y="9333"/>
                  </a:lnTo>
                  <a:lnTo>
                    <a:pt x="0" y="0"/>
                  </a:lnTo>
                  <a:close/>
                  <a:moveTo>
                    <a:pt x="15000" y="38666"/>
                  </a:moveTo>
                  <a:lnTo>
                    <a:pt x="120000" y="38666"/>
                  </a:lnTo>
                  <a:lnTo>
                    <a:pt x="120000" y="120000"/>
                  </a:lnTo>
                  <a:lnTo>
                    <a:pt x="15000" y="120000"/>
                  </a:lnTo>
                  <a:lnTo>
                    <a:pt x="15000" y="3866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9" name="Shape 1789"/>
            <p:cNvSpPr/>
            <p:nvPr/>
          </p:nvSpPr>
          <p:spPr>
            <a:xfrm>
              <a:off x="3684587" y="2454275"/>
              <a:ext cx="74612" cy="98425"/>
            </a:xfrm>
            <a:custGeom>
              <a:avLst/>
              <a:gdLst/>
              <a:ahLst/>
              <a:cxnLst/>
              <a:rect l="0" t="0" r="0" b="0"/>
              <a:pathLst>
                <a:path w="120000" h="120000" extrusionOk="0">
                  <a:moveTo>
                    <a:pt x="103728" y="46153"/>
                  </a:moveTo>
                  <a:cubicBezTo>
                    <a:pt x="103728" y="23076"/>
                    <a:pt x="89491" y="10769"/>
                    <a:pt x="61016" y="10769"/>
                  </a:cubicBezTo>
                  <a:cubicBezTo>
                    <a:pt x="32542" y="10769"/>
                    <a:pt x="16271" y="23076"/>
                    <a:pt x="16271" y="46153"/>
                  </a:cubicBezTo>
                  <a:cubicBezTo>
                    <a:pt x="16271" y="120000"/>
                    <a:pt x="16271" y="120000"/>
                    <a:pt x="16271" y="120000"/>
                  </a:cubicBezTo>
                  <a:cubicBezTo>
                    <a:pt x="0" y="120000"/>
                    <a:pt x="0" y="120000"/>
                    <a:pt x="0" y="120000"/>
                  </a:cubicBezTo>
                  <a:cubicBezTo>
                    <a:pt x="0" y="1538"/>
                    <a:pt x="0" y="1538"/>
                    <a:pt x="0" y="1538"/>
                  </a:cubicBezTo>
                  <a:cubicBezTo>
                    <a:pt x="16271" y="1538"/>
                    <a:pt x="16271" y="1538"/>
                    <a:pt x="16271" y="1538"/>
                  </a:cubicBezTo>
                  <a:cubicBezTo>
                    <a:pt x="16271" y="15384"/>
                    <a:pt x="16271" y="15384"/>
                    <a:pt x="16271" y="15384"/>
                  </a:cubicBezTo>
                  <a:cubicBezTo>
                    <a:pt x="28474" y="4615"/>
                    <a:pt x="42711" y="0"/>
                    <a:pt x="63050" y="0"/>
                  </a:cubicBezTo>
                  <a:cubicBezTo>
                    <a:pt x="79322" y="0"/>
                    <a:pt x="93559" y="3076"/>
                    <a:pt x="103728" y="10769"/>
                  </a:cubicBezTo>
                  <a:cubicBezTo>
                    <a:pt x="115932" y="18461"/>
                    <a:pt x="120000" y="30769"/>
                    <a:pt x="120000" y="44615"/>
                  </a:cubicBezTo>
                  <a:cubicBezTo>
                    <a:pt x="120000" y="120000"/>
                    <a:pt x="120000" y="120000"/>
                    <a:pt x="120000" y="120000"/>
                  </a:cubicBezTo>
                  <a:cubicBezTo>
                    <a:pt x="103728" y="120000"/>
                    <a:pt x="103728" y="120000"/>
                    <a:pt x="103728" y="120000"/>
                  </a:cubicBezTo>
                  <a:lnTo>
                    <a:pt x="103728" y="4615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0" name="Shape 1790"/>
            <p:cNvSpPr/>
            <p:nvPr/>
          </p:nvSpPr>
          <p:spPr>
            <a:xfrm>
              <a:off x="3786187" y="2424113"/>
              <a:ext cx="46037" cy="128587"/>
            </a:xfrm>
            <a:custGeom>
              <a:avLst/>
              <a:gdLst/>
              <a:ahLst/>
              <a:cxnLst/>
              <a:rect l="0" t="0" r="0" b="0"/>
              <a:pathLst>
                <a:path w="120000" h="120000" extrusionOk="0">
                  <a:moveTo>
                    <a:pt x="33333" y="96470"/>
                  </a:moveTo>
                  <a:cubicBezTo>
                    <a:pt x="33333" y="36470"/>
                    <a:pt x="33333" y="36470"/>
                    <a:pt x="33333" y="36470"/>
                  </a:cubicBezTo>
                  <a:cubicBezTo>
                    <a:pt x="0" y="36470"/>
                    <a:pt x="0" y="36470"/>
                    <a:pt x="0" y="36470"/>
                  </a:cubicBezTo>
                  <a:cubicBezTo>
                    <a:pt x="0" y="29411"/>
                    <a:pt x="0" y="29411"/>
                    <a:pt x="0" y="29411"/>
                  </a:cubicBezTo>
                  <a:cubicBezTo>
                    <a:pt x="33333" y="29411"/>
                    <a:pt x="33333" y="29411"/>
                    <a:pt x="33333" y="29411"/>
                  </a:cubicBezTo>
                  <a:cubicBezTo>
                    <a:pt x="33333" y="0"/>
                    <a:pt x="33333" y="0"/>
                    <a:pt x="33333" y="0"/>
                  </a:cubicBezTo>
                  <a:cubicBezTo>
                    <a:pt x="60000" y="0"/>
                    <a:pt x="60000" y="0"/>
                    <a:pt x="60000" y="0"/>
                  </a:cubicBezTo>
                  <a:cubicBezTo>
                    <a:pt x="60000" y="29411"/>
                    <a:pt x="60000" y="29411"/>
                    <a:pt x="60000" y="29411"/>
                  </a:cubicBezTo>
                  <a:cubicBezTo>
                    <a:pt x="120000" y="29411"/>
                    <a:pt x="120000" y="29411"/>
                    <a:pt x="120000" y="29411"/>
                  </a:cubicBezTo>
                  <a:cubicBezTo>
                    <a:pt x="120000" y="36470"/>
                    <a:pt x="120000" y="36470"/>
                    <a:pt x="120000" y="36470"/>
                  </a:cubicBezTo>
                  <a:cubicBezTo>
                    <a:pt x="60000" y="36470"/>
                    <a:pt x="60000" y="36470"/>
                    <a:pt x="60000" y="36470"/>
                  </a:cubicBezTo>
                  <a:cubicBezTo>
                    <a:pt x="60000" y="96470"/>
                    <a:pt x="60000" y="96470"/>
                    <a:pt x="60000" y="96470"/>
                  </a:cubicBezTo>
                  <a:cubicBezTo>
                    <a:pt x="60000" y="105882"/>
                    <a:pt x="73333" y="111764"/>
                    <a:pt x="100000" y="111764"/>
                  </a:cubicBezTo>
                  <a:cubicBezTo>
                    <a:pt x="120000" y="111764"/>
                    <a:pt x="120000" y="111764"/>
                    <a:pt x="120000" y="111764"/>
                  </a:cubicBezTo>
                  <a:cubicBezTo>
                    <a:pt x="120000" y="120000"/>
                    <a:pt x="120000" y="120000"/>
                    <a:pt x="120000" y="120000"/>
                  </a:cubicBezTo>
                  <a:cubicBezTo>
                    <a:pt x="96666" y="120000"/>
                    <a:pt x="96666" y="120000"/>
                    <a:pt x="96666" y="120000"/>
                  </a:cubicBezTo>
                  <a:cubicBezTo>
                    <a:pt x="56666" y="120000"/>
                    <a:pt x="33333" y="109411"/>
                    <a:pt x="33333" y="9647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1" name="Shape 1791"/>
            <p:cNvSpPr/>
            <p:nvPr/>
          </p:nvSpPr>
          <p:spPr>
            <a:xfrm>
              <a:off x="3184525" y="2620963"/>
              <a:ext cx="76199" cy="144462"/>
            </a:xfrm>
            <a:custGeom>
              <a:avLst/>
              <a:gdLst/>
              <a:ahLst/>
              <a:cxnLst/>
              <a:rect l="0" t="0" r="0" b="0"/>
              <a:pathLst>
                <a:path w="120000" h="120000" extrusionOk="0">
                  <a:moveTo>
                    <a:pt x="104000" y="108521"/>
                  </a:moveTo>
                  <a:cubicBezTo>
                    <a:pt x="90000" y="117913"/>
                    <a:pt x="76000" y="120000"/>
                    <a:pt x="58000" y="120000"/>
                  </a:cubicBezTo>
                  <a:cubicBezTo>
                    <a:pt x="42000" y="120000"/>
                    <a:pt x="28000" y="116869"/>
                    <a:pt x="20000" y="112695"/>
                  </a:cubicBezTo>
                  <a:cubicBezTo>
                    <a:pt x="4000" y="104347"/>
                    <a:pt x="0" y="91826"/>
                    <a:pt x="0" y="78260"/>
                  </a:cubicBezTo>
                  <a:cubicBezTo>
                    <a:pt x="0" y="65739"/>
                    <a:pt x="4000" y="52173"/>
                    <a:pt x="20000" y="44869"/>
                  </a:cubicBezTo>
                  <a:cubicBezTo>
                    <a:pt x="28000" y="40695"/>
                    <a:pt x="42000" y="37565"/>
                    <a:pt x="58000" y="37565"/>
                  </a:cubicBezTo>
                  <a:cubicBezTo>
                    <a:pt x="76000" y="37565"/>
                    <a:pt x="90000" y="39652"/>
                    <a:pt x="104000" y="49043"/>
                  </a:cubicBezTo>
                  <a:cubicBezTo>
                    <a:pt x="104000" y="0"/>
                    <a:pt x="104000" y="0"/>
                    <a:pt x="104000" y="0"/>
                  </a:cubicBezTo>
                  <a:cubicBezTo>
                    <a:pt x="120000" y="0"/>
                    <a:pt x="120000" y="0"/>
                    <a:pt x="120000" y="0"/>
                  </a:cubicBezTo>
                  <a:cubicBezTo>
                    <a:pt x="120000" y="118956"/>
                    <a:pt x="120000" y="118956"/>
                    <a:pt x="120000" y="118956"/>
                  </a:cubicBezTo>
                  <a:cubicBezTo>
                    <a:pt x="104000" y="118956"/>
                    <a:pt x="104000" y="118956"/>
                    <a:pt x="104000" y="118956"/>
                  </a:cubicBezTo>
                  <a:lnTo>
                    <a:pt x="104000" y="108521"/>
                  </a:lnTo>
                  <a:close/>
                  <a:moveTo>
                    <a:pt x="60000" y="44869"/>
                  </a:moveTo>
                  <a:cubicBezTo>
                    <a:pt x="22000" y="44869"/>
                    <a:pt x="16000" y="61565"/>
                    <a:pt x="16000" y="78260"/>
                  </a:cubicBezTo>
                  <a:cubicBezTo>
                    <a:pt x="16000" y="94956"/>
                    <a:pt x="22000" y="112695"/>
                    <a:pt x="60000" y="112695"/>
                  </a:cubicBezTo>
                  <a:cubicBezTo>
                    <a:pt x="98000" y="112695"/>
                    <a:pt x="104000" y="94956"/>
                    <a:pt x="104000" y="78260"/>
                  </a:cubicBezTo>
                  <a:cubicBezTo>
                    <a:pt x="104000" y="61565"/>
                    <a:pt x="98000" y="44869"/>
                    <a:pt x="60000" y="44869"/>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2" name="Shape 1792"/>
            <p:cNvSpPr/>
            <p:nvPr/>
          </p:nvSpPr>
          <p:spPr>
            <a:xfrm>
              <a:off x="3292475" y="2665413"/>
              <a:ext cx="77788" cy="100013"/>
            </a:xfrm>
            <a:custGeom>
              <a:avLst/>
              <a:gdLst/>
              <a:ahLst/>
              <a:cxnLst/>
              <a:rect l="0" t="0" r="0" b="0"/>
              <a:pathLst>
                <a:path w="120000" h="120000" extrusionOk="0">
                  <a:moveTo>
                    <a:pt x="65806" y="109367"/>
                  </a:moveTo>
                  <a:cubicBezTo>
                    <a:pt x="83225" y="109367"/>
                    <a:pt x="92903" y="104810"/>
                    <a:pt x="106451" y="94177"/>
                  </a:cubicBezTo>
                  <a:cubicBezTo>
                    <a:pt x="118064" y="101772"/>
                    <a:pt x="118064" y="101772"/>
                    <a:pt x="118064" y="101772"/>
                  </a:cubicBezTo>
                  <a:cubicBezTo>
                    <a:pt x="102580" y="113924"/>
                    <a:pt x="89032" y="120000"/>
                    <a:pt x="63870" y="120000"/>
                  </a:cubicBezTo>
                  <a:cubicBezTo>
                    <a:pt x="23225" y="120000"/>
                    <a:pt x="0" y="98734"/>
                    <a:pt x="0" y="59240"/>
                  </a:cubicBezTo>
                  <a:cubicBezTo>
                    <a:pt x="0" y="21265"/>
                    <a:pt x="23225" y="0"/>
                    <a:pt x="60000" y="0"/>
                  </a:cubicBezTo>
                  <a:cubicBezTo>
                    <a:pt x="98709" y="0"/>
                    <a:pt x="120000" y="21265"/>
                    <a:pt x="120000" y="56202"/>
                  </a:cubicBezTo>
                  <a:cubicBezTo>
                    <a:pt x="120000" y="62278"/>
                    <a:pt x="120000" y="62278"/>
                    <a:pt x="120000" y="62278"/>
                  </a:cubicBezTo>
                  <a:cubicBezTo>
                    <a:pt x="17419" y="62278"/>
                    <a:pt x="17419" y="62278"/>
                    <a:pt x="17419" y="62278"/>
                  </a:cubicBezTo>
                  <a:cubicBezTo>
                    <a:pt x="17419" y="92658"/>
                    <a:pt x="32903" y="109367"/>
                    <a:pt x="65806" y="109367"/>
                  </a:cubicBezTo>
                  <a:close/>
                  <a:moveTo>
                    <a:pt x="98709" y="30379"/>
                  </a:moveTo>
                  <a:cubicBezTo>
                    <a:pt x="92903" y="18227"/>
                    <a:pt x="77419" y="10632"/>
                    <a:pt x="60000" y="10632"/>
                  </a:cubicBezTo>
                  <a:cubicBezTo>
                    <a:pt x="42580" y="10632"/>
                    <a:pt x="29032" y="18227"/>
                    <a:pt x="21290" y="30379"/>
                  </a:cubicBezTo>
                  <a:cubicBezTo>
                    <a:pt x="17419" y="37974"/>
                    <a:pt x="17419" y="41012"/>
                    <a:pt x="17419" y="53164"/>
                  </a:cubicBezTo>
                  <a:cubicBezTo>
                    <a:pt x="104516" y="53164"/>
                    <a:pt x="104516" y="53164"/>
                    <a:pt x="104516" y="53164"/>
                  </a:cubicBezTo>
                  <a:cubicBezTo>
                    <a:pt x="102580" y="41012"/>
                    <a:pt x="102580" y="37974"/>
                    <a:pt x="98709" y="30379"/>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3" name="Shape 1793"/>
            <p:cNvSpPr/>
            <p:nvPr/>
          </p:nvSpPr>
          <p:spPr>
            <a:xfrm>
              <a:off x="3394075" y="2665413"/>
              <a:ext cx="77788" cy="100013"/>
            </a:xfrm>
            <a:custGeom>
              <a:avLst/>
              <a:gdLst/>
              <a:ahLst/>
              <a:cxnLst/>
              <a:rect l="0" t="0" r="0" b="0"/>
              <a:pathLst>
                <a:path w="120000" h="120000" extrusionOk="0">
                  <a:moveTo>
                    <a:pt x="60000" y="120000"/>
                  </a:moveTo>
                  <a:cubicBezTo>
                    <a:pt x="34838" y="120000"/>
                    <a:pt x="15483" y="113924"/>
                    <a:pt x="0" y="103291"/>
                  </a:cubicBezTo>
                  <a:cubicBezTo>
                    <a:pt x="11612" y="94177"/>
                    <a:pt x="11612" y="94177"/>
                    <a:pt x="11612" y="94177"/>
                  </a:cubicBezTo>
                  <a:cubicBezTo>
                    <a:pt x="23225" y="103291"/>
                    <a:pt x="38709" y="109367"/>
                    <a:pt x="60000" y="109367"/>
                  </a:cubicBezTo>
                  <a:cubicBezTo>
                    <a:pt x="89032" y="109367"/>
                    <a:pt x="104516" y="100253"/>
                    <a:pt x="104516" y="85063"/>
                  </a:cubicBezTo>
                  <a:cubicBezTo>
                    <a:pt x="104516" y="72911"/>
                    <a:pt x="96774" y="66835"/>
                    <a:pt x="75483" y="65316"/>
                  </a:cubicBezTo>
                  <a:cubicBezTo>
                    <a:pt x="52258" y="63797"/>
                    <a:pt x="52258" y="63797"/>
                    <a:pt x="52258" y="63797"/>
                  </a:cubicBezTo>
                  <a:cubicBezTo>
                    <a:pt x="21290" y="62278"/>
                    <a:pt x="5806" y="51645"/>
                    <a:pt x="5806" y="33417"/>
                  </a:cubicBezTo>
                  <a:cubicBezTo>
                    <a:pt x="5806" y="12151"/>
                    <a:pt x="27096" y="0"/>
                    <a:pt x="60000" y="0"/>
                  </a:cubicBezTo>
                  <a:cubicBezTo>
                    <a:pt x="81290" y="0"/>
                    <a:pt x="98709" y="4556"/>
                    <a:pt x="112258" y="12151"/>
                  </a:cubicBezTo>
                  <a:cubicBezTo>
                    <a:pt x="102580" y="19746"/>
                    <a:pt x="102580" y="19746"/>
                    <a:pt x="102580" y="19746"/>
                  </a:cubicBezTo>
                  <a:cubicBezTo>
                    <a:pt x="90967" y="13670"/>
                    <a:pt x="77419" y="10632"/>
                    <a:pt x="60000" y="10632"/>
                  </a:cubicBezTo>
                  <a:cubicBezTo>
                    <a:pt x="34838" y="10632"/>
                    <a:pt x="21290" y="18227"/>
                    <a:pt x="21290" y="33417"/>
                  </a:cubicBezTo>
                  <a:cubicBezTo>
                    <a:pt x="21290" y="45569"/>
                    <a:pt x="30967" y="51645"/>
                    <a:pt x="52258" y="53164"/>
                  </a:cubicBezTo>
                  <a:cubicBezTo>
                    <a:pt x="77419" y="54683"/>
                    <a:pt x="77419" y="54683"/>
                    <a:pt x="77419" y="54683"/>
                  </a:cubicBezTo>
                  <a:cubicBezTo>
                    <a:pt x="100645" y="56202"/>
                    <a:pt x="120000" y="62278"/>
                    <a:pt x="120000" y="85063"/>
                  </a:cubicBezTo>
                  <a:cubicBezTo>
                    <a:pt x="120000" y="106329"/>
                    <a:pt x="96774" y="120000"/>
                    <a:pt x="60000"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4" name="Shape 1794"/>
            <p:cNvSpPr/>
            <p:nvPr/>
          </p:nvSpPr>
          <p:spPr>
            <a:xfrm>
              <a:off x="3502025" y="2620963"/>
              <a:ext cx="12699" cy="142875"/>
            </a:xfrm>
            <a:custGeom>
              <a:avLst/>
              <a:gdLst/>
              <a:ahLst/>
              <a:cxnLst/>
              <a:rect l="0" t="0" r="0" b="0"/>
              <a:pathLst>
                <a:path w="120000" h="120000" extrusionOk="0">
                  <a:moveTo>
                    <a:pt x="0" y="0"/>
                  </a:moveTo>
                  <a:lnTo>
                    <a:pt x="120000" y="0"/>
                  </a:lnTo>
                  <a:lnTo>
                    <a:pt x="120000" y="9333"/>
                  </a:lnTo>
                  <a:lnTo>
                    <a:pt x="0" y="9333"/>
                  </a:lnTo>
                  <a:lnTo>
                    <a:pt x="0" y="0"/>
                  </a:lnTo>
                  <a:close/>
                  <a:moveTo>
                    <a:pt x="15000" y="38666"/>
                  </a:moveTo>
                  <a:lnTo>
                    <a:pt x="120000" y="38666"/>
                  </a:lnTo>
                  <a:lnTo>
                    <a:pt x="120000" y="120000"/>
                  </a:lnTo>
                  <a:lnTo>
                    <a:pt x="15000" y="120000"/>
                  </a:lnTo>
                  <a:lnTo>
                    <a:pt x="15000" y="3866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5" name="Shape 1795"/>
            <p:cNvSpPr/>
            <p:nvPr/>
          </p:nvSpPr>
          <p:spPr>
            <a:xfrm>
              <a:off x="3546475" y="2665413"/>
              <a:ext cx="76199" cy="146050"/>
            </a:xfrm>
            <a:custGeom>
              <a:avLst/>
              <a:gdLst/>
              <a:ahLst/>
              <a:cxnLst/>
              <a:rect l="0" t="0" r="0" b="0"/>
              <a:pathLst>
                <a:path w="120000" h="120000" extrusionOk="0">
                  <a:moveTo>
                    <a:pt x="58000" y="120000"/>
                  </a:moveTo>
                  <a:cubicBezTo>
                    <a:pt x="34000" y="120000"/>
                    <a:pt x="22000" y="116896"/>
                    <a:pt x="6000" y="108620"/>
                  </a:cubicBezTo>
                  <a:cubicBezTo>
                    <a:pt x="18000" y="103448"/>
                    <a:pt x="18000" y="103448"/>
                    <a:pt x="18000" y="103448"/>
                  </a:cubicBezTo>
                  <a:cubicBezTo>
                    <a:pt x="30000" y="109655"/>
                    <a:pt x="38000" y="111724"/>
                    <a:pt x="58000" y="111724"/>
                  </a:cubicBezTo>
                  <a:cubicBezTo>
                    <a:pt x="90000" y="111724"/>
                    <a:pt x="104000" y="100344"/>
                    <a:pt x="104000" y="84827"/>
                  </a:cubicBezTo>
                  <a:cubicBezTo>
                    <a:pt x="104000" y="70344"/>
                    <a:pt x="104000" y="70344"/>
                    <a:pt x="104000" y="70344"/>
                  </a:cubicBezTo>
                  <a:cubicBezTo>
                    <a:pt x="90000" y="79655"/>
                    <a:pt x="76000" y="81724"/>
                    <a:pt x="58000" y="81724"/>
                  </a:cubicBezTo>
                  <a:cubicBezTo>
                    <a:pt x="42000" y="81724"/>
                    <a:pt x="28000" y="78620"/>
                    <a:pt x="20000" y="74482"/>
                  </a:cubicBezTo>
                  <a:cubicBezTo>
                    <a:pt x="4000" y="66206"/>
                    <a:pt x="0" y="53793"/>
                    <a:pt x="0" y="40344"/>
                  </a:cubicBezTo>
                  <a:cubicBezTo>
                    <a:pt x="0" y="27931"/>
                    <a:pt x="4000" y="14482"/>
                    <a:pt x="20000" y="7241"/>
                  </a:cubicBezTo>
                  <a:cubicBezTo>
                    <a:pt x="28000" y="3103"/>
                    <a:pt x="42000" y="0"/>
                    <a:pt x="58000" y="0"/>
                  </a:cubicBezTo>
                  <a:cubicBezTo>
                    <a:pt x="76000" y="0"/>
                    <a:pt x="90000" y="2068"/>
                    <a:pt x="104000" y="11379"/>
                  </a:cubicBezTo>
                  <a:cubicBezTo>
                    <a:pt x="104000" y="1034"/>
                    <a:pt x="104000" y="1034"/>
                    <a:pt x="104000" y="1034"/>
                  </a:cubicBezTo>
                  <a:cubicBezTo>
                    <a:pt x="120000" y="1034"/>
                    <a:pt x="120000" y="1034"/>
                    <a:pt x="120000" y="1034"/>
                  </a:cubicBezTo>
                  <a:cubicBezTo>
                    <a:pt x="120000" y="84827"/>
                    <a:pt x="120000" y="84827"/>
                    <a:pt x="120000" y="84827"/>
                  </a:cubicBezTo>
                  <a:cubicBezTo>
                    <a:pt x="120000" y="105517"/>
                    <a:pt x="98000" y="120000"/>
                    <a:pt x="58000" y="120000"/>
                  </a:cubicBezTo>
                  <a:close/>
                  <a:moveTo>
                    <a:pt x="60000" y="7241"/>
                  </a:moveTo>
                  <a:cubicBezTo>
                    <a:pt x="22000" y="7241"/>
                    <a:pt x="16000" y="23793"/>
                    <a:pt x="16000" y="40344"/>
                  </a:cubicBezTo>
                  <a:cubicBezTo>
                    <a:pt x="16000" y="56896"/>
                    <a:pt x="22000" y="74482"/>
                    <a:pt x="60000" y="74482"/>
                  </a:cubicBezTo>
                  <a:cubicBezTo>
                    <a:pt x="98000" y="74482"/>
                    <a:pt x="104000" y="56896"/>
                    <a:pt x="104000" y="40344"/>
                  </a:cubicBezTo>
                  <a:cubicBezTo>
                    <a:pt x="104000" y="23793"/>
                    <a:pt x="98000" y="7241"/>
                    <a:pt x="60000" y="7241"/>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6" name="Shape 1796"/>
            <p:cNvSpPr/>
            <p:nvPr/>
          </p:nvSpPr>
          <p:spPr>
            <a:xfrm>
              <a:off x="3660775" y="2665413"/>
              <a:ext cx="76199" cy="98425"/>
            </a:xfrm>
            <a:custGeom>
              <a:avLst/>
              <a:gdLst/>
              <a:ahLst/>
              <a:cxnLst/>
              <a:rect l="0" t="0" r="0" b="0"/>
              <a:pathLst>
                <a:path w="120000" h="120000" extrusionOk="0">
                  <a:moveTo>
                    <a:pt x="102000" y="46153"/>
                  </a:moveTo>
                  <a:cubicBezTo>
                    <a:pt x="102000" y="23076"/>
                    <a:pt x="88000" y="10769"/>
                    <a:pt x="60000" y="10769"/>
                  </a:cubicBezTo>
                  <a:cubicBezTo>
                    <a:pt x="32000" y="10769"/>
                    <a:pt x="16000" y="23076"/>
                    <a:pt x="16000" y="46153"/>
                  </a:cubicBezTo>
                  <a:cubicBezTo>
                    <a:pt x="16000" y="120000"/>
                    <a:pt x="16000" y="120000"/>
                    <a:pt x="16000" y="120000"/>
                  </a:cubicBezTo>
                  <a:cubicBezTo>
                    <a:pt x="0" y="120000"/>
                    <a:pt x="0" y="120000"/>
                    <a:pt x="0" y="120000"/>
                  </a:cubicBezTo>
                  <a:cubicBezTo>
                    <a:pt x="0" y="1538"/>
                    <a:pt x="0" y="1538"/>
                    <a:pt x="0" y="1538"/>
                  </a:cubicBezTo>
                  <a:cubicBezTo>
                    <a:pt x="16000" y="1538"/>
                    <a:pt x="16000" y="1538"/>
                    <a:pt x="16000" y="1538"/>
                  </a:cubicBezTo>
                  <a:cubicBezTo>
                    <a:pt x="16000" y="15384"/>
                    <a:pt x="16000" y="15384"/>
                    <a:pt x="16000" y="15384"/>
                  </a:cubicBezTo>
                  <a:cubicBezTo>
                    <a:pt x="28000" y="4615"/>
                    <a:pt x="44000" y="0"/>
                    <a:pt x="62000" y="0"/>
                  </a:cubicBezTo>
                  <a:cubicBezTo>
                    <a:pt x="80000" y="0"/>
                    <a:pt x="92000" y="3076"/>
                    <a:pt x="104000" y="10769"/>
                  </a:cubicBezTo>
                  <a:cubicBezTo>
                    <a:pt x="114000" y="18461"/>
                    <a:pt x="120000" y="30769"/>
                    <a:pt x="120000" y="44615"/>
                  </a:cubicBezTo>
                  <a:cubicBezTo>
                    <a:pt x="120000" y="120000"/>
                    <a:pt x="120000" y="120000"/>
                    <a:pt x="120000" y="120000"/>
                  </a:cubicBezTo>
                  <a:cubicBezTo>
                    <a:pt x="102000" y="120000"/>
                    <a:pt x="102000" y="120000"/>
                    <a:pt x="102000" y="120000"/>
                  </a:cubicBezTo>
                  <a:lnTo>
                    <a:pt x="102000" y="4615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7" name="Shape 1797"/>
            <p:cNvSpPr/>
            <p:nvPr/>
          </p:nvSpPr>
          <p:spPr>
            <a:xfrm>
              <a:off x="3219450" y="2876550"/>
              <a:ext cx="76199" cy="144462"/>
            </a:xfrm>
            <a:custGeom>
              <a:avLst/>
              <a:gdLst/>
              <a:ahLst/>
              <a:cxnLst/>
              <a:rect l="0" t="0" r="0" b="0"/>
              <a:pathLst>
                <a:path w="120000" h="120000" extrusionOk="0">
                  <a:moveTo>
                    <a:pt x="100000" y="75130"/>
                  </a:moveTo>
                  <a:cubicBezTo>
                    <a:pt x="92000" y="79304"/>
                    <a:pt x="78000" y="82434"/>
                    <a:pt x="62000" y="82434"/>
                  </a:cubicBezTo>
                  <a:cubicBezTo>
                    <a:pt x="44000" y="82434"/>
                    <a:pt x="30000" y="80347"/>
                    <a:pt x="16000" y="70956"/>
                  </a:cubicBezTo>
                  <a:cubicBezTo>
                    <a:pt x="16000" y="120000"/>
                    <a:pt x="16000" y="120000"/>
                    <a:pt x="16000" y="120000"/>
                  </a:cubicBezTo>
                  <a:cubicBezTo>
                    <a:pt x="0" y="120000"/>
                    <a:pt x="0" y="120000"/>
                    <a:pt x="0" y="120000"/>
                  </a:cubicBezTo>
                  <a:cubicBezTo>
                    <a:pt x="0" y="1043"/>
                    <a:pt x="0" y="1043"/>
                    <a:pt x="0" y="1043"/>
                  </a:cubicBezTo>
                  <a:cubicBezTo>
                    <a:pt x="16000" y="1043"/>
                    <a:pt x="16000" y="1043"/>
                    <a:pt x="16000" y="1043"/>
                  </a:cubicBezTo>
                  <a:cubicBezTo>
                    <a:pt x="16000" y="11478"/>
                    <a:pt x="16000" y="11478"/>
                    <a:pt x="16000" y="11478"/>
                  </a:cubicBezTo>
                  <a:cubicBezTo>
                    <a:pt x="30000" y="2086"/>
                    <a:pt x="44000" y="0"/>
                    <a:pt x="62000" y="0"/>
                  </a:cubicBezTo>
                  <a:cubicBezTo>
                    <a:pt x="78000" y="0"/>
                    <a:pt x="92000" y="3130"/>
                    <a:pt x="100000" y="7304"/>
                  </a:cubicBezTo>
                  <a:cubicBezTo>
                    <a:pt x="116000" y="14608"/>
                    <a:pt x="120000" y="28173"/>
                    <a:pt x="120000" y="40695"/>
                  </a:cubicBezTo>
                  <a:cubicBezTo>
                    <a:pt x="120000" y="54260"/>
                    <a:pt x="116000" y="66782"/>
                    <a:pt x="100000" y="75130"/>
                  </a:cubicBezTo>
                  <a:close/>
                  <a:moveTo>
                    <a:pt x="60000" y="7304"/>
                  </a:moveTo>
                  <a:cubicBezTo>
                    <a:pt x="22000" y="7304"/>
                    <a:pt x="16000" y="24000"/>
                    <a:pt x="16000" y="40695"/>
                  </a:cubicBezTo>
                  <a:cubicBezTo>
                    <a:pt x="16000" y="57391"/>
                    <a:pt x="22000" y="75130"/>
                    <a:pt x="60000" y="75130"/>
                  </a:cubicBezTo>
                  <a:cubicBezTo>
                    <a:pt x="98000" y="75130"/>
                    <a:pt x="104000" y="57391"/>
                    <a:pt x="104000" y="40695"/>
                  </a:cubicBezTo>
                  <a:cubicBezTo>
                    <a:pt x="104000" y="24000"/>
                    <a:pt x="98000" y="7304"/>
                    <a:pt x="60000" y="7304"/>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8" name="Shape 1798"/>
            <p:cNvSpPr/>
            <p:nvPr/>
          </p:nvSpPr>
          <p:spPr>
            <a:xfrm>
              <a:off x="3322637" y="2876550"/>
              <a:ext cx="77788" cy="100013"/>
            </a:xfrm>
            <a:custGeom>
              <a:avLst/>
              <a:gdLst/>
              <a:ahLst/>
              <a:cxnLst/>
              <a:rect l="0" t="0" r="0" b="0"/>
              <a:pathLst>
                <a:path w="120000" h="120000" extrusionOk="0">
                  <a:moveTo>
                    <a:pt x="100645" y="106329"/>
                  </a:moveTo>
                  <a:cubicBezTo>
                    <a:pt x="90967" y="115443"/>
                    <a:pt x="77419" y="120000"/>
                    <a:pt x="60000" y="120000"/>
                  </a:cubicBezTo>
                  <a:cubicBezTo>
                    <a:pt x="42580" y="120000"/>
                    <a:pt x="29032" y="115443"/>
                    <a:pt x="17419" y="106329"/>
                  </a:cubicBezTo>
                  <a:cubicBezTo>
                    <a:pt x="1935" y="94177"/>
                    <a:pt x="0" y="75949"/>
                    <a:pt x="0" y="59240"/>
                  </a:cubicBezTo>
                  <a:cubicBezTo>
                    <a:pt x="0" y="42531"/>
                    <a:pt x="1935" y="24303"/>
                    <a:pt x="17419" y="12151"/>
                  </a:cubicBezTo>
                  <a:cubicBezTo>
                    <a:pt x="29032" y="4556"/>
                    <a:pt x="42580" y="0"/>
                    <a:pt x="60000" y="0"/>
                  </a:cubicBezTo>
                  <a:cubicBezTo>
                    <a:pt x="77419" y="0"/>
                    <a:pt x="90967" y="4556"/>
                    <a:pt x="100645" y="12151"/>
                  </a:cubicBezTo>
                  <a:cubicBezTo>
                    <a:pt x="116129" y="24303"/>
                    <a:pt x="120000" y="42531"/>
                    <a:pt x="120000" y="59240"/>
                  </a:cubicBezTo>
                  <a:cubicBezTo>
                    <a:pt x="120000" y="75949"/>
                    <a:pt x="116129" y="94177"/>
                    <a:pt x="100645" y="106329"/>
                  </a:cubicBezTo>
                  <a:close/>
                  <a:moveTo>
                    <a:pt x="90967" y="21265"/>
                  </a:moveTo>
                  <a:cubicBezTo>
                    <a:pt x="83225" y="13670"/>
                    <a:pt x="71612" y="10632"/>
                    <a:pt x="60000" y="10632"/>
                  </a:cubicBezTo>
                  <a:cubicBezTo>
                    <a:pt x="48387" y="10632"/>
                    <a:pt x="36774" y="13670"/>
                    <a:pt x="29032" y="21265"/>
                  </a:cubicBezTo>
                  <a:cubicBezTo>
                    <a:pt x="15483" y="30379"/>
                    <a:pt x="15483" y="45569"/>
                    <a:pt x="15483" y="59240"/>
                  </a:cubicBezTo>
                  <a:cubicBezTo>
                    <a:pt x="15483" y="72911"/>
                    <a:pt x="15483" y="89620"/>
                    <a:pt x="29032" y="98734"/>
                  </a:cubicBezTo>
                  <a:cubicBezTo>
                    <a:pt x="36774" y="104810"/>
                    <a:pt x="48387" y="109367"/>
                    <a:pt x="60000" y="109367"/>
                  </a:cubicBezTo>
                  <a:cubicBezTo>
                    <a:pt x="71612" y="109367"/>
                    <a:pt x="83225" y="104810"/>
                    <a:pt x="90967" y="98734"/>
                  </a:cubicBezTo>
                  <a:cubicBezTo>
                    <a:pt x="102580" y="89620"/>
                    <a:pt x="104516" y="72911"/>
                    <a:pt x="104516" y="59240"/>
                  </a:cubicBezTo>
                  <a:cubicBezTo>
                    <a:pt x="104516" y="45569"/>
                    <a:pt x="102580" y="30379"/>
                    <a:pt x="90967" y="21265"/>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9" name="Shape 1799"/>
            <p:cNvSpPr/>
            <p:nvPr/>
          </p:nvSpPr>
          <p:spPr>
            <a:xfrm>
              <a:off x="3433762" y="2876550"/>
              <a:ext cx="61913" cy="98425"/>
            </a:xfrm>
            <a:custGeom>
              <a:avLst/>
              <a:gdLst/>
              <a:ahLst/>
              <a:cxnLst/>
              <a:rect l="0" t="0" r="0" b="0"/>
              <a:pathLst>
                <a:path w="120000" h="120000" extrusionOk="0">
                  <a:moveTo>
                    <a:pt x="69600" y="10769"/>
                  </a:moveTo>
                  <a:cubicBezTo>
                    <a:pt x="38400" y="10769"/>
                    <a:pt x="21600" y="27692"/>
                    <a:pt x="21600" y="46153"/>
                  </a:cubicBezTo>
                  <a:cubicBezTo>
                    <a:pt x="21600" y="120000"/>
                    <a:pt x="21600" y="120000"/>
                    <a:pt x="21600" y="120000"/>
                  </a:cubicBezTo>
                  <a:cubicBezTo>
                    <a:pt x="0" y="120000"/>
                    <a:pt x="0" y="120000"/>
                    <a:pt x="0" y="120000"/>
                  </a:cubicBezTo>
                  <a:cubicBezTo>
                    <a:pt x="0" y="1538"/>
                    <a:pt x="0" y="1538"/>
                    <a:pt x="0" y="1538"/>
                  </a:cubicBezTo>
                  <a:cubicBezTo>
                    <a:pt x="21600" y="1538"/>
                    <a:pt x="21600" y="1538"/>
                    <a:pt x="21600" y="1538"/>
                  </a:cubicBezTo>
                  <a:cubicBezTo>
                    <a:pt x="21600" y="16923"/>
                    <a:pt x="21600" y="16923"/>
                    <a:pt x="21600" y="16923"/>
                  </a:cubicBezTo>
                  <a:cubicBezTo>
                    <a:pt x="31200" y="6153"/>
                    <a:pt x="52800" y="0"/>
                    <a:pt x="74400" y="0"/>
                  </a:cubicBezTo>
                  <a:cubicBezTo>
                    <a:pt x="93600" y="0"/>
                    <a:pt x="105600" y="3076"/>
                    <a:pt x="120000" y="10769"/>
                  </a:cubicBezTo>
                  <a:cubicBezTo>
                    <a:pt x="105600" y="20000"/>
                    <a:pt x="105600" y="20000"/>
                    <a:pt x="105600" y="20000"/>
                  </a:cubicBezTo>
                  <a:cubicBezTo>
                    <a:pt x="93600" y="12307"/>
                    <a:pt x="86400" y="10769"/>
                    <a:pt x="69600" y="10769"/>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0" name="Shape 1800"/>
            <p:cNvSpPr/>
            <p:nvPr/>
          </p:nvSpPr>
          <p:spPr>
            <a:xfrm>
              <a:off x="3505200" y="2846388"/>
              <a:ext cx="44450" cy="128587"/>
            </a:xfrm>
            <a:custGeom>
              <a:avLst/>
              <a:gdLst/>
              <a:ahLst/>
              <a:cxnLst/>
              <a:rect l="0" t="0" r="0" b="0"/>
              <a:pathLst>
                <a:path w="120000" h="120000" extrusionOk="0">
                  <a:moveTo>
                    <a:pt x="36666" y="96470"/>
                  </a:moveTo>
                  <a:cubicBezTo>
                    <a:pt x="36666" y="36470"/>
                    <a:pt x="36666" y="36470"/>
                    <a:pt x="36666" y="36470"/>
                  </a:cubicBezTo>
                  <a:cubicBezTo>
                    <a:pt x="0" y="36470"/>
                    <a:pt x="0" y="36470"/>
                    <a:pt x="0" y="36470"/>
                  </a:cubicBezTo>
                  <a:cubicBezTo>
                    <a:pt x="0" y="29411"/>
                    <a:pt x="0" y="29411"/>
                    <a:pt x="0" y="29411"/>
                  </a:cubicBezTo>
                  <a:cubicBezTo>
                    <a:pt x="36666" y="29411"/>
                    <a:pt x="36666" y="29411"/>
                    <a:pt x="36666" y="29411"/>
                  </a:cubicBezTo>
                  <a:cubicBezTo>
                    <a:pt x="36666" y="0"/>
                    <a:pt x="36666" y="0"/>
                    <a:pt x="36666" y="0"/>
                  </a:cubicBezTo>
                  <a:cubicBezTo>
                    <a:pt x="63333" y="0"/>
                    <a:pt x="63333" y="0"/>
                    <a:pt x="63333" y="0"/>
                  </a:cubicBezTo>
                  <a:cubicBezTo>
                    <a:pt x="63333" y="29411"/>
                    <a:pt x="63333" y="29411"/>
                    <a:pt x="63333" y="29411"/>
                  </a:cubicBezTo>
                  <a:cubicBezTo>
                    <a:pt x="120000" y="29411"/>
                    <a:pt x="120000" y="29411"/>
                    <a:pt x="120000" y="29411"/>
                  </a:cubicBezTo>
                  <a:cubicBezTo>
                    <a:pt x="120000" y="36470"/>
                    <a:pt x="120000" y="36470"/>
                    <a:pt x="120000" y="36470"/>
                  </a:cubicBezTo>
                  <a:cubicBezTo>
                    <a:pt x="63333" y="36470"/>
                    <a:pt x="63333" y="36470"/>
                    <a:pt x="63333" y="36470"/>
                  </a:cubicBezTo>
                  <a:cubicBezTo>
                    <a:pt x="63333" y="96470"/>
                    <a:pt x="63333" y="96470"/>
                    <a:pt x="63333" y="96470"/>
                  </a:cubicBezTo>
                  <a:cubicBezTo>
                    <a:pt x="63333" y="105882"/>
                    <a:pt x="76666" y="111764"/>
                    <a:pt x="103333" y="111764"/>
                  </a:cubicBezTo>
                  <a:cubicBezTo>
                    <a:pt x="120000" y="111764"/>
                    <a:pt x="120000" y="111764"/>
                    <a:pt x="120000" y="111764"/>
                  </a:cubicBezTo>
                  <a:cubicBezTo>
                    <a:pt x="120000" y="120000"/>
                    <a:pt x="120000" y="120000"/>
                    <a:pt x="120000" y="120000"/>
                  </a:cubicBezTo>
                  <a:cubicBezTo>
                    <a:pt x="96666" y="120000"/>
                    <a:pt x="96666" y="120000"/>
                    <a:pt x="96666" y="120000"/>
                  </a:cubicBezTo>
                  <a:cubicBezTo>
                    <a:pt x="56666" y="120000"/>
                    <a:pt x="36666" y="109411"/>
                    <a:pt x="36666" y="9647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1" name="Shape 1801"/>
            <p:cNvSpPr/>
            <p:nvPr/>
          </p:nvSpPr>
          <p:spPr>
            <a:xfrm>
              <a:off x="3573462" y="2876550"/>
              <a:ext cx="74612" cy="100013"/>
            </a:xfrm>
            <a:custGeom>
              <a:avLst/>
              <a:gdLst/>
              <a:ahLst/>
              <a:cxnLst/>
              <a:rect l="0" t="0" r="0" b="0"/>
              <a:pathLst>
                <a:path w="120000" h="120000" extrusionOk="0">
                  <a:moveTo>
                    <a:pt x="104000" y="106329"/>
                  </a:moveTo>
                  <a:cubicBezTo>
                    <a:pt x="90000" y="116962"/>
                    <a:pt x="78000" y="120000"/>
                    <a:pt x="56000" y="120000"/>
                  </a:cubicBezTo>
                  <a:cubicBezTo>
                    <a:pt x="34000" y="120000"/>
                    <a:pt x="20000" y="116962"/>
                    <a:pt x="10000" y="109367"/>
                  </a:cubicBezTo>
                  <a:cubicBezTo>
                    <a:pt x="4000" y="103291"/>
                    <a:pt x="0" y="95696"/>
                    <a:pt x="0" y="86582"/>
                  </a:cubicBezTo>
                  <a:cubicBezTo>
                    <a:pt x="0" y="65316"/>
                    <a:pt x="20000" y="53164"/>
                    <a:pt x="54000" y="53164"/>
                  </a:cubicBezTo>
                  <a:cubicBezTo>
                    <a:pt x="104000" y="53164"/>
                    <a:pt x="104000" y="53164"/>
                    <a:pt x="104000" y="53164"/>
                  </a:cubicBezTo>
                  <a:cubicBezTo>
                    <a:pt x="104000" y="39493"/>
                    <a:pt x="104000" y="39493"/>
                    <a:pt x="104000" y="39493"/>
                  </a:cubicBezTo>
                  <a:cubicBezTo>
                    <a:pt x="104000" y="21265"/>
                    <a:pt x="92000" y="10632"/>
                    <a:pt x="60000" y="10632"/>
                  </a:cubicBezTo>
                  <a:cubicBezTo>
                    <a:pt x="38000" y="10632"/>
                    <a:pt x="28000" y="15189"/>
                    <a:pt x="18000" y="25822"/>
                  </a:cubicBezTo>
                  <a:cubicBezTo>
                    <a:pt x="6000" y="18227"/>
                    <a:pt x="6000" y="18227"/>
                    <a:pt x="6000" y="18227"/>
                  </a:cubicBezTo>
                  <a:cubicBezTo>
                    <a:pt x="18000" y="4556"/>
                    <a:pt x="34000" y="0"/>
                    <a:pt x="60000" y="0"/>
                  </a:cubicBezTo>
                  <a:cubicBezTo>
                    <a:pt x="100000" y="0"/>
                    <a:pt x="120000" y="13670"/>
                    <a:pt x="120000" y="37974"/>
                  </a:cubicBezTo>
                  <a:cubicBezTo>
                    <a:pt x="120000" y="118481"/>
                    <a:pt x="120000" y="118481"/>
                    <a:pt x="120000" y="118481"/>
                  </a:cubicBezTo>
                  <a:cubicBezTo>
                    <a:pt x="104000" y="118481"/>
                    <a:pt x="104000" y="118481"/>
                    <a:pt x="104000" y="118481"/>
                  </a:cubicBezTo>
                  <a:lnTo>
                    <a:pt x="104000" y="106329"/>
                  </a:lnTo>
                  <a:close/>
                  <a:moveTo>
                    <a:pt x="56000" y="62278"/>
                  </a:moveTo>
                  <a:cubicBezTo>
                    <a:pt x="30000" y="62278"/>
                    <a:pt x="16000" y="69873"/>
                    <a:pt x="16000" y="86582"/>
                  </a:cubicBezTo>
                  <a:cubicBezTo>
                    <a:pt x="16000" y="101772"/>
                    <a:pt x="28000" y="109367"/>
                    <a:pt x="56000" y="109367"/>
                  </a:cubicBezTo>
                  <a:cubicBezTo>
                    <a:pt x="70000" y="109367"/>
                    <a:pt x="84000" y="107848"/>
                    <a:pt x="94000" y="100253"/>
                  </a:cubicBezTo>
                  <a:cubicBezTo>
                    <a:pt x="100000" y="95696"/>
                    <a:pt x="104000" y="88101"/>
                    <a:pt x="104000" y="77468"/>
                  </a:cubicBezTo>
                  <a:cubicBezTo>
                    <a:pt x="104000" y="62278"/>
                    <a:pt x="104000" y="62278"/>
                    <a:pt x="104000" y="62278"/>
                  </a:cubicBezTo>
                  <a:lnTo>
                    <a:pt x="56000" y="6227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2" name="Shape 1802"/>
            <p:cNvSpPr/>
            <p:nvPr/>
          </p:nvSpPr>
          <p:spPr>
            <a:xfrm>
              <a:off x="3686175" y="2830513"/>
              <a:ext cx="31750" cy="144462"/>
            </a:xfrm>
            <a:custGeom>
              <a:avLst/>
              <a:gdLst/>
              <a:ahLst/>
              <a:cxnLst/>
              <a:rect l="0" t="0" r="0" b="0"/>
              <a:pathLst>
                <a:path w="120000" h="120000" extrusionOk="0">
                  <a:moveTo>
                    <a:pt x="0" y="98947"/>
                  </a:moveTo>
                  <a:cubicBezTo>
                    <a:pt x="0" y="0"/>
                    <a:pt x="0" y="0"/>
                    <a:pt x="0" y="0"/>
                  </a:cubicBezTo>
                  <a:cubicBezTo>
                    <a:pt x="36923" y="0"/>
                    <a:pt x="36923" y="0"/>
                    <a:pt x="36923" y="0"/>
                  </a:cubicBezTo>
                  <a:cubicBezTo>
                    <a:pt x="36923" y="98947"/>
                    <a:pt x="36923" y="98947"/>
                    <a:pt x="36923" y="98947"/>
                  </a:cubicBezTo>
                  <a:cubicBezTo>
                    <a:pt x="36923" y="108421"/>
                    <a:pt x="50769" y="112631"/>
                    <a:pt x="92307" y="112631"/>
                  </a:cubicBezTo>
                  <a:cubicBezTo>
                    <a:pt x="120000" y="112631"/>
                    <a:pt x="120000" y="112631"/>
                    <a:pt x="120000" y="112631"/>
                  </a:cubicBezTo>
                  <a:cubicBezTo>
                    <a:pt x="120000" y="119999"/>
                    <a:pt x="120000" y="119999"/>
                    <a:pt x="120000" y="119999"/>
                  </a:cubicBezTo>
                  <a:cubicBezTo>
                    <a:pt x="83076" y="119999"/>
                    <a:pt x="83076" y="119999"/>
                    <a:pt x="83076" y="119999"/>
                  </a:cubicBezTo>
                  <a:cubicBezTo>
                    <a:pt x="27692" y="119999"/>
                    <a:pt x="0" y="111578"/>
                    <a:pt x="0" y="98947"/>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803" name="Shape 1803"/>
          <p:cNvSpPr/>
          <p:nvPr/>
        </p:nvSpPr>
        <p:spPr>
          <a:xfrm>
            <a:off x="7477125" y="2212446"/>
            <a:ext cx="2516187" cy="1414463"/>
          </a:xfrm>
          <a:prstGeom prst="rect">
            <a:avLst/>
          </a:prstGeom>
          <a:solidFill>
            <a:srgbClr val="312F30"/>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1804" name="Shape 1804"/>
          <p:cNvGrpSpPr/>
          <p:nvPr/>
        </p:nvGrpSpPr>
        <p:grpSpPr>
          <a:xfrm>
            <a:off x="8170863" y="2629958"/>
            <a:ext cx="1127125" cy="566738"/>
            <a:chOff x="8170863" y="2409825"/>
            <a:chExt cx="1127125" cy="566738"/>
          </a:xfrm>
        </p:grpSpPr>
        <p:sp>
          <p:nvSpPr>
            <p:cNvPr id="1805" name="Shape 1805"/>
            <p:cNvSpPr/>
            <p:nvPr/>
          </p:nvSpPr>
          <p:spPr>
            <a:xfrm>
              <a:off x="8351838" y="2409825"/>
              <a:ext cx="114300" cy="142875"/>
            </a:xfrm>
            <a:custGeom>
              <a:avLst/>
              <a:gdLst/>
              <a:ahLst/>
              <a:cxnLst/>
              <a:rect l="0" t="0" r="0" b="0"/>
              <a:pathLst>
                <a:path w="120000" h="120000" extrusionOk="0">
                  <a:moveTo>
                    <a:pt x="95000" y="90666"/>
                  </a:moveTo>
                  <a:lnTo>
                    <a:pt x="25000" y="90666"/>
                  </a:lnTo>
                  <a:lnTo>
                    <a:pt x="11666" y="120000"/>
                  </a:lnTo>
                  <a:lnTo>
                    <a:pt x="0" y="120000"/>
                  </a:lnTo>
                  <a:lnTo>
                    <a:pt x="55000" y="0"/>
                  </a:lnTo>
                  <a:lnTo>
                    <a:pt x="65000" y="0"/>
                  </a:lnTo>
                  <a:lnTo>
                    <a:pt x="120000" y="120000"/>
                  </a:lnTo>
                  <a:lnTo>
                    <a:pt x="108333" y="120000"/>
                  </a:lnTo>
                  <a:lnTo>
                    <a:pt x="95000" y="90666"/>
                  </a:lnTo>
                  <a:close/>
                  <a:moveTo>
                    <a:pt x="28333" y="82666"/>
                  </a:moveTo>
                  <a:lnTo>
                    <a:pt x="91666" y="82666"/>
                  </a:lnTo>
                  <a:lnTo>
                    <a:pt x="60000" y="12000"/>
                  </a:lnTo>
                  <a:lnTo>
                    <a:pt x="28333" y="8266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6" name="Shape 1806"/>
            <p:cNvSpPr/>
            <p:nvPr/>
          </p:nvSpPr>
          <p:spPr>
            <a:xfrm>
              <a:off x="8488363" y="2454275"/>
              <a:ext cx="74612" cy="98425"/>
            </a:xfrm>
            <a:custGeom>
              <a:avLst/>
              <a:gdLst/>
              <a:ahLst/>
              <a:cxnLst/>
              <a:rect l="0" t="0" r="0" b="0"/>
              <a:pathLst>
                <a:path w="120000" h="120000" extrusionOk="0">
                  <a:moveTo>
                    <a:pt x="103728" y="46153"/>
                  </a:moveTo>
                  <a:cubicBezTo>
                    <a:pt x="103728" y="23076"/>
                    <a:pt x="89491" y="10769"/>
                    <a:pt x="61016" y="10769"/>
                  </a:cubicBezTo>
                  <a:cubicBezTo>
                    <a:pt x="32542" y="10769"/>
                    <a:pt x="16271" y="23076"/>
                    <a:pt x="16271" y="46153"/>
                  </a:cubicBezTo>
                  <a:cubicBezTo>
                    <a:pt x="16271" y="120000"/>
                    <a:pt x="16271" y="120000"/>
                    <a:pt x="16271" y="120000"/>
                  </a:cubicBezTo>
                  <a:cubicBezTo>
                    <a:pt x="0" y="120000"/>
                    <a:pt x="0" y="120000"/>
                    <a:pt x="0" y="120000"/>
                  </a:cubicBezTo>
                  <a:cubicBezTo>
                    <a:pt x="0" y="1538"/>
                    <a:pt x="0" y="1538"/>
                    <a:pt x="0" y="1538"/>
                  </a:cubicBezTo>
                  <a:cubicBezTo>
                    <a:pt x="16271" y="1538"/>
                    <a:pt x="16271" y="1538"/>
                    <a:pt x="16271" y="1538"/>
                  </a:cubicBezTo>
                  <a:cubicBezTo>
                    <a:pt x="16271" y="15384"/>
                    <a:pt x="16271" y="15384"/>
                    <a:pt x="16271" y="15384"/>
                  </a:cubicBezTo>
                  <a:cubicBezTo>
                    <a:pt x="28474" y="4615"/>
                    <a:pt x="42711" y="0"/>
                    <a:pt x="63050" y="0"/>
                  </a:cubicBezTo>
                  <a:cubicBezTo>
                    <a:pt x="79322" y="0"/>
                    <a:pt x="93559" y="3076"/>
                    <a:pt x="103728" y="10769"/>
                  </a:cubicBezTo>
                  <a:cubicBezTo>
                    <a:pt x="115932" y="18461"/>
                    <a:pt x="120000" y="30769"/>
                    <a:pt x="120000" y="44615"/>
                  </a:cubicBezTo>
                  <a:cubicBezTo>
                    <a:pt x="120000" y="120000"/>
                    <a:pt x="120000" y="120000"/>
                    <a:pt x="120000" y="120000"/>
                  </a:cubicBezTo>
                  <a:cubicBezTo>
                    <a:pt x="103728" y="120000"/>
                    <a:pt x="103728" y="120000"/>
                    <a:pt x="103728" y="120000"/>
                  </a:cubicBezTo>
                  <a:lnTo>
                    <a:pt x="103728" y="4615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7" name="Shape 1807"/>
            <p:cNvSpPr/>
            <p:nvPr/>
          </p:nvSpPr>
          <p:spPr>
            <a:xfrm>
              <a:off x="8585200" y="2455863"/>
              <a:ext cx="79375" cy="139699"/>
            </a:xfrm>
            <a:custGeom>
              <a:avLst/>
              <a:gdLst/>
              <a:ahLst/>
              <a:cxnLst/>
              <a:rect l="0" t="0" r="0" b="0"/>
              <a:pathLst>
                <a:path w="120000" h="120000" extrusionOk="0">
                  <a:moveTo>
                    <a:pt x="43125" y="114642"/>
                  </a:moveTo>
                  <a:cubicBezTo>
                    <a:pt x="35625" y="118928"/>
                    <a:pt x="26250" y="119999"/>
                    <a:pt x="16875" y="119999"/>
                  </a:cubicBezTo>
                  <a:cubicBezTo>
                    <a:pt x="9375" y="119999"/>
                    <a:pt x="9375" y="119999"/>
                    <a:pt x="9375" y="119999"/>
                  </a:cubicBezTo>
                  <a:cubicBezTo>
                    <a:pt x="9375" y="112499"/>
                    <a:pt x="9375" y="112499"/>
                    <a:pt x="9375" y="112499"/>
                  </a:cubicBezTo>
                  <a:cubicBezTo>
                    <a:pt x="15000" y="112499"/>
                    <a:pt x="15000" y="112499"/>
                    <a:pt x="15000" y="112499"/>
                  </a:cubicBezTo>
                  <a:cubicBezTo>
                    <a:pt x="31875" y="112499"/>
                    <a:pt x="35625" y="109285"/>
                    <a:pt x="41250" y="100714"/>
                  </a:cubicBezTo>
                  <a:cubicBezTo>
                    <a:pt x="52500" y="82499"/>
                    <a:pt x="52500" y="82499"/>
                    <a:pt x="52500" y="82499"/>
                  </a:cubicBezTo>
                  <a:cubicBezTo>
                    <a:pt x="0" y="0"/>
                    <a:pt x="0" y="0"/>
                    <a:pt x="0" y="0"/>
                  </a:cubicBezTo>
                  <a:cubicBezTo>
                    <a:pt x="16875" y="0"/>
                    <a:pt x="16875" y="0"/>
                    <a:pt x="16875" y="0"/>
                  </a:cubicBezTo>
                  <a:cubicBezTo>
                    <a:pt x="60000" y="71785"/>
                    <a:pt x="60000" y="71785"/>
                    <a:pt x="60000" y="71785"/>
                  </a:cubicBezTo>
                  <a:cubicBezTo>
                    <a:pt x="103125" y="0"/>
                    <a:pt x="103125" y="0"/>
                    <a:pt x="103125" y="0"/>
                  </a:cubicBezTo>
                  <a:cubicBezTo>
                    <a:pt x="120000" y="0"/>
                    <a:pt x="120000" y="0"/>
                    <a:pt x="120000" y="0"/>
                  </a:cubicBezTo>
                  <a:cubicBezTo>
                    <a:pt x="54375" y="104999"/>
                    <a:pt x="54375" y="104999"/>
                    <a:pt x="54375" y="104999"/>
                  </a:cubicBezTo>
                  <a:cubicBezTo>
                    <a:pt x="50625" y="109285"/>
                    <a:pt x="46875" y="112499"/>
                    <a:pt x="43125" y="114642"/>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8" name="Shape 1808"/>
            <p:cNvSpPr/>
            <p:nvPr/>
          </p:nvSpPr>
          <p:spPr>
            <a:xfrm>
              <a:off x="8686800" y="2454275"/>
              <a:ext cx="76199" cy="144462"/>
            </a:xfrm>
            <a:custGeom>
              <a:avLst/>
              <a:gdLst/>
              <a:ahLst/>
              <a:cxnLst/>
              <a:rect l="0" t="0" r="0" b="0"/>
              <a:pathLst>
                <a:path w="120000" h="120000" extrusionOk="0">
                  <a:moveTo>
                    <a:pt x="100000" y="75130"/>
                  </a:moveTo>
                  <a:cubicBezTo>
                    <a:pt x="92000" y="79304"/>
                    <a:pt x="78000" y="82434"/>
                    <a:pt x="62000" y="82434"/>
                  </a:cubicBezTo>
                  <a:cubicBezTo>
                    <a:pt x="44000" y="82434"/>
                    <a:pt x="30000" y="80347"/>
                    <a:pt x="16000" y="70956"/>
                  </a:cubicBezTo>
                  <a:cubicBezTo>
                    <a:pt x="16000" y="120000"/>
                    <a:pt x="16000" y="120000"/>
                    <a:pt x="16000" y="120000"/>
                  </a:cubicBezTo>
                  <a:cubicBezTo>
                    <a:pt x="0" y="120000"/>
                    <a:pt x="0" y="120000"/>
                    <a:pt x="0" y="120000"/>
                  </a:cubicBezTo>
                  <a:cubicBezTo>
                    <a:pt x="0" y="1043"/>
                    <a:pt x="0" y="1043"/>
                    <a:pt x="0" y="1043"/>
                  </a:cubicBezTo>
                  <a:cubicBezTo>
                    <a:pt x="16000" y="1043"/>
                    <a:pt x="16000" y="1043"/>
                    <a:pt x="16000" y="1043"/>
                  </a:cubicBezTo>
                  <a:cubicBezTo>
                    <a:pt x="16000" y="11478"/>
                    <a:pt x="16000" y="11478"/>
                    <a:pt x="16000" y="11478"/>
                  </a:cubicBezTo>
                  <a:cubicBezTo>
                    <a:pt x="30000" y="2086"/>
                    <a:pt x="44000" y="0"/>
                    <a:pt x="62000" y="0"/>
                  </a:cubicBezTo>
                  <a:cubicBezTo>
                    <a:pt x="78000" y="0"/>
                    <a:pt x="92000" y="3130"/>
                    <a:pt x="100000" y="7304"/>
                  </a:cubicBezTo>
                  <a:cubicBezTo>
                    <a:pt x="116000" y="14608"/>
                    <a:pt x="120000" y="28173"/>
                    <a:pt x="120000" y="40695"/>
                  </a:cubicBezTo>
                  <a:cubicBezTo>
                    <a:pt x="120000" y="54260"/>
                    <a:pt x="116000" y="66782"/>
                    <a:pt x="100000" y="75130"/>
                  </a:cubicBezTo>
                  <a:close/>
                  <a:moveTo>
                    <a:pt x="60000" y="7304"/>
                  </a:moveTo>
                  <a:cubicBezTo>
                    <a:pt x="22000" y="7304"/>
                    <a:pt x="16000" y="24000"/>
                    <a:pt x="16000" y="40695"/>
                  </a:cubicBezTo>
                  <a:cubicBezTo>
                    <a:pt x="16000" y="57391"/>
                    <a:pt x="22000" y="75130"/>
                    <a:pt x="60000" y="75130"/>
                  </a:cubicBezTo>
                  <a:cubicBezTo>
                    <a:pt x="98000" y="75130"/>
                    <a:pt x="104000" y="57391"/>
                    <a:pt x="104000" y="40695"/>
                  </a:cubicBezTo>
                  <a:cubicBezTo>
                    <a:pt x="104000" y="24000"/>
                    <a:pt x="98000" y="7304"/>
                    <a:pt x="60000" y="7304"/>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9" name="Shape 1809"/>
            <p:cNvSpPr/>
            <p:nvPr/>
          </p:nvSpPr>
          <p:spPr>
            <a:xfrm>
              <a:off x="8789988" y="2454275"/>
              <a:ext cx="77788" cy="100013"/>
            </a:xfrm>
            <a:custGeom>
              <a:avLst/>
              <a:gdLst/>
              <a:ahLst/>
              <a:cxnLst/>
              <a:rect l="0" t="0" r="0" b="0"/>
              <a:pathLst>
                <a:path w="120000" h="120000" extrusionOk="0">
                  <a:moveTo>
                    <a:pt x="102580" y="106329"/>
                  </a:moveTo>
                  <a:cubicBezTo>
                    <a:pt x="90967" y="115443"/>
                    <a:pt x="77419" y="120000"/>
                    <a:pt x="60000" y="120000"/>
                  </a:cubicBezTo>
                  <a:cubicBezTo>
                    <a:pt x="44516" y="120000"/>
                    <a:pt x="29032" y="115443"/>
                    <a:pt x="19354" y="106329"/>
                  </a:cubicBezTo>
                  <a:cubicBezTo>
                    <a:pt x="3870" y="94177"/>
                    <a:pt x="0" y="75949"/>
                    <a:pt x="0" y="59240"/>
                  </a:cubicBezTo>
                  <a:cubicBezTo>
                    <a:pt x="0" y="42531"/>
                    <a:pt x="3870" y="24303"/>
                    <a:pt x="19354" y="12151"/>
                  </a:cubicBezTo>
                  <a:cubicBezTo>
                    <a:pt x="29032" y="4556"/>
                    <a:pt x="44516" y="0"/>
                    <a:pt x="60000" y="0"/>
                  </a:cubicBezTo>
                  <a:cubicBezTo>
                    <a:pt x="77419" y="0"/>
                    <a:pt x="90967" y="4556"/>
                    <a:pt x="102580" y="12151"/>
                  </a:cubicBezTo>
                  <a:cubicBezTo>
                    <a:pt x="118064" y="24303"/>
                    <a:pt x="120000" y="42531"/>
                    <a:pt x="120000" y="59240"/>
                  </a:cubicBezTo>
                  <a:cubicBezTo>
                    <a:pt x="120000" y="75949"/>
                    <a:pt x="118064" y="94177"/>
                    <a:pt x="102580" y="106329"/>
                  </a:cubicBezTo>
                  <a:close/>
                  <a:moveTo>
                    <a:pt x="90967" y="21265"/>
                  </a:moveTo>
                  <a:cubicBezTo>
                    <a:pt x="83225" y="13670"/>
                    <a:pt x="71612" y="10632"/>
                    <a:pt x="60000" y="10632"/>
                  </a:cubicBezTo>
                  <a:cubicBezTo>
                    <a:pt x="48387" y="10632"/>
                    <a:pt x="36774" y="13670"/>
                    <a:pt x="29032" y="21265"/>
                  </a:cubicBezTo>
                  <a:cubicBezTo>
                    <a:pt x="17419" y="30379"/>
                    <a:pt x="15483" y="45569"/>
                    <a:pt x="15483" y="59240"/>
                  </a:cubicBezTo>
                  <a:cubicBezTo>
                    <a:pt x="15483" y="72911"/>
                    <a:pt x="17419" y="89620"/>
                    <a:pt x="29032" y="98734"/>
                  </a:cubicBezTo>
                  <a:cubicBezTo>
                    <a:pt x="36774" y="104810"/>
                    <a:pt x="48387" y="109367"/>
                    <a:pt x="60000" y="109367"/>
                  </a:cubicBezTo>
                  <a:cubicBezTo>
                    <a:pt x="71612" y="109367"/>
                    <a:pt x="83225" y="104810"/>
                    <a:pt x="90967" y="98734"/>
                  </a:cubicBezTo>
                  <a:cubicBezTo>
                    <a:pt x="104516" y="89620"/>
                    <a:pt x="104516" y="72911"/>
                    <a:pt x="104516" y="59240"/>
                  </a:cubicBezTo>
                  <a:cubicBezTo>
                    <a:pt x="104516" y="45569"/>
                    <a:pt x="104516" y="30379"/>
                    <a:pt x="90967" y="21265"/>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0" name="Shape 1810"/>
            <p:cNvSpPr/>
            <p:nvPr/>
          </p:nvSpPr>
          <p:spPr>
            <a:xfrm>
              <a:off x="8901113" y="2409825"/>
              <a:ext cx="12699" cy="142875"/>
            </a:xfrm>
            <a:custGeom>
              <a:avLst/>
              <a:gdLst/>
              <a:ahLst/>
              <a:cxnLst/>
              <a:rect l="0" t="0" r="0" b="0"/>
              <a:pathLst>
                <a:path w="120000" h="120000" extrusionOk="0">
                  <a:moveTo>
                    <a:pt x="0" y="0"/>
                  </a:moveTo>
                  <a:lnTo>
                    <a:pt x="120000" y="0"/>
                  </a:lnTo>
                  <a:lnTo>
                    <a:pt x="120000" y="9333"/>
                  </a:lnTo>
                  <a:lnTo>
                    <a:pt x="0" y="9333"/>
                  </a:lnTo>
                  <a:lnTo>
                    <a:pt x="0" y="0"/>
                  </a:lnTo>
                  <a:close/>
                  <a:moveTo>
                    <a:pt x="15000" y="38666"/>
                  </a:moveTo>
                  <a:lnTo>
                    <a:pt x="105000" y="38666"/>
                  </a:lnTo>
                  <a:lnTo>
                    <a:pt x="105000" y="120000"/>
                  </a:lnTo>
                  <a:lnTo>
                    <a:pt x="15000" y="120000"/>
                  </a:lnTo>
                  <a:lnTo>
                    <a:pt x="15000" y="3866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1" name="Shape 1811"/>
            <p:cNvSpPr/>
            <p:nvPr/>
          </p:nvSpPr>
          <p:spPr>
            <a:xfrm>
              <a:off x="8951913" y="2454275"/>
              <a:ext cx="73025" cy="98425"/>
            </a:xfrm>
            <a:custGeom>
              <a:avLst/>
              <a:gdLst/>
              <a:ahLst/>
              <a:cxnLst/>
              <a:rect l="0" t="0" r="0" b="0"/>
              <a:pathLst>
                <a:path w="120000" h="120000" extrusionOk="0">
                  <a:moveTo>
                    <a:pt x="103728" y="46153"/>
                  </a:moveTo>
                  <a:cubicBezTo>
                    <a:pt x="103728" y="23076"/>
                    <a:pt x="89491" y="10769"/>
                    <a:pt x="61016" y="10769"/>
                  </a:cubicBezTo>
                  <a:cubicBezTo>
                    <a:pt x="32542" y="10769"/>
                    <a:pt x="16271" y="23076"/>
                    <a:pt x="16271" y="46153"/>
                  </a:cubicBezTo>
                  <a:cubicBezTo>
                    <a:pt x="16271" y="120000"/>
                    <a:pt x="16271" y="120000"/>
                    <a:pt x="16271" y="120000"/>
                  </a:cubicBezTo>
                  <a:cubicBezTo>
                    <a:pt x="0" y="120000"/>
                    <a:pt x="0" y="120000"/>
                    <a:pt x="0" y="120000"/>
                  </a:cubicBezTo>
                  <a:cubicBezTo>
                    <a:pt x="0" y="1538"/>
                    <a:pt x="0" y="1538"/>
                    <a:pt x="0" y="1538"/>
                  </a:cubicBezTo>
                  <a:cubicBezTo>
                    <a:pt x="16271" y="1538"/>
                    <a:pt x="16271" y="1538"/>
                    <a:pt x="16271" y="1538"/>
                  </a:cubicBezTo>
                  <a:cubicBezTo>
                    <a:pt x="16271" y="15384"/>
                    <a:pt x="16271" y="15384"/>
                    <a:pt x="16271" y="15384"/>
                  </a:cubicBezTo>
                  <a:cubicBezTo>
                    <a:pt x="28474" y="4615"/>
                    <a:pt x="42711" y="0"/>
                    <a:pt x="63050" y="0"/>
                  </a:cubicBezTo>
                  <a:cubicBezTo>
                    <a:pt x="79322" y="0"/>
                    <a:pt x="93559" y="3076"/>
                    <a:pt x="103728" y="10769"/>
                  </a:cubicBezTo>
                  <a:cubicBezTo>
                    <a:pt x="115932" y="18461"/>
                    <a:pt x="120000" y="30769"/>
                    <a:pt x="120000" y="44615"/>
                  </a:cubicBezTo>
                  <a:cubicBezTo>
                    <a:pt x="120000" y="120000"/>
                    <a:pt x="120000" y="120000"/>
                    <a:pt x="120000" y="120000"/>
                  </a:cubicBezTo>
                  <a:cubicBezTo>
                    <a:pt x="103728" y="120000"/>
                    <a:pt x="103728" y="120000"/>
                    <a:pt x="103728" y="120000"/>
                  </a:cubicBezTo>
                  <a:lnTo>
                    <a:pt x="103728" y="4615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2" name="Shape 1812"/>
            <p:cNvSpPr/>
            <p:nvPr/>
          </p:nvSpPr>
          <p:spPr>
            <a:xfrm>
              <a:off x="9053513" y="2424113"/>
              <a:ext cx="44450" cy="128587"/>
            </a:xfrm>
            <a:custGeom>
              <a:avLst/>
              <a:gdLst/>
              <a:ahLst/>
              <a:cxnLst/>
              <a:rect l="0" t="0" r="0" b="0"/>
              <a:pathLst>
                <a:path w="120000" h="120000" extrusionOk="0">
                  <a:moveTo>
                    <a:pt x="33333" y="96470"/>
                  </a:moveTo>
                  <a:cubicBezTo>
                    <a:pt x="33333" y="36470"/>
                    <a:pt x="33333" y="36470"/>
                    <a:pt x="33333" y="36470"/>
                  </a:cubicBezTo>
                  <a:cubicBezTo>
                    <a:pt x="0" y="36470"/>
                    <a:pt x="0" y="36470"/>
                    <a:pt x="0" y="36470"/>
                  </a:cubicBezTo>
                  <a:cubicBezTo>
                    <a:pt x="0" y="29411"/>
                    <a:pt x="0" y="29411"/>
                    <a:pt x="0" y="29411"/>
                  </a:cubicBezTo>
                  <a:cubicBezTo>
                    <a:pt x="33333" y="29411"/>
                    <a:pt x="33333" y="29411"/>
                    <a:pt x="33333" y="29411"/>
                  </a:cubicBezTo>
                  <a:cubicBezTo>
                    <a:pt x="33333" y="0"/>
                    <a:pt x="33333" y="0"/>
                    <a:pt x="33333" y="0"/>
                  </a:cubicBezTo>
                  <a:cubicBezTo>
                    <a:pt x="60000" y="0"/>
                    <a:pt x="60000" y="0"/>
                    <a:pt x="60000" y="0"/>
                  </a:cubicBezTo>
                  <a:cubicBezTo>
                    <a:pt x="60000" y="29411"/>
                    <a:pt x="60000" y="29411"/>
                    <a:pt x="60000" y="29411"/>
                  </a:cubicBezTo>
                  <a:cubicBezTo>
                    <a:pt x="120000" y="29411"/>
                    <a:pt x="120000" y="29411"/>
                    <a:pt x="120000" y="29411"/>
                  </a:cubicBezTo>
                  <a:cubicBezTo>
                    <a:pt x="120000" y="36470"/>
                    <a:pt x="120000" y="36470"/>
                    <a:pt x="120000" y="36470"/>
                  </a:cubicBezTo>
                  <a:cubicBezTo>
                    <a:pt x="60000" y="36470"/>
                    <a:pt x="60000" y="36470"/>
                    <a:pt x="60000" y="36470"/>
                  </a:cubicBezTo>
                  <a:cubicBezTo>
                    <a:pt x="60000" y="96470"/>
                    <a:pt x="60000" y="96470"/>
                    <a:pt x="60000" y="96470"/>
                  </a:cubicBezTo>
                  <a:cubicBezTo>
                    <a:pt x="60000" y="105882"/>
                    <a:pt x="73333" y="111764"/>
                    <a:pt x="100000" y="111764"/>
                  </a:cubicBezTo>
                  <a:cubicBezTo>
                    <a:pt x="120000" y="111764"/>
                    <a:pt x="120000" y="111764"/>
                    <a:pt x="120000" y="111764"/>
                  </a:cubicBezTo>
                  <a:cubicBezTo>
                    <a:pt x="120000" y="120000"/>
                    <a:pt x="120000" y="120000"/>
                    <a:pt x="120000" y="120000"/>
                  </a:cubicBezTo>
                  <a:cubicBezTo>
                    <a:pt x="96666" y="120000"/>
                    <a:pt x="96666" y="120000"/>
                    <a:pt x="96666" y="120000"/>
                  </a:cubicBezTo>
                  <a:cubicBezTo>
                    <a:pt x="56666" y="120000"/>
                    <a:pt x="33333" y="109411"/>
                    <a:pt x="33333" y="9647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3" name="Shape 1813"/>
            <p:cNvSpPr/>
            <p:nvPr/>
          </p:nvSpPr>
          <p:spPr>
            <a:xfrm>
              <a:off x="8170863" y="2620963"/>
              <a:ext cx="119063" cy="142875"/>
            </a:xfrm>
            <a:custGeom>
              <a:avLst/>
              <a:gdLst/>
              <a:ahLst/>
              <a:cxnLst/>
              <a:rect l="0" t="0" r="0" b="0"/>
              <a:pathLst>
                <a:path w="120000" h="120000" extrusionOk="0">
                  <a:moveTo>
                    <a:pt x="110400" y="20000"/>
                  </a:moveTo>
                  <a:lnTo>
                    <a:pt x="65600" y="102666"/>
                  </a:lnTo>
                  <a:lnTo>
                    <a:pt x="56000" y="102666"/>
                  </a:lnTo>
                  <a:lnTo>
                    <a:pt x="9600" y="20000"/>
                  </a:lnTo>
                  <a:lnTo>
                    <a:pt x="9600" y="120000"/>
                  </a:lnTo>
                  <a:lnTo>
                    <a:pt x="0" y="120000"/>
                  </a:lnTo>
                  <a:lnTo>
                    <a:pt x="0" y="0"/>
                  </a:lnTo>
                  <a:lnTo>
                    <a:pt x="9600" y="0"/>
                  </a:lnTo>
                  <a:lnTo>
                    <a:pt x="60800" y="92000"/>
                  </a:lnTo>
                  <a:lnTo>
                    <a:pt x="110400" y="0"/>
                  </a:lnTo>
                  <a:lnTo>
                    <a:pt x="120000" y="0"/>
                  </a:lnTo>
                  <a:lnTo>
                    <a:pt x="120000" y="120000"/>
                  </a:lnTo>
                  <a:lnTo>
                    <a:pt x="110400" y="120000"/>
                  </a:lnTo>
                  <a:lnTo>
                    <a:pt x="110400" y="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4" name="Shape 1814"/>
            <p:cNvSpPr/>
            <p:nvPr/>
          </p:nvSpPr>
          <p:spPr>
            <a:xfrm>
              <a:off x="8324850" y="2665413"/>
              <a:ext cx="74612" cy="100013"/>
            </a:xfrm>
            <a:custGeom>
              <a:avLst/>
              <a:gdLst/>
              <a:ahLst/>
              <a:cxnLst/>
              <a:rect l="0" t="0" r="0" b="0"/>
              <a:pathLst>
                <a:path w="120000" h="120000" extrusionOk="0">
                  <a:moveTo>
                    <a:pt x="104000" y="106329"/>
                  </a:moveTo>
                  <a:cubicBezTo>
                    <a:pt x="90000" y="116962"/>
                    <a:pt x="78000" y="120000"/>
                    <a:pt x="56000" y="120000"/>
                  </a:cubicBezTo>
                  <a:cubicBezTo>
                    <a:pt x="34000" y="120000"/>
                    <a:pt x="22000" y="116962"/>
                    <a:pt x="12000" y="109367"/>
                  </a:cubicBezTo>
                  <a:cubicBezTo>
                    <a:pt x="4000" y="103291"/>
                    <a:pt x="0" y="95696"/>
                    <a:pt x="0" y="86582"/>
                  </a:cubicBezTo>
                  <a:cubicBezTo>
                    <a:pt x="0" y="65316"/>
                    <a:pt x="20000" y="53164"/>
                    <a:pt x="54000" y="53164"/>
                  </a:cubicBezTo>
                  <a:cubicBezTo>
                    <a:pt x="104000" y="53164"/>
                    <a:pt x="104000" y="53164"/>
                    <a:pt x="104000" y="53164"/>
                  </a:cubicBezTo>
                  <a:cubicBezTo>
                    <a:pt x="104000" y="39493"/>
                    <a:pt x="104000" y="39493"/>
                    <a:pt x="104000" y="39493"/>
                  </a:cubicBezTo>
                  <a:cubicBezTo>
                    <a:pt x="104000" y="21265"/>
                    <a:pt x="92000" y="10632"/>
                    <a:pt x="60000" y="10632"/>
                  </a:cubicBezTo>
                  <a:cubicBezTo>
                    <a:pt x="38000" y="10632"/>
                    <a:pt x="28000" y="15189"/>
                    <a:pt x="18000" y="25822"/>
                  </a:cubicBezTo>
                  <a:cubicBezTo>
                    <a:pt x="6000" y="18227"/>
                    <a:pt x="6000" y="18227"/>
                    <a:pt x="6000" y="18227"/>
                  </a:cubicBezTo>
                  <a:cubicBezTo>
                    <a:pt x="18000" y="4556"/>
                    <a:pt x="34000" y="0"/>
                    <a:pt x="60000" y="0"/>
                  </a:cubicBezTo>
                  <a:cubicBezTo>
                    <a:pt x="102000" y="0"/>
                    <a:pt x="120000" y="13670"/>
                    <a:pt x="120000" y="37974"/>
                  </a:cubicBezTo>
                  <a:cubicBezTo>
                    <a:pt x="120000" y="118481"/>
                    <a:pt x="120000" y="118481"/>
                    <a:pt x="120000" y="118481"/>
                  </a:cubicBezTo>
                  <a:cubicBezTo>
                    <a:pt x="104000" y="118481"/>
                    <a:pt x="104000" y="118481"/>
                    <a:pt x="104000" y="118481"/>
                  </a:cubicBezTo>
                  <a:lnTo>
                    <a:pt x="104000" y="106329"/>
                  </a:lnTo>
                  <a:close/>
                  <a:moveTo>
                    <a:pt x="56000" y="62278"/>
                  </a:moveTo>
                  <a:cubicBezTo>
                    <a:pt x="30000" y="62278"/>
                    <a:pt x="16000" y="69873"/>
                    <a:pt x="16000" y="86582"/>
                  </a:cubicBezTo>
                  <a:cubicBezTo>
                    <a:pt x="16000" y="101772"/>
                    <a:pt x="28000" y="109367"/>
                    <a:pt x="56000" y="109367"/>
                  </a:cubicBezTo>
                  <a:cubicBezTo>
                    <a:pt x="70000" y="109367"/>
                    <a:pt x="84000" y="107848"/>
                    <a:pt x="96000" y="100253"/>
                  </a:cubicBezTo>
                  <a:cubicBezTo>
                    <a:pt x="100000" y="95696"/>
                    <a:pt x="104000" y="88101"/>
                    <a:pt x="104000" y="77468"/>
                  </a:cubicBezTo>
                  <a:cubicBezTo>
                    <a:pt x="104000" y="62278"/>
                    <a:pt x="104000" y="62278"/>
                    <a:pt x="104000" y="62278"/>
                  </a:cubicBezTo>
                  <a:lnTo>
                    <a:pt x="56000" y="6227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5" name="Shape 1815"/>
            <p:cNvSpPr/>
            <p:nvPr/>
          </p:nvSpPr>
          <p:spPr>
            <a:xfrm>
              <a:off x="8437563" y="2665413"/>
              <a:ext cx="74612" cy="98425"/>
            </a:xfrm>
            <a:custGeom>
              <a:avLst/>
              <a:gdLst/>
              <a:ahLst/>
              <a:cxnLst/>
              <a:rect l="0" t="0" r="0" b="0"/>
              <a:pathLst>
                <a:path w="120000" h="120000" extrusionOk="0">
                  <a:moveTo>
                    <a:pt x="104000" y="46153"/>
                  </a:moveTo>
                  <a:cubicBezTo>
                    <a:pt x="104000" y="23076"/>
                    <a:pt x="88000" y="10769"/>
                    <a:pt x="60000" y="10769"/>
                  </a:cubicBezTo>
                  <a:cubicBezTo>
                    <a:pt x="32000" y="10769"/>
                    <a:pt x="18000" y="23076"/>
                    <a:pt x="18000" y="46153"/>
                  </a:cubicBezTo>
                  <a:cubicBezTo>
                    <a:pt x="18000" y="120000"/>
                    <a:pt x="18000" y="120000"/>
                    <a:pt x="18000" y="120000"/>
                  </a:cubicBezTo>
                  <a:cubicBezTo>
                    <a:pt x="0" y="120000"/>
                    <a:pt x="0" y="120000"/>
                    <a:pt x="0" y="120000"/>
                  </a:cubicBezTo>
                  <a:cubicBezTo>
                    <a:pt x="0" y="1538"/>
                    <a:pt x="0" y="1538"/>
                    <a:pt x="0" y="1538"/>
                  </a:cubicBezTo>
                  <a:cubicBezTo>
                    <a:pt x="18000" y="1538"/>
                    <a:pt x="18000" y="1538"/>
                    <a:pt x="18000" y="1538"/>
                  </a:cubicBezTo>
                  <a:cubicBezTo>
                    <a:pt x="18000" y="15384"/>
                    <a:pt x="18000" y="15384"/>
                    <a:pt x="18000" y="15384"/>
                  </a:cubicBezTo>
                  <a:cubicBezTo>
                    <a:pt x="28000" y="4615"/>
                    <a:pt x="44000" y="0"/>
                    <a:pt x="62000" y="0"/>
                  </a:cubicBezTo>
                  <a:cubicBezTo>
                    <a:pt x="80000" y="0"/>
                    <a:pt x="94000" y="3076"/>
                    <a:pt x="104000" y="10769"/>
                  </a:cubicBezTo>
                  <a:cubicBezTo>
                    <a:pt x="114000" y="18461"/>
                    <a:pt x="120000" y="30769"/>
                    <a:pt x="120000" y="44615"/>
                  </a:cubicBezTo>
                  <a:cubicBezTo>
                    <a:pt x="120000" y="120000"/>
                    <a:pt x="120000" y="120000"/>
                    <a:pt x="120000" y="120000"/>
                  </a:cubicBezTo>
                  <a:cubicBezTo>
                    <a:pt x="104000" y="120000"/>
                    <a:pt x="104000" y="120000"/>
                    <a:pt x="104000" y="120000"/>
                  </a:cubicBezTo>
                  <a:lnTo>
                    <a:pt x="104000" y="4615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6" name="Shape 1816"/>
            <p:cNvSpPr/>
            <p:nvPr/>
          </p:nvSpPr>
          <p:spPr>
            <a:xfrm>
              <a:off x="8542338" y="2665413"/>
              <a:ext cx="74612" cy="100013"/>
            </a:xfrm>
            <a:custGeom>
              <a:avLst/>
              <a:gdLst/>
              <a:ahLst/>
              <a:cxnLst/>
              <a:rect l="0" t="0" r="0" b="0"/>
              <a:pathLst>
                <a:path w="120000" h="120000" extrusionOk="0">
                  <a:moveTo>
                    <a:pt x="104000" y="106329"/>
                  </a:moveTo>
                  <a:cubicBezTo>
                    <a:pt x="92000" y="116962"/>
                    <a:pt x="78000" y="120000"/>
                    <a:pt x="58000" y="120000"/>
                  </a:cubicBezTo>
                  <a:cubicBezTo>
                    <a:pt x="34000" y="120000"/>
                    <a:pt x="22000" y="116962"/>
                    <a:pt x="12000" y="109367"/>
                  </a:cubicBezTo>
                  <a:cubicBezTo>
                    <a:pt x="4000" y="103291"/>
                    <a:pt x="0" y="95696"/>
                    <a:pt x="0" y="86582"/>
                  </a:cubicBezTo>
                  <a:cubicBezTo>
                    <a:pt x="0" y="65316"/>
                    <a:pt x="20000" y="53164"/>
                    <a:pt x="54000" y="53164"/>
                  </a:cubicBezTo>
                  <a:cubicBezTo>
                    <a:pt x="104000" y="53164"/>
                    <a:pt x="104000" y="53164"/>
                    <a:pt x="104000" y="53164"/>
                  </a:cubicBezTo>
                  <a:cubicBezTo>
                    <a:pt x="104000" y="39493"/>
                    <a:pt x="104000" y="39493"/>
                    <a:pt x="104000" y="39493"/>
                  </a:cubicBezTo>
                  <a:cubicBezTo>
                    <a:pt x="104000" y="21265"/>
                    <a:pt x="92000" y="10632"/>
                    <a:pt x="60000" y="10632"/>
                  </a:cubicBezTo>
                  <a:cubicBezTo>
                    <a:pt x="38000" y="10632"/>
                    <a:pt x="28000" y="15189"/>
                    <a:pt x="18000" y="25822"/>
                  </a:cubicBezTo>
                  <a:cubicBezTo>
                    <a:pt x="6000" y="18227"/>
                    <a:pt x="6000" y="18227"/>
                    <a:pt x="6000" y="18227"/>
                  </a:cubicBezTo>
                  <a:cubicBezTo>
                    <a:pt x="20000" y="4556"/>
                    <a:pt x="36000" y="0"/>
                    <a:pt x="60000" y="0"/>
                  </a:cubicBezTo>
                  <a:cubicBezTo>
                    <a:pt x="102000" y="0"/>
                    <a:pt x="120000" y="13670"/>
                    <a:pt x="120000" y="37974"/>
                  </a:cubicBezTo>
                  <a:cubicBezTo>
                    <a:pt x="120000" y="118481"/>
                    <a:pt x="120000" y="118481"/>
                    <a:pt x="120000" y="118481"/>
                  </a:cubicBezTo>
                  <a:cubicBezTo>
                    <a:pt x="104000" y="118481"/>
                    <a:pt x="104000" y="118481"/>
                    <a:pt x="104000" y="118481"/>
                  </a:cubicBezTo>
                  <a:lnTo>
                    <a:pt x="104000" y="106329"/>
                  </a:lnTo>
                  <a:close/>
                  <a:moveTo>
                    <a:pt x="56000" y="62278"/>
                  </a:moveTo>
                  <a:cubicBezTo>
                    <a:pt x="30000" y="62278"/>
                    <a:pt x="16000" y="69873"/>
                    <a:pt x="16000" y="86582"/>
                  </a:cubicBezTo>
                  <a:cubicBezTo>
                    <a:pt x="16000" y="101772"/>
                    <a:pt x="30000" y="109367"/>
                    <a:pt x="58000" y="109367"/>
                  </a:cubicBezTo>
                  <a:cubicBezTo>
                    <a:pt x="72000" y="109367"/>
                    <a:pt x="84000" y="107848"/>
                    <a:pt x="96000" y="100253"/>
                  </a:cubicBezTo>
                  <a:cubicBezTo>
                    <a:pt x="102000" y="95696"/>
                    <a:pt x="104000" y="88101"/>
                    <a:pt x="104000" y="77468"/>
                  </a:cubicBezTo>
                  <a:cubicBezTo>
                    <a:pt x="104000" y="62278"/>
                    <a:pt x="104000" y="62278"/>
                    <a:pt x="104000" y="62278"/>
                  </a:cubicBezTo>
                  <a:lnTo>
                    <a:pt x="56000" y="6227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7" name="Shape 1817"/>
            <p:cNvSpPr/>
            <p:nvPr/>
          </p:nvSpPr>
          <p:spPr>
            <a:xfrm>
              <a:off x="8650288" y="2665413"/>
              <a:ext cx="74612" cy="146050"/>
            </a:xfrm>
            <a:custGeom>
              <a:avLst/>
              <a:gdLst/>
              <a:ahLst/>
              <a:cxnLst/>
              <a:rect l="0" t="0" r="0" b="0"/>
              <a:pathLst>
                <a:path w="120000" h="120000" extrusionOk="0">
                  <a:moveTo>
                    <a:pt x="58000" y="120000"/>
                  </a:moveTo>
                  <a:cubicBezTo>
                    <a:pt x="34000" y="120000"/>
                    <a:pt x="22000" y="116896"/>
                    <a:pt x="6000" y="108620"/>
                  </a:cubicBezTo>
                  <a:cubicBezTo>
                    <a:pt x="18000" y="103448"/>
                    <a:pt x="18000" y="103448"/>
                    <a:pt x="18000" y="103448"/>
                  </a:cubicBezTo>
                  <a:cubicBezTo>
                    <a:pt x="30000" y="109655"/>
                    <a:pt x="38000" y="111724"/>
                    <a:pt x="58000" y="111724"/>
                  </a:cubicBezTo>
                  <a:cubicBezTo>
                    <a:pt x="90000" y="111724"/>
                    <a:pt x="104000" y="100344"/>
                    <a:pt x="104000" y="84827"/>
                  </a:cubicBezTo>
                  <a:cubicBezTo>
                    <a:pt x="104000" y="70344"/>
                    <a:pt x="104000" y="70344"/>
                    <a:pt x="104000" y="70344"/>
                  </a:cubicBezTo>
                  <a:cubicBezTo>
                    <a:pt x="90000" y="79655"/>
                    <a:pt x="76000" y="81724"/>
                    <a:pt x="58000" y="81724"/>
                  </a:cubicBezTo>
                  <a:cubicBezTo>
                    <a:pt x="42000" y="81724"/>
                    <a:pt x="28000" y="78620"/>
                    <a:pt x="20000" y="74482"/>
                  </a:cubicBezTo>
                  <a:cubicBezTo>
                    <a:pt x="4000" y="66206"/>
                    <a:pt x="0" y="53793"/>
                    <a:pt x="0" y="40344"/>
                  </a:cubicBezTo>
                  <a:cubicBezTo>
                    <a:pt x="0" y="27931"/>
                    <a:pt x="4000" y="14482"/>
                    <a:pt x="20000" y="7241"/>
                  </a:cubicBezTo>
                  <a:cubicBezTo>
                    <a:pt x="28000" y="3103"/>
                    <a:pt x="42000" y="0"/>
                    <a:pt x="58000" y="0"/>
                  </a:cubicBezTo>
                  <a:cubicBezTo>
                    <a:pt x="76000" y="0"/>
                    <a:pt x="90000" y="2068"/>
                    <a:pt x="104000" y="11379"/>
                  </a:cubicBezTo>
                  <a:cubicBezTo>
                    <a:pt x="104000" y="1034"/>
                    <a:pt x="104000" y="1034"/>
                    <a:pt x="104000" y="1034"/>
                  </a:cubicBezTo>
                  <a:cubicBezTo>
                    <a:pt x="120000" y="1034"/>
                    <a:pt x="120000" y="1034"/>
                    <a:pt x="120000" y="1034"/>
                  </a:cubicBezTo>
                  <a:cubicBezTo>
                    <a:pt x="120000" y="84827"/>
                    <a:pt x="120000" y="84827"/>
                    <a:pt x="120000" y="84827"/>
                  </a:cubicBezTo>
                  <a:cubicBezTo>
                    <a:pt x="120000" y="105517"/>
                    <a:pt x="98000" y="120000"/>
                    <a:pt x="58000" y="120000"/>
                  </a:cubicBezTo>
                  <a:close/>
                  <a:moveTo>
                    <a:pt x="60000" y="7241"/>
                  </a:moveTo>
                  <a:cubicBezTo>
                    <a:pt x="22000" y="7241"/>
                    <a:pt x="16000" y="23793"/>
                    <a:pt x="16000" y="40344"/>
                  </a:cubicBezTo>
                  <a:cubicBezTo>
                    <a:pt x="16000" y="56896"/>
                    <a:pt x="22000" y="74482"/>
                    <a:pt x="60000" y="74482"/>
                  </a:cubicBezTo>
                  <a:cubicBezTo>
                    <a:pt x="98000" y="74482"/>
                    <a:pt x="104000" y="56896"/>
                    <a:pt x="104000" y="40344"/>
                  </a:cubicBezTo>
                  <a:cubicBezTo>
                    <a:pt x="104000" y="23793"/>
                    <a:pt x="98000" y="7241"/>
                    <a:pt x="60000" y="7241"/>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8" name="Shape 1818"/>
            <p:cNvSpPr/>
            <p:nvPr/>
          </p:nvSpPr>
          <p:spPr>
            <a:xfrm>
              <a:off x="8759825" y="2665413"/>
              <a:ext cx="76199" cy="100013"/>
            </a:xfrm>
            <a:custGeom>
              <a:avLst/>
              <a:gdLst/>
              <a:ahLst/>
              <a:cxnLst/>
              <a:rect l="0" t="0" r="0" b="0"/>
              <a:pathLst>
                <a:path w="120000" h="120000" extrusionOk="0">
                  <a:moveTo>
                    <a:pt x="64918" y="109367"/>
                  </a:moveTo>
                  <a:cubicBezTo>
                    <a:pt x="82622" y="109367"/>
                    <a:pt x="94426" y="104810"/>
                    <a:pt x="106229" y="94177"/>
                  </a:cubicBezTo>
                  <a:cubicBezTo>
                    <a:pt x="118032" y="101772"/>
                    <a:pt x="118032" y="101772"/>
                    <a:pt x="118032" y="101772"/>
                  </a:cubicBezTo>
                  <a:cubicBezTo>
                    <a:pt x="102295" y="113924"/>
                    <a:pt x="88524" y="120000"/>
                    <a:pt x="62950" y="120000"/>
                  </a:cubicBezTo>
                  <a:cubicBezTo>
                    <a:pt x="21639" y="120000"/>
                    <a:pt x="0" y="98734"/>
                    <a:pt x="0" y="59240"/>
                  </a:cubicBezTo>
                  <a:cubicBezTo>
                    <a:pt x="0" y="21265"/>
                    <a:pt x="21639" y="0"/>
                    <a:pt x="59016" y="0"/>
                  </a:cubicBezTo>
                  <a:cubicBezTo>
                    <a:pt x="98360" y="0"/>
                    <a:pt x="120000" y="21265"/>
                    <a:pt x="120000" y="56202"/>
                  </a:cubicBezTo>
                  <a:cubicBezTo>
                    <a:pt x="120000" y="62278"/>
                    <a:pt x="120000" y="62278"/>
                    <a:pt x="120000" y="62278"/>
                  </a:cubicBezTo>
                  <a:cubicBezTo>
                    <a:pt x="15737" y="62278"/>
                    <a:pt x="15737" y="62278"/>
                    <a:pt x="15737" y="62278"/>
                  </a:cubicBezTo>
                  <a:cubicBezTo>
                    <a:pt x="15737" y="92658"/>
                    <a:pt x="31475" y="109367"/>
                    <a:pt x="64918" y="109367"/>
                  </a:cubicBezTo>
                  <a:close/>
                  <a:moveTo>
                    <a:pt x="98360" y="30379"/>
                  </a:moveTo>
                  <a:cubicBezTo>
                    <a:pt x="92459" y="18227"/>
                    <a:pt x="76721" y="10632"/>
                    <a:pt x="59016" y="10632"/>
                  </a:cubicBezTo>
                  <a:cubicBezTo>
                    <a:pt x="43278" y="10632"/>
                    <a:pt x="27540" y="18227"/>
                    <a:pt x="19672" y="30379"/>
                  </a:cubicBezTo>
                  <a:cubicBezTo>
                    <a:pt x="17704" y="37974"/>
                    <a:pt x="15737" y="41012"/>
                    <a:pt x="15737" y="53164"/>
                  </a:cubicBezTo>
                  <a:cubicBezTo>
                    <a:pt x="104262" y="53164"/>
                    <a:pt x="104262" y="53164"/>
                    <a:pt x="104262" y="53164"/>
                  </a:cubicBezTo>
                  <a:cubicBezTo>
                    <a:pt x="104262" y="41012"/>
                    <a:pt x="104262" y="37974"/>
                    <a:pt x="98360" y="30379"/>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9" name="Shape 1819"/>
            <p:cNvSpPr/>
            <p:nvPr/>
          </p:nvSpPr>
          <p:spPr>
            <a:xfrm>
              <a:off x="8869363" y="2665413"/>
              <a:ext cx="138112" cy="98425"/>
            </a:xfrm>
            <a:custGeom>
              <a:avLst/>
              <a:gdLst/>
              <a:ahLst/>
              <a:cxnLst/>
              <a:rect l="0" t="0" r="0" b="0"/>
              <a:pathLst>
                <a:path w="120000" h="120000" extrusionOk="0">
                  <a:moveTo>
                    <a:pt x="111272" y="46153"/>
                  </a:moveTo>
                  <a:cubicBezTo>
                    <a:pt x="111272" y="23076"/>
                    <a:pt x="103636" y="10769"/>
                    <a:pt x="88363" y="10769"/>
                  </a:cubicBezTo>
                  <a:cubicBezTo>
                    <a:pt x="73090" y="10769"/>
                    <a:pt x="64363" y="23076"/>
                    <a:pt x="64363" y="44615"/>
                  </a:cubicBezTo>
                  <a:cubicBezTo>
                    <a:pt x="64363" y="120000"/>
                    <a:pt x="64363" y="120000"/>
                    <a:pt x="64363" y="120000"/>
                  </a:cubicBezTo>
                  <a:cubicBezTo>
                    <a:pt x="55636" y="120000"/>
                    <a:pt x="55636" y="120000"/>
                    <a:pt x="55636" y="120000"/>
                  </a:cubicBezTo>
                  <a:cubicBezTo>
                    <a:pt x="55636" y="46153"/>
                    <a:pt x="55636" y="46153"/>
                    <a:pt x="55636" y="46153"/>
                  </a:cubicBezTo>
                  <a:cubicBezTo>
                    <a:pt x="55636" y="23076"/>
                    <a:pt x="48000" y="10769"/>
                    <a:pt x="32727" y="10769"/>
                  </a:cubicBezTo>
                  <a:cubicBezTo>
                    <a:pt x="17454" y="10769"/>
                    <a:pt x="8727" y="23076"/>
                    <a:pt x="8727" y="46153"/>
                  </a:cubicBezTo>
                  <a:cubicBezTo>
                    <a:pt x="8727" y="120000"/>
                    <a:pt x="8727" y="120000"/>
                    <a:pt x="8727" y="120000"/>
                  </a:cubicBezTo>
                  <a:cubicBezTo>
                    <a:pt x="0" y="120000"/>
                    <a:pt x="0" y="120000"/>
                    <a:pt x="0" y="120000"/>
                  </a:cubicBezTo>
                  <a:cubicBezTo>
                    <a:pt x="0" y="1538"/>
                    <a:pt x="0" y="1538"/>
                    <a:pt x="0" y="1538"/>
                  </a:cubicBezTo>
                  <a:cubicBezTo>
                    <a:pt x="8727" y="1538"/>
                    <a:pt x="8727" y="1538"/>
                    <a:pt x="8727" y="1538"/>
                  </a:cubicBezTo>
                  <a:cubicBezTo>
                    <a:pt x="8727" y="15384"/>
                    <a:pt x="8727" y="15384"/>
                    <a:pt x="8727" y="15384"/>
                  </a:cubicBezTo>
                  <a:cubicBezTo>
                    <a:pt x="15272" y="4615"/>
                    <a:pt x="22909" y="0"/>
                    <a:pt x="33818" y="0"/>
                  </a:cubicBezTo>
                  <a:cubicBezTo>
                    <a:pt x="45818" y="0"/>
                    <a:pt x="55636" y="7692"/>
                    <a:pt x="61090" y="21538"/>
                  </a:cubicBezTo>
                  <a:cubicBezTo>
                    <a:pt x="66545" y="7692"/>
                    <a:pt x="76363" y="0"/>
                    <a:pt x="89454" y="0"/>
                  </a:cubicBezTo>
                  <a:cubicBezTo>
                    <a:pt x="98181" y="0"/>
                    <a:pt x="105818" y="4615"/>
                    <a:pt x="111272" y="10769"/>
                  </a:cubicBezTo>
                  <a:cubicBezTo>
                    <a:pt x="116727" y="18461"/>
                    <a:pt x="120000" y="30769"/>
                    <a:pt x="120000" y="44615"/>
                  </a:cubicBezTo>
                  <a:cubicBezTo>
                    <a:pt x="120000" y="120000"/>
                    <a:pt x="120000" y="120000"/>
                    <a:pt x="120000" y="120000"/>
                  </a:cubicBezTo>
                  <a:cubicBezTo>
                    <a:pt x="111272" y="120000"/>
                    <a:pt x="111272" y="120000"/>
                    <a:pt x="111272" y="120000"/>
                  </a:cubicBezTo>
                  <a:lnTo>
                    <a:pt x="111272" y="4615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0" name="Shape 1820"/>
            <p:cNvSpPr/>
            <p:nvPr/>
          </p:nvSpPr>
          <p:spPr>
            <a:xfrm>
              <a:off x="9040813" y="2665413"/>
              <a:ext cx="77788" cy="100013"/>
            </a:xfrm>
            <a:custGeom>
              <a:avLst/>
              <a:gdLst/>
              <a:ahLst/>
              <a:cxnLst/>
              <a:rect l="0" t="0" r="0" b="0"/>
              <a:pathLst>
                <a:path w="120000" h="120000" extrusionOk="0">
                  <a:moveTo>
                    <a:pt x="63870" y="109367"/>
                  </a:moveTo>
                  <a:cubicBezTo>
                    <a:pt x="81290" y="109367"/>
                    <a:pt x="92903" y="104810"/>
                    <a:pt x="104516" y="94177"/>
                  </a:cubicBezTo>
                  <a:cubicBezTo>
                    <a:pt x="116129" y="101772"/>
                    <a:pt x="116129" y="101772"/>
                    <a:pt x="116129" y="101772"/>
                  </a:cubicBezTo>
                  <a:cubicBezTo>
                    <a:pt x="102580" y="113924"/>
                    <a:pt x="87096" y="120000"/>
                    <a:pt x="63870" y="120000"/>
                  </a:cubicBezTo>
                  <a:cubicBezTo>
                    <a:pt x="21290" y="120000"/>
                    <a:pt x="0" y="98734"/>
                    <a:pt x="0" y="59240"/>
                  </a:cubicBezTo>
                  <a:cubicBezTo>
                    <a:pt x="0" y="21265"/>
                    <a:pt x="21290" y="0"/>
                    <a:pt x="60000" y="0"/>
                  </a:cubicBezTo>
                  <a:cubicBezTo>
                    <a:pt x="96774" y="0"/>
                    <a:pt x="120000" y="21265"/>
                    <a:pt x="120000" y="56202"/>
                  </a:cubicBezTo>
                  <a:cubicBezTo>
                    <a:pt x="120000" y="62278"/>
                    <a:pt x="120000" y="62278"/>
                    <a:pt x="120000" y="62278"/>
                  </a:cubicBezTo>
                  <a:cubicBezTo>
                    <a:pt x="15483" y="62278"/>
                    <a:pt x="15483" y="62278"/>
                    <a:pt x="15483" y="62278"/>
                  </a:cubicBezTo>
                  <a:cubicBezTo>
                    <a:pt x="15483" y="92658"/>
                    <a:pt x="32903" y="109367"/>
                    <a:pt x="63870" y="109367"/>
                  </a:cubicBezTo>
                  <a:close/>
                  <a:moveTo>
                    <a:pt x="98709" y="30379"/>
                  </a:moveTo>
                  <a:cubicBezTo>
                    <a:pt x="90967" y="18227"/>
                    <a:pt x="77419" y="10632"/>
                    <a:pt x="60000" y="10632"/>
                  </a:cubicBezTo>
                  <a:cubicBezTo>
                    <a:pt x="42580" y="10632"/>
                    <a:pt x="27096" y="18227"/>
                    <a:pt x="21290" y="30379"/>
                  </a:cubicBezTo>
                  <a:cubicBezTo>
                    <a:pt x="17419" y="37974"/>
                    <a:pt x="15483" y="41012"/>
                    <a:pt x="15483" y="53164"/>
                  </a:cubicBezTo>
                  <a:cubicBezTo>
                    <a:pt x="102580" y="53164"/>
                    <a:pt x="102580" y="53164"/>
                    <a:pt x="102580" y="53164"/>
                  </a:cubicBezTo>
                  <a:cubicBezTo>
                    <a:pt x="102580" y="41012"/>
                    <a:pt x="102580" y="37974"/>
                    <a:pt x="98709" y="30379"/>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1" name="Shape 1821"/>
            <p:cNvSpPr/>
            <p:nvPr/>
          </p:nvSpPr>
          <p:spPr>
            <a:xfrm>
              <a:off x="9150350" y="2665413"/>
              <a:ext cx="74612" cy="98425"/>
            </a:xfrm>
            <a:custGeom>
              <a:avLst/>
              <a:gdLst/>
              <a:ahLst/>
              <a:cxnLst/>
              <a:rect l="0" t="0" r="0" b="0"/>
              <a:pathLst>
                <a:path w="120000" h="120000" extrusionOk="0">
                  <a:moveTo>
                    <a:pt x="103728" y="46153"/>
                  </a:moveTo>
                  <a:cubicBezTo>
                    <a:pt x="103728" y="23076"/>
                    <a:pt x="89491" y="10769"/>
                    <a:pt x="61016" y="10769"/>
                  </a:cubicBezTo>
                  <a:cubicBezTo>
                    <a:pt x="32542" y="10769"/>
                    <a:pt x="16271" y="23076"/>
                    <a:pt x="16271" y="46153"/>
                  </a:cubicBezTo>
                  <a:cubicBezTo>
                    <a:pt x="16271" y="120000"/>
                    <a:pt x="16271" y="120000"/>
                    <a:pt x="16271" y="120000"/>
                  </a:cubicBezTo>
                  <a:cubicBezTo>
                    <a:pt x="0" y="120000"/>
                    <a:pt x="0" y="120000"/>
                    <a:pt x="0" y="120000"/>
                  </a:cubicBezTo>
                  <a:cubicBezTo>
                    <a:pt x="0" y="1538"/>
                    <a:pt x="0" y="1538"/>
                    <a:pt x="0" y="1538"/>
                  </a:cubicBezTo>
                  <a:cubicBezTo>
                    <a:pt x="16271" y="1538"/>
                    <a:pt x="16271" y="1538"/>
                    <a:pt x="16271" y="1538"/>
                  </a:cubicBezTo>
                  <a:cubicBezTo>
                    <a:pt x="16271" y="15384"/>
                    <a:pt x="16271" y="15384"/>
                    <a:pt x="16271" y="15384"/>
                  </a:cubicBezTo>
                  <a:cubicBezTo>
                    <a:pt x="28474" y="4615"/>
                    <a:pt x="42711" y="0"/>
                    <a:pt x="63050" y="0"/>
                  </a:cubicBezTo>
                  <a:cubicBezTo>
                    <a:pt x="79322" y="0"/>
                    <a:pt x="93559" y="3076"/>
                    <a:pt x="103728" y="10769"/>
                  </a:cubicBezTo>
                  <a:cubicBezTo>
                    <a:pt x="115932" y="18461"/>
                    <a:pt x="120000" y="30769"/>
                    <a:pt x="120000" y="44615"/>
                  </a:cubicBezTo>
                  <a:cubicBezTo>
                    <a:pt x="120000" y="120000"/>
                    <a:pt x="120000" y="120000"/>
                    <a:pt x="120000" y="120000"/>
                  </a:cubicBezTo>
                  <a:cubicBezTo>
                    <a:pt x="103728" y="120000"/>
                    <a:pt x="103728" y="120000"/>
                    <a:pt x="103728" y="120000"/>
                  </a:cubicBezTo>
                  <a:lnTo>
                    <a:pt x="103728" y="4615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2" name="Shape 1822"/>
            <p:cNvSpPr/>
            <p:nvPr/>
          </p:nvSpPr>
          <p:spPr>
            <a:xfrm>
              <a:off x="9253538" y="2635250"/>
              <a:ext cx="44450" cy="128587"/>
            </a:xfrm>
            <a:custGeom>
              <a:avLst/>
              <a:gdLst/>
              <a:ahLst/>
              <a:cxnLst/>
              <a:rect l="0" t="0" r="0" b="0"/>
              <a:pathLst>
                <a:path w="120000" h="120000" extrusionOk="0">
                  <a:moveTo>
                    <a:pt x="33333" y="96470"/>
                  </a:moveTo>
                  <a:cubicBezTo>
                    <a:pt x="33333" y="36470"/>
                    <a:pt x="33333" y="36470"/>
                    <a:pt x="33333" y="36470"/>
                  </a:cubicBezTo>
                  <a:cubicBezTo>
                    <a:pt x="0" y="36470"/>
                    <a:pt x="0" y="36470"/>
                    <a:pt x="0" y="36470"/>
                  </a:cubicBezTo>
                  <a:cubicBezTo>
                    <a:pt x="0" y="29411"/>
                    <a:pt x="0" y="29411"/>
                    <a:pt x="0" y="29411"/>
                  </a:cubicBezTo>
                  <a:cubicBezTo>
                    <a:pt x="33333" y="29411"/>
                    <a:pt x="33333" y="29411"/>
                    <a:pt x="33333" y="29411"/>
                  </a:cubicBezTo>
                  <a:cubicBezTo>
                    <a:pt x="33333" y="0"/>
                    <a:pt x="33333" y="0"/>
                    <a:pt x="33333" y="0"/>
                  </a:cubicBezTo>
                  <a:cubicBezTo>
                    <a:pt x="60000" y="0"/>
                    <a:pt x="60000" y="0"/>
                    <a:pt x="60000" y="0"/>
                  </a:cubicBezTo>
                  <a:cubicBezTo>
                    <a:pt x="60000" y="29411"/>
                    <a:pt x="60000" y="29411"/>
                    <a:pt x="60000" y="29411"/>
                  </a:cubicBezTo>
                  <a:cubicBezTo>
                    <a:pt x="120000" y="29411"/>
                    <a:pt x="120000" y="29411"/>
                    <a:pt x="120000" y="29411"/>
                  </a:cubicBezTo>
                  <a:cubicBezTo>
                    <a:pt x="120000" y="36470"/>
                    <a:pt x="120000" y="36470"/>
                    <a:pt x="120000" y="36470"/>
                  </a:cubicBezTo>
                  <a:cubicBezTo>
                    <a:pt x="60000" y="36470"/>
                    <a:pt x="60000" y="36470"/>
                    <a:pt x="60000" y="36470"/>
                  </a:cubicBezTo>
                  <a:cubicBezTo>
                    <a:pt x="60000" y="96470"/>
                    <a:pt x="60000" y="96470"/>
                    <a:pt x="60000" y="96470"/>
                  </a:cubicBezTo>
                  <a:cubicBezTo>
                    <a:pt x="60000" y="105882"/>
                    <a:pt x="73333" y="111764"/>
                    <a:pt x="100000" y="111764"/>
                  </a:cubicBezTo>
                  <a:cubicBezTo>
                    <a:pt x="120000" y="111764"/>
                    <a:pt x="120000" y="111764"/>
                    <a:pt x="120000" y="111764"/>
                  </a:cubicBezTo>
                  <a:cubicBezTo>
                    <a:pt x="120000" y="120000"/>
                    <a:pt x="120000" y="120000"/>
                    <a:pt x="120000" y="120000"/>
                  </a:cubicBezTo>
                  <a:cubicBezTo>
                    <a:pt x="96666" y="120000"/>
                    <a:pt x="96666" y="120000"/>
                    <a:pt x="96666" y="120000"/>
                  </a:cubicBezTo>
                  <a:cubicBezTo>
                    <a:pt x="56666" y="120000"/>
                    <a:pt x="33333" y="109411"/>
                    <a:pt x="33333" y="9647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3" name="Shape 1823"/>
            <p:cNvSpPr/>
            <p:nvPr/>
          </p:nvSpPr>
          <p:spPr>
            <a:xfrm>
              <a:off x="8445500" y="2830513"/>
              <a:ext cx="96838" cy="146050"/>
            </a:xfrm>
            <a:custGeom>
              <a:avLst/>
              <a:gdLst/>
              <a:ahLst/>
              <a:cxnLst/>
              <a:rect l="0" t="0" r="0" b="0"/>
              <a:pathLst>
                <a:path w="120000" h="120000" extrusionOk="0">
                  <a:moveTo>
                    <a:pt x="60779" y="120000"/>
                  </a:moveTo>
                  <a:cubicBezTo>
                    <a:pt x="43636" y="120000"/>
                    <a:pt x="28051" y="115862"/>
                    <a:pt x="15584" y="107586"/>
                  </a:cubicBezTo>
                  <a:cubicBezTo>
                    <a:pt x="0" y="97241"/>
                    <a:pt x="0" y="86896"/>
                    <a:pt x="0" y="60000"/>
                  </a:cubicBezTo>
                  <a:cubicBezTo>
                    <a:pt x="0" y="33103"/>
                    <a:pt x="0" y="22758"/>
                    <a:pt x="15584" y="12413"/>
                  </a:cubicBezTo>
                  <a:cubicBezTo>
                    <a:pt x="28051" y="4137"/>
                    <a:pt x="43636" y="0"/>
                    <a:pt x="60779" y="0"/>
                  </a:cubicBezTo>
                  <a:cubicBezTo>
                    <a:pt x="91948" y="0"/>
                    <a:pt x="115324" y="13448"/>
                    <a:pt x="120000" y="34137"/>
                  </a:cubicBezTo>
                  <a:cubicBezTo>
                    <a:pt x="107532" y="34137"/>
                    <a:pt x="107532" y="34137"/>
                    <a:pt x="107532" y="34137"/>
                  </a:cubicBezTo>
                  <a:cubicBezTo>
                    <a:pt x="101298" y="17586"/>
                    <a:pt x="84155" y="8275"/>
                    <a:pt x="60779" y="8275"/>
                  </a:cubicBezTo>
                  <a:cubicBezTo>
                    <a:pt x="48311" y="8275"/>
                    <a:pt x="35844" y="11379"/>
                    <a:pt x="26493" y="17586"/>
                  </a:cubicBezTo>
                  <a:cubicBezTo>
                    <a:pt x="14025" y="25862"/>
                    <a:pt x="12467" y="35172"/>
                    <a:pt x="12467" y="60000"/>
                  </a:cubicBezTo>
                  <a:cubicBezTo>
                    <a:pt x="12467" y="84827"/>
                    <a:pt x="14025" y="94137"/>
                    <a:pt x="26493" y="102413"/>
                  </a:cubicBezTo>
                  <a:cubicBezTo>
                    <a:pt x="35844" y="108620"/>
                    <a:pt x="48311" y="111724"/>
                    <a:pt x="60779" y="111724"/>
                  </a:cubicBezTo>
                  <a:cubicBezTo>
                    <a:pt x="84155" y="111724"/>
                    <a:pt x="102857" y="101379"/>
                    <a:pt x="107532" y="85862"/>
                  </a:cubicBezTo>
                  <a:cubicBezTo>
                    <a:pt x="120000" y="85862"/>
                    <a:pt x="120000" y="85862"/>
                    <a:pt x="120000" y="85862"/>
                  </a:cubicBezTo>
                  <a:cubicBezTo>
                    <a:pt x="115324" y="106551"/>
                    <a:pt x="91948" y="120000"/>
                    <a:pt x="60779"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4" name="Shape 1824"/>
            <p:cNvSpPr/>
            <p:nvPr/>
          </p:nvSpPr>
          <p:spPr>
            <a:xfrm>
              <a:off x="8572500" y="2876550"/>
              <a:ext cx="77788" cy="100013"/>
            </a:xfrm>
            <a:custGeom>
              <a:avLst/>
              <a:gdLst/>
              <a:ahLst/>
              <a:cxnLst/>
              <a:rect l="0" t="0" r="0" b="0"/>
              <a:pathLst>
                <a:path w="120000" h="120000" extrusionOk="0">
                  <a:moveTo>
                    <a:pt x="64918" y="109367"/>
                  </a:moveTo>
                  <a:cubicBezTo>
                    <a:pt x="82622" y="109367"/>
                    <a:pt x="94426" y="104810"/>
                    <a:pt x="106229" y="94177"/>
                  </a:cubicBezTo>
                  <a:cubicBezTo>
                    <a:pt x="118032" y="101772"/>
                    <a:pt x="118032" y="101772"/>
                    <a:pt x="118032" y="101772"/>
                  </a:cubicBezTo>
                  <a:cubicBezTo>
                    <a:pt x="102295" y="113924"/>
                    <a:pt x="88524" y="120000"/>
                    <a:pt x="62950" y="120000"/>
                  </a:cubicBezTo>
                  <a:cubicBezTo>
                    <a:pt x="21639" y="120000"/>
                    <a:pt x="0" y="98734"/>
                    <a:pt x="0" y="59240"/>
                  </a:cubicBezTo>
                  <a:cubicBezTo>
                    <a:pt x="0" y="21265"/>
                    <a:pt x="21639" y="0"/>
                    <a:pt x="60983" y="0"/>
                  </a:cubicBezTo>
                  <a:cubicBezTo>
                    <a:pt x="98360" y="0"/>
                    <a:pt x="120000" y="21265"/>
                    <a:pt x="120000" y="56202"/>
                  </a:cubicBezTo>
                  <a:cubicBezTo>
                    <a:pt x="120000" y="62278"/>
                    <a:pt x="120000" y="62278"/>
                    <a:pt x="120000" y="62278"/>
                  </a:cubicBezTo>
                  <a:cubicBezTo>
                    <a:pt x="15737" y="62278"/>
                    <a:pt x="15737" y="62278"/>
                    <a:pt x="15737" y="62278"/>
                  </a:cubicBezTo>
                  <a:cubicBezTo>
                    <a:pt x="15737" y="92658"/>
                    <a:pt x="31475" y="109367"/>
                    <a:pt x="64918" y="109367"/>
                  </a:cubicBezTo>
                  <a:close/>
                  <a:moveTo>
                    <a:pt x="100327" y="30379"/>
                  </a:moveTo>
                  <a:cubicBezTo>
                    <a:pt x="92459" y="18227"/>
                    <a:pt x="78688" y="10632"/>
                    <a:pt x="60983" y="10632"/>
                  </a:cubicBezTo>
                  <a:cubicBezTo>
                    <a:pt x="43278" y="10632"/>
                    <a:pt x="27540" y="18227"/>
                    <a:pt x="21639" y="30379"/>
                  </a:cubicBezTo>
                  <a:cubicBezTo>
                    <a:pt x="17704" y="37974"/>
                    <a:pt x="15737" y="41012"/>
                    <a:pt x="15737" y="53164"/>
                  </a:cubicBezTo>
                  <a:cubicBezTo>
                    <a:pt x="104262" y="53164"/>
                    <a:pt x="104262" y="53164"/>
                    <a:pt x="104262" y="53164"/>
                  </a:cubicBezTo>
                  <a:cubicBezTo>
                    <a:pt x="104262" y="41012"/>
                    <a:pt x="104262" y="37974"/>
                    <a:pt x="100327" y="30379"/>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5" name="Shape 1825"/>
            <p:cNvSpPr/>
            <p:nvPr/>
          </p:nvSpPr>
          <p:spPr>
            <a:xfrm>
              <a:off x="8683625" y="2876550"/>
              <a:ext cx="74612" cy="98425"/>
            </a:xfrm>
            <a:custGeom>
              <a:avLst/>
              <a:gdLst/>
              <a:ahLst/>
              <a:cxnLst/>
              <a:rect l="0" t="0" r="0" b="0"/>
              <a:pathLst>
                <a:path w="120000" h="120000" extrusionOk="0">
                  <a:moveTo>
                    <a:pt x="103728" y="46153"/>
                  </a:moveTo>
                  <a:cubicBezTo>
                    <a:pt x="103728" y="23076"/>
                    <a:pt x="89491" y="10769"/>
                    <a:pt x="61016" y="10769"/>
                  </a:cubicBezTo>
                  <a:cubicBezTo>
                    <a:pt x="32542" y="10769"/>
                    <a:pt x="16271" y="23076"/>
                    <a:pt x="16271" y="46153"/>
                  </a:cubicBezTo>
                  <a:cubicBezTo>
                    <a:pt x="16271" y="120000"/>
                    <a:pt x="16271" y="120000"/>
                    <a:pt x="16271" y="120000"/>
                  </a:cubicBezTo>
                  <a:cubicBezTo>
                    <a:pt x="0" y="120000"/>
                    <a:pt x="0" y="120000"/>
                    <a:pt x="0" y="120000"/>
                  </a:cubicBezTo>
                  <a:cubicBezTo>
                    <a:pt x="0" y="1538"/>
                    <a:pt x="0" y="1538"/>
                    <a:pt x="0" y="1538"/>
                  </a:cubicBezTo>
                  <a:cubicBezTo>
                    <a:pt x="16271" y="1538"/>
                    <a:pt x="16271" y="1538"/>
                    <a:pt x="16271" y="1538"/>
                  </a:cubicBezTo>
                  <a:cubicBezTo>
                    <a:pt x="16271" y="15384"/>
                    <a:pt x="16271" y="15384"/>
                    <a:pt x="16271" y="15384"/>
                  </a:cubicBezTo>
                  <a:cubicBezTo>
                    <a:pt x="28474" y="4615"/>
                    <a:pt x="42711" y="0"/>
                    <a:pt x="63050" y="0"/>
                  </a:cubicBezTo>
                  <a:cubicBezTo>
                    <a:pt x="79322" y="0"/>
                    <a:pt x="93559" y="3076"/>
                    <a:pt x="103728" y="10769"/>
                  </a:cubicBezTo>
                  <a:cubicBezTo>
                    <a:pt x="113898" y="18461"/>
                    <a:pt x="120000" y="30769"/>
                    <a:pt x="120000" y="44615"/>
                  </a:cubicBezTo>
                  <a:cubicBezTo>
                    <a:pt x="120000" y="120000"/>
                    <a:pt x="120000" y="120000"/>
                    <a:pt x="120000" y="120000"/>
                  </a:cubicBezTo>
                  <a:cubicBezTo>
                    <a:pt x="103728" y="120000"/>
                    <a:pt x="103728" y="120000"/>
                    <a:pt x="103728" y="120000"/>
                  </a:cubicBezTo>
                  <a:lnTo>
                    <a:pt x="103728" y="4615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6" name="Shape 1826"/>
            <p:cNvSpPr/>
            <p:nvPr/>
          </p:nvSpPr>
          <p:spPr>
            <a:xfrm>
              <a:off x="8785225" y="2846388"/>
              <a:ext cx="46037" cy="128587"/>
            </a:xfrm>
            <a:custGeom>
              <a:avLst/>
              <a:gdLst/>
              <a:ahLst/>
              <a:cxnLst/>
              <a:rect l="0" t="0" r="0" b="0"/>
              <a:pathLst>
                <a:path w="120000" h="120000" extrusionOk="0">
                  <a:moveTo>
                    <a:pt x="33333" y="96470"/>
                  </a:moveTo>
                  <a:cubicBezTo>
                    <a:pt x="33333" y="36470"/>
                    <a:pt x="33333" y="36470"/>
                    <a:pt x="33333" y="36470"/>
                  </a:cubicBezTo>
                  <a:cubicBezTo>
                    <a:pt x="0" y="36470"/>
                    <a:pt x="0" y="36470"/>
                    <a:pt x="0" y="36470"/>
                  </a:cubicBezTo>
                  <a:cubicBezTo>
                    <a:pt x="0" y="29411"/>
                    <a:pt x="0" y="29411"/>
                    <a:pt x="0" y="29411"/>
                  </a:cubicBezTo>
                  <a:cubicBezTo>
                    <a:pt x="33333" y="29411"/>
                    <a:pt x="33333" y="29411"/>
                    <a:pt x="33333" y="29411"/>
                  </a:cubicBezTo>
                  <a:cubicBezTo>
                    <a:pt x="33333" y="0"/>
                    <a:pt x="33333" y="0"/>
                    <a:pt x="33333" y="0"/>
                  </a:cubicBezTo>
                  <a:cubicBezTo>
                    <a:pt x="60000" y="0"/>
                    <a:pt x="60000" y="0"/>
                    <a:pt x="60000" y="0"/>
                  </a:cubicBezTo>
                  <a:cubicBezTo>
                    <a:pt x="60000" y="29411"/>
                    <a:pt x="60000" y="29411"/>
                    <a:pt x="60000" y="29411"/>
                  </a:cubicBezTo>
                  <a:cubicBezTo>
                    <a:pt x="120000" y="29411"/>
                    <a:pt x="120000" y="29411"/>
                    <a:pt x="120000" y="29411"/>
                  </a:cubicBezTo>
                  <a:cubicBezTo>
                    <a:pt x="120000" y="36470"/>
                    <a:pt x="120000" y="36470"/>
                    <a:pt x="120000" y="36470"/>
                  </a:cubicBezTo>
                  <a:cubicBezTo>
                    <a:pt x="60000" y="36470"/>
                    <a:pt x="60000" y="36470"/>
                    <a:pt x="60000" y="36470"/>
                  </a:cubicBezTo>
                  <a:cubicBezTo>
                    <a:pt x="60000" y="96470"/>
                    <a:pt x="60000" y="96470"/>
                    <a:pt x="60000" y="96470"/>
                  </a:cubicBezTo>
                  <a:cubicBezTo>
                    <a:pt x="60000" y="105882"/>
                    <a:pt x="73333" y="111764"/>
                    <a:pt x="100000" y="111764"/>
                  </a:cubicBezTo>
                  <a:cubicBezTo>
                    <a:pt x="120000" y="111764"/>
                    <a:pt x="120000" y="111764"/>
                    <a:pt x="120000" y="111764"/>
                  </a:cubicBezTo>
                  <a:cubicBezTo>
                    <a:pt x="120000" y="120000"/>
                    <a:pt x="120000" y="120000"/>
                    <a:pt x="120000" y="120000"/>
                  </a:cubicBezTo>
                  <a:cubicBezTo>
                    <a:pt x="96666" y="120000"/>
                    <a:pt x="96666" y="120000"/>
                    <a:pt x="96666" y="120000"/>
                  </a:cubicBezTo>
                  <a:cubicBezTo>
                    <a:pt x="56666" y="120000"/>
                    <a:pt x="33333" y="109411"/>
                    <a:pt x="33333" y="9647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7" name="Shape 1827"/>
            <p:cNvSpPr/>
            <p:nvPr/>
          </p:nvSpPr>
          <p:spPr>
            <a:xfrm>
              <a:off x="8855075" y="2876550"/>
              <a:ext cx="77788" cy="100013"/>
            </a:xfrm>
            <a:custGeom>
              <a:avLst/>
              <a:gdLst/>
              <a:ahLst/>
              <a:cxnLst/>
              <a:rect l="0" t="0" r="0" b="0"/>
              <a:pathLst>
                <a:path w="120000" h="120000" extrusionOk="0">
                  <a:moveTo>
                    <a:pt x="65806" y="109367"/>
                  </a:moveTo>
                  <a:cubicBezTo>
                    <a:pt x="83225" y="109367"/>
                    <a:pt x="92903" y="104810"/>
                    <a:pt x="106451" y="94177"/>
                  </a:cubicBezTo>
                  <a:cubicBezTo>
                    <a:pt x="118064" y="101772"/>
                    <a:pt x="118064" y="101772"/>
                    <a:pt x="118064" y="101772"/>
                  </a:cubicBezTo>
                  <a:cubicBezTo>
                    <a:pt x="102580" y="113924"/>
                    <a:pt x="89032" y="120000"/>
                    <a:pt x="63870" y="120000"/>
                  </a:cubicBezTo>
                  <a:cubicBezTo>
                    <a:pt x="23225" y="120000"/>
                    <a:pt x="0" y="98734"/>
                    <a:pt x="0" y="59240"/>
                  </a:cubicBezTo>
                  <a:cubicBezTo>
                    <a:pt x="0" y="21265"/>
                    <a:pt x="23225" y="0"/>
                    <a:pt x="60000" y="0"/>
                  </a:cubicBezTo>
                  <a:cubicBezTo>
                    <a:pt x="98709" y="0"/>
                    <a:pt x="120000" y="21265"/>
                    <a:pt x="120000" y="56202"/>
                  </a:cubicBezTo>
                  <a:cubicBezTo>
                    <a:pt x="120000" y="62278"/>
                    <a:pt x="120000" y="62278"/>
                    <a:pt x="120000" y="62278"/>
                  </a:cubicBezTo>
                  <a:cubicBezTo>
                    <a:pt x="15483" y="62278"/>
                    <a:pt x="15483" y="62278"/>
                    <a:pt x="15483" y="62278"/>
                  </a:cubicBezTo>
                  <a:cubicBezTo>
                    <a:pt x="15483" y="92658"/>
                    <a:pt x="32903" y="109367"/>
                    <a:pt x="65806" y="109367"/>
                  </a:cubicBezTo>
                  <a:close/>
                  <a:moveTo>
                    <a:pt x="98709" y="30379"/>
                  </a:moveTo>
                  <a:cubicBezTo>
                    <a:pt x="92903" y="18227"/>
                    <a:pt x="77419" y="10632"/>
                    <a:pt x="60000" y="10632"/>
                  </a:cubicBezTo>
                  <a:cubicBezTo>
                    <a:pt x="42580" y="10632"/>
                    <a:pt x="29032" y="18227"/>
                    <a:pt x="21290" y="30379"/>
                  </a:cubicBezTo>
                  <a:cubicBezTo>
                    <a:pt x="17419" y="37974"/>
                    <a:pt x="17419" y="41012"/>
                    <a:pt x="15483" y="53164"/>
                  </a:cubicBezTo>
                  <a:cubicBezTo>
                    <a:pt x="104516" y="53164"/>
                    <a:pt x="104516" y="53164"/>
                    <a:pt x="104516" y="53164"/>
                  </a:cubicBezTo>
                  <a:cubicBezTo>
                    <a:pt x="102580" y="41012"/>
                    <a:pt x="102580" y="37974"/>
                    <a:pt x="98709" y="30379"/>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8" name="Shape 1828"/>
            <p:cNvSpPr/>
            <p:nvPr/>
          </p:nvSpPr>
          <p:spPr>
            <a:xfrm>
              <a:off x="8964613" y="2876550"/>
              <a:ext cx="63500" cy="98425"/>
            </a:xfrm>
            <a:custGeom>
              <a:avLst/>
              <a:gdLst/>
              <a:ahLst/>
              <a:cxnLst/>
              <a:rect l="0" t="0" r="0" b="0"/>
              <a:pathLst>
                <a:path w="120000" h="120000" extrusionOk="0">
                  <a:moveTo>
                    <a:pt x="69600" y="10769"/>
                  </a:moveTo>
                  <a:cubicBezTo>
                    <a:pt x="38400" y="10769"/>
                    <a:pt x="21600" y="27692"/>
                    <a:pt x="21600" y="46153"/>
                  </a:cubicBezTo>
                  <a:cubicBezTo>
                    <a:pt x="21600" y="120000"/>
                    <a:pt x="21600" y="120000"/>
                    <a:pt x="21600" y="120000"/>
                  </a:cubicBezTo>
                  <a:cubicBezTo>
                    <a:pt x="0" y="120000"/>
                    <a:pt x="0" y="120000"/>
                    <a:pt x="0" y="120000"/>
                  </a:cubicBezTo>
                  <a:cubicBezTo>
                    <a:pt x="0" y="1538"/>
                    <a:pt x="0" y="1538"/>
                    <a:pt x="0" y="1538"/>
                  </a:cubicBezTo>
                  <a:cubicBezTo>
                    <a:pt x="21600" y="1538"/>
                    <a:pt x="21600" y="1538"/>
                    <a:pt x="21600" y="1538"/>
                  </a:cubicBezTo>
                  <a:cubicBezTo>
                    <a:pt x="21600" y="16923"/>
                    <a:pt x="21600" y="16923"/>
                    <a:pt x="21600" y="16923"/>
                  </a:cubicBezTo>
                  <a:cubicBezTo>
                    <a:pt x="31200" y="6153"/>
                    <a:pt x="52800" y="0"/>
                    <a:pt x="74400" y="0"/>
                  </a:cubicBezTo>
                  <a:cubicBezTo>
                    <a:pt x="93600" y="0"/>
                    <a:pt x="105600" y="3076"/>
                    <a:pt x="120000" y="10769"/>
                  </a:cubicBezTo>
                  <a:cubicBezTo>
                    <a:pt x="105600" y="20000"/>
                    <a:pt x="105600" y="20000"/>
                    <a:pt x="105600" y="20000"/>
                  </a:cubicBezTo>
                  <a:cubicBezTo>
                    <a:pt x="93600" y="12307"/>
                    <a:pt x="86400" y="10769"/>
                    <a:pt x="69600" y="10769"/>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829" name="Shape 1829"/>
          <p:cNvSpPr/>
          <p:nvPr/>
        </p:nvSpPr>
        <p:spPr>
          <a:xfrm>
            <a:off x="4821237" y="2205301"/>
            <a:ext cx="2514599" cy="1414463"/>
          </a:xfrm>
          <a:prstGeom prst="rect">
            <a:avLst/>
          </a:prstGeom>
          <a:solidFill>
            <a:srgbClr val="312F30"/>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1830" name="Shape 1830"/>
          <p:cNvGrpSpPr/>
          <p:nvPr/>
        </p:nvGrpSpPr>
        <p:grpSpPr>
          <a:xfrm>
            <a:off x="5702300" y="2709333"/>
            <a:ext cx="815975" cy="401637"/>
            <a:chOff x="5702300" y="2489200"/>
            <a:chExt cx="815975" cy="401637"/>
          </a:xfrm>
        </p:grpSpPr>
        <p:sp>
          <p:nvSpPr>
            <p:cNvPr id="1831" name="Shape 1831"/>
            <p:cNvSpPr/>
            <p:nvPr/>
          </p:nvSpPr>
          <p:spPr>
            <a:xfrm>
              <a:off x="5729287" y="2489200"/>
              <a:ext cx="114300" cy="142875"/>
            </a:xfrm>
            <a:custGeom>
              <a:avLst/>
              <a:gdLst/>
              <a:ahLst/>
              <a:cxnLst/>
              <a:rect l="0" t="0" r="0" b="0"/>
              <a:pathLst>
                <a:path w="120000" h="120000" extrusionOk="0">
                  <a:moveTo>
                    <a:pt x="95000" y="90666"/>
                  </a:moveTo>
                  <a:lnTo>
                    <a:pt x="25000" y="90666"/>
                  </a:lnTo>
                  <a:lnTo>
                    <a:pt x="11666" y="120000"/>
                  </a:lnTo>
                  <a:lnTo>
                    <a:pt x="0" y="120000"/>
                  </a:lnTo>
                  <a:lnTo>
                    <a:pt x="53333" y="0"/>
                  </a:lnTo>
                  <a:lnTo>
                    <a:pt x="63333" y="0"/>
                  </a:lnTo>
                  <a:lnTo>
                    <a:pt x="120000" y="120000"/>
                  </a:lnTo>
                  <a:lnTo>
                    <a:pt x="108333" y="120000"/>
                  </a:lnTo>
                  <a:lnTo>
                    <a:pt x="95000" y="90666"/>
                  </a:lnTo>
                  <a:close/>
                  <a:moveTo>
                    <a:pt x="26666" y="84000"/>
                  </a:moveTo>
                  <a:lnTo>
                    <a:pt x="90000" y="84000"/>
                  </a:lnTo>
                  <a:lnTo>
                    <a:pt x="58333" y="13333"/>
                  </a:lnTo>
                  <a:lnTo>
                    <a:pt x="26666" y="84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2" name="Shape 1832"/>
            <p:cNvSpPr/>
            <p:nvPr/>
          </p:nvSpPr>
          <p:spPr>
            <a:xfrm>
              <a:off x="5865812" y="2535238"/>
              <a:ext cx="74612" cy="96838"/>
            </a:xfrm>
            <a:custGeom>
              <a:avLst/>
              <a:gdLst/>
              <a:ahLst/>
              <a:cxnLst/>
              <a:rect l="0" t="0" r="0" b="0"/>
              <a:pathLst>
                <a:path w="120000" h="120000" extrusionOk="0">
                  <a:moveTo>
                    <a:pt x="103728" y="46153"/>
                  </a:moveTo>
                  <a:cubicBezTo>
                    <a:pt x="103728" y="23076"/>
                    <a:pt x="89491" y="10769"/>
                    <a:pt x="61016" y="10769"/>
                  </a:cubicBezTo>
                  <a:cubicBezTo>
                    <a:pt x="32542" y="10769"/>
                    <a:pt x="16271" y="23076"/>
                    <a:pt x="16271" y="46153"/>
                  </a:cubicBezTo>
                  <a:cubicBezTo>
                    <a:pt x="16271" y="120000"/>
                    <a:pt x="16271" y="120000"/>
                    <a:pt x="16271" y="120000"/>
                  </a:cubicBezTo>
                  <a:cubicBezTo>
                    <a:pt x="0" y="120000"/>
                    <a:pt x="0" y="120000"/>
                    <a:pt x="0" y="120000"/>
                  </a:cubicBezTo>
                  <a:cubicBezTo>
                    <a:pt x="0" y="1538"/>
                    <a:pt x="0" y="1538"/>
                    <a:pt x="0" y="1538"/>
                  </a:cubicBezTo>
                  <a:cubicBezTo>
                    <a:pt x="16271" y="1538"/>
                    <a:pt x="16271" y="1538"/>
                    <a:pt x="16271" y="1538"/>
                  </a:cubicBezTo>
                  <a:cubicBezTo>
                    <a:pt x="16271" y="15384"/>
                    <a:pt x="16271" y="15384"/>
                    <a:pt x="16271" y="15384"/>
                  </a:cubicBezTo>
                  <a:cubicBezTo>
                    <a:pt x="28474" y="4615"/>
                    <a:pt x="42711" y="0"/>
                    <a:pt x="63050" y="0"/>
                  </a:cubicBezTo>
                  <a:cubicBezTo>
                    <a:pt x="79322" y="0"/>
                    <a:pt x="93559" y="3076"/>
                    <a:pt x="103728" y="10769"/>
                  </a:cubicBezTo>
                  <a:cubicBezTo>
                    <a:pt x="115932" y="18461"/>
                    <a:pt x="120000" y="30769"/>
                    <a:pt x="120000" y="44615"/>
                  </a:cubicBezTo>
                  <a:cubicBezTo>
                    <a:pt x="120000" y="120000"/>
                    <a:pt x="120000" y="120000"/>
                    <a:pt x="120000" y="120000"/>
                  </a:cubicBezTo>
                  <a:cubicBezTo>
                    <a:pt x="103728" y="120000"/>
                    <a:pt x="103728" y="120000"/>
                    <a:pt x="103728" y="120000"/>
                  </a:cubicBezTo>
                  <a:lnTo>
                    <a:pt x="103728" y="4615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3" name="Shape 1833"/>
            <p:cNvSpPr/>
            <p:nvPr/>
          </p:nvSpPr>
          <p:spPr>
            <a:xfrm>
              <a:off x="5961062" y="2535238"/>
              <a:ext cx="80962" cy="141287"/>
            </a:xfrm>
            <a:custGeom>
              <a:avLst/>
              <a:gdLst/>
              <a:ahLst/>
              <a:cxnLst/>
              <a:rect l="0" t="0" r="0" b="0"/>
              <a:pathLst>
                <a:path w="120000" h="120000" extrusionOk="0">
                  <a:moveTo>
                    <a:pt x="43125" y="114642"/>
                  </a:moveTo>
                  <a:cubicBezTo>
                    <a:pt x="35625" y="118928"/>
                    <a:pt x="26250" y="119999"/>
                    <a:pt x="16875" y="119999"/>
                  </a:cubicBezTo>
                  <a:cubicBezTo>
                    <a:pt x="9375" y="119999"/>
                    <a:pt x="9375" y="119999"/>
                    <a:pt x="9375" y="119999"/>
                  </a:cubicBezTo>
                  <a:cubicBezTo>
                    <a:pt x="9375" y="112499"/>
                    <a:pt x="9375" y="112499"/>
                    <a:pt x="9375" y="112499"/>
                  </a:cubicBezTo>
                  <a:cubicBezTo>
                    <a:pt x="15000" y="112499"/>
                    <a:pt x="15000" y="112499"/>
                    <a:pt x="15000" y="112499"/>
                  </a:cubicBezTo>
                  <a:cubicBezTo>
                    <a:pt x="31875" y="112499"/>
                    <a:pt x="35625" y="109285"/>
                    <a:pt x="41250" y="100714"/>
                  </a:cubicBezTo>
                  <a:cubicBezTo>
                    <a:pt x="52500" y="82499"/>
                    <a:pt x="52500" y="82499"/>
                    <a:pt x="52500" y="82499"/>
                  </a:cubicBezTo>
                  <a:cubicBezTo>
                    <a:pt x="0" y="0"/>
                    <a:pt x="0" y="0"/>
                    <a:pt x="0" y="0"/>
                  </a:cubicBezTo>
                  <a:cubicBezTo>
                    <a:pt x="16875" y="0"/>
                    <a:pt x="16875" y="0"/>
                    <a:pt x="16875" y="0"/>
                  </a:cubicBezTo>
                  <a:cubicBezTo>
                    <a:pt x="60000" y="71785"/>
                    <a:pt x="60000" y="71785"/>
                    <a:pt x="60000" y="71785"/>
                  </a:cubicBezTo>
                  <a:cubicBezTo>
                    <a:pt x="103125" y="0"/>
                    <a:pt x="103125" y="0"/>
                    <a:pt x="103125" y="0"/>
                  </a:cubicBezTo>
                  <a:cubicBezTo>
                    <a:pt x="120000" y="0"/>
                    <a:pt x="120000" y="0"/>
                    <a:pt x="120000" y="0"/>
                  </a:cubicBezTo>
                  <a:cubicBezTo>
                    <a:pt x="54375" y="104999"/>
                    <a:pt x="54375" y="104999"/>
                    <a:pt x="54375" y="104999"/>
                  </a:cubicBezTo>
                  <a:cubicBezTo>
                    <a:pt x="50625" y="109285"/>
                    <a:pt x="46875" y="112499"/>
                    <a:pt x="43125" y="114642"/>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4" name="Shape 1834"/>
            <p:cNvSpPr/>
            <p:nvPr/>
          </p:nvSpPr>
          <p:spPr>
            <a:xfrm>
              <a:off x="6064250" y="2535238"/>
              <a:ext cx="74612" cy="144462"/>
            </a:xfrm>
            <a:custGeom>
              <a:avLst/>
              <a:gdLst/>
              <a:ahLst/>
              <a:cxnLst/>
              <a:rect l="0" t="0" r="0" b="0"/>
              <a:pathLst>
                <a:path w="120000" h="120000" extrusionOk="0">
                  <a:moveTo>
                    <a:pt x="100000" y="75130"/>
                  </a:moveTo>
                  <a:cubicBezTo>
                    <a:pt x="92000" y="79304"/>
                    <a:pt x="78000" y="82434"/>
                    <a:pt x="62000" y="82434"/>
                  </a:cubicBezTo>
                  <a:cubicBezTo>
                    <a:pt x="44000" y="82434"/>
                    <a:pt x="30000" y="80347"/>
                    <a:pt x="16000" y="70956"/>
                  </a:cubicBezTo>
                  <a:cubicBezTo>
                    <a:pt x="16000" y="120000"/>
                    <a:pt x="16000" y="120000"/>
                    <a:pt x="16000" y="120000"/>
                  </a:cubicBezTo>
                  <a:cubicBezTo>
                    <a:pt x="0" y="120000"/>
                    <a:pt x="0" y="120000"/>
                    <a:pt x="0" y="120000"/>
                  </a:cubicBezTo>
                  <a:cubicBezTo>
                    <a:pt x="0" y="1043"/>
                    <a:pt x="0" y="1043"/>
                    <a:pt x="0" y="1043"/>
                  </a:cubicBezTo>
                  <a:cubicBezTo>
                    <a:pt x="16000" y="1043"/>
                    <a:pt x="16000" y="1043"/>
                    <a:pt x="16000" y="1043"/>
                  </a:cubicBezTo>
                  <a:cubicBezTo>
                    <a:pt x="16000" y="11478"/>
                    <a:pt x="16000" y="11478"/>
                    <a:pt x="16000" y="11478"/>
                  </a:cubicBezTo>
                  <a:cubicBezTo>
                    <a:pt x="30000" y="2086"/>
                    <a:pt x="44000" y="0"/>
                    <a:pt x="62000" y="0"/>
                  </a:cubicBezTo>
                  <a:cubicBezTo>
                    <a:pt x="78000" y="0"/>
                    <a:pt x="92000" y="3130"/>
                    <a:pt x="100000" y="7304"/>
                  </a:cubicBezTo>
                  <a:cubicBezTo>
                    <a:pt x="116000" y="14608"/>
                    <a:pt x="120000" y="28173"/>
                    <a:pt x="120000" y="40695"/>
                  </a:cubicBezTo>
                  <a:cubicBezTo>
                    <a:pt x="120000" y="54260"/>
                    <a:pt x="116000" y="66782"/>
                    <a:pt x="100000" y="75130"/>
                  </a:cubicBezTo>
                  <a:close/>
                  <a:moveTo>
                    <a:pt x="60000" y="7304"/>
                  </a:moveTo>
                  <a:cubicBezTo>
                    <a:pt x="22000" y="7304"/>
                    <a:pt x="16000" y="24000"/>
                    <a:pt x="16000" y="40695"/>
                  </a:cubicBezTo>
                  <a:cubicBezTo>
                    <a:pt x="16000" y="57391"/>
                    <a:pt x="22000" y="75130"/>
                    <a:pt x="60000" y="75130"/>
                  </a:cubicBezTo>
                  <a:cubicBezTo>
                    <a:pt x="98000" y="75130"/>
                    <a:pt x="104000" y="57391"/>
                    <a:pt x="104000" y="40695"/>
                  </a:cubicBezTo>
                  <a:cubicBezTo>
                    <a:pt x="104000" y="24000"/>
                    <a:pt x="98000" y="7304"/>
                    <a:pt x="60000" y="7304"/>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5" name="Shape 1835"/>
            <p:cNvSpPr/>
            <p:nvPr/>
          </p:nvSpPr>
          <p:spPr>
            <a:xfrm>
              <a:off x="6167437" y="2535238"/>
              <a:ext cx="77788" cy="98425"/>
            </a:xfrm>
            <a:custGeom>
              <a:avLst/>
              <a:gdLst/>
              <a:ahLst/>
              <a:cxnLst/>
              <a:rect l="0" t="0" r="0" b="0"/>
              <a:pathLst>
                <a:path w="120000" h="120000" extrusionOk="0">
                  <a:moveTo>
                    <a:pt x="102580" y="106329"/>
                  </a:moveTo>
                  <a:cubicBezTo>
                    <a:pt x="90967" y="115443"/>
                    <a:pt x="77419" y="120000"/>
                    <a:pt x="60000" y="120000"/>
                  </a:cubicBezTo>
                  <a:cubicBezTo>
                    <a:pt x="44516" y="120000"/>
                    <a:pt x="29032" y="115443"/>
                    <a:pt x="19354" y="106329"/>
                  </a:cubicBezTo>
                  <a:cubicBezTo>
                    <a:pt x="3870" y="94177"/>
                    <a:pt x="0" y="75949"/>
                    <a:pt x="0" y="59240"/>
                  </a:cubicBezTo>
                  <a:cubicBezTo>
                    <a:pt x="0" y="42531"/>
                    <a:pt x="3870" y="24303"/>
                    <a:pt x="19354" y="12151"/>
                  </a:cubicBezTo>
                  <a:cubicBezTo>
                    <a:pt x="29032" y="4556"/>
                    <a:pt x="44516" y="0"/>
                    <a:pt x="60000" y="0"/>
                  </a:cubicBezTo>
                  <a:cubicBezTo>
                    <a:pt x="77419" y="0"/>
                    <a:pt x="90967" y="4556"/>
                    <a:pt x="102580" y="12151"/>
                  </a:cubicBezTo>
                  <a:cubicBezTo>
                    <a:pt x="118064" y="24303"/>
                    <a:pt x="120000" y="42531"/>
                    <a:pt x="120000" y="59240"/>
                  </a:cubicBezTo>
                  <a:cubicBezTo>
                    <a:pt x="120000" y="75949"/>
                    <a:pt x="118064" y="94177"/>
                    <a:pt x="102580" y="106329"/>
                  </a:cubicBezTo>
                  <a:close/>
                  <a:moveTo>
                    <a:pt x="90967" y="21265"/>
                  </a:moveTo>
                  <a:cubicBezTo>
                    <a:pt x="83225" y="13670"/>
                    <a:pt x="71612" y="10632"/>
                    <a:pt x="60000" y="10632"/>
                  </a:cubicBezTo>
                  <a:cubicBezTo>
                    <a:pt x="48387" y="10632"/>
                    <a:pt x="36774" y="13670"/>
                    <a:pt x="29032" y="21265"/>
                  </a:cubicBezTo>
                  <a:cubicBezTo>
                    <a:pt x="17419" y="30379"/>
                    <a:pt x="15483" y="45569"/>
                    <a:pt x="15483" y="59240"/>
                  </a:cubicBezTo>
                  <a:cubicBezTo>
                    <a:pt x="15483" y="72911"/>
                    <a:pt x="17419" y="89620"/>
                    <a:pt x="29032" y="98734"/>
                  </a:cubicBezTo>
                  <a:cubicBezTo>
                    <a:pt x="36774" y="104810"/>
                    <a:pt x="48387" y="109367"/>
                    <a:pt x="60000" y="109367"/>
                  </a:cubicBezTo>
                  <a:cubicBezTo>
                    <a:pt x="71612" y="109367"/>
                    <a:pt x="83225" y="104810"/>
                    <a:pt x="90967" y="98734"/>
                  </a:cubicBezTo>
                  <a:cubicBezTo>
                    <a:pt x="104516" y="89620"/>
                    <a:pt x="104516" y="72911"/>
                    <a:pt x="104516" y="59240"/>
                  </a:cubicBezTo>
                  <a:cubicBezTo>
                    <a:pt x="104516" y="45569"/>
                    <a:pt x="104516" y="30379"/>
                    <a:pt x="90967" y="21265"/>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6" name="Shape 1836"/>
            <p:cNvSpPr/>
            <p:nvPr/>
          </p:nvSpPr>
          <p:spPr>
            <a:xfrm>
              <a:off x="6278562" y="2489200"/>
              <a:ext cx="11113" cy="142875"/>
            </a:xfrm>
            <a:custGeom>
              <a:avLst/>
              <a:gdLst/>
              <a:ahLst/>
              <a:cxnLst/>
              <a:rect l="0" t="0" r="0" b="0"/>
              <a:pathLst>
                <a:path w="120000" h="120000" extrusionOk="0">
                  <a:moveTo>
                    <a:pt x="0" y="0"/>
                  </a:moveTo>
                  <a:lnTo>
                    <a:pt x="119999" y="0"/>
                  </a:lnTo>
                  <a:lnTo>
                    <a:pt x="119999" y="10666"/>
                  </a:lnTo>
                  <a:lnTo>
                    <a:pt x="0" y="10666"/>
                  </a:lnTo>
                  <a:lnTo>
                    <a:pt x="0" y="0"/>
                  </a:lnTo>
                  <a:close/>
                  <a:moveTo>
                    <a:pt x="0" y="38666"/>
                  </a:moveTo>
                  <a:lnTo>
                    <a:pt x="119999" y="38666"/>
                  </a:lnTo>
                  <a:lnTo>
                    <a:pt x="119999" y="120000"/>
                  </a:lnTo>
                  <a:lnTo>
                    <a:pt x="0" y="120000"/>
                  </a:lnTo>
                  <a:lnTo>
                    <a:pt x="0" y="3866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7" name="Shape 1837"/>
            <p:cNvSpPr/>
            <p:nvPr/>
          </p:nvSpPr>
          <p:spPr>
            <a:xfrm>
              <a:off x="6327775" y="2535238"/>
              <a:ext cx="74612" cy="96838"/>
            </a:xfrm>
            <a:custGeom>
              <a:avLst/>
              <a:gdLst/>
              <a:ahLst/>
              <a:cxnLst/>
              <a:rect l="0" t="0" r="0" b="0"/>
              <a:pathLst>
                <a:path w="120000" h="120000" extrusionOk="0">
                  <a:moveTo>
                    <a:pt x="103728" y="46153"/>
                  </a:moveTo>
                  <a:cubicBezTo>
                    <a:pt x="103728" y="23076"/>
                    <a:pt x="89491" y="10769"/>
                    <a:pt x="61016" y="10769"/>
                  </a:cubicBezTo>
                  <a:cubicBezTo>
                    <a:pt x="32542" y="10769"/>
                    <a:pt x="16271" y="23076"/>
                    <a:pt x="16271" y="46153"/>
                  </a:cubicBezTo>
                  <a:cubicBezTo>
                    <a:pt x="16271" y="120000"/>
                    <a:pt x="16271" y="120000"/>
                    <a:pt x="16271" y="120000"/>
                  </a:cubicBezTo>
                  <a:cubicBezTo>
                    <a:pt x="0" y="120000"/>
                    <a:pt x="0" y="120000"/>
                    <a:pt x="0" y="120000"/>
                  </a:cubicBezTo>
                  <a:cubicBezTo>
                    <a:pt x="0" y="1538"/>
                    <a:pt x="0" y="1538"/>
                    <a:pt x="0" y="1538"/>
                  </a:cubicBezTo>
                  <a:cubicBezTo>
                    <a:pt x="16271" y="1538"/>
                    <a:pt x="16271" y="1538"/>
                    <a:pt x="16271" y="1538"/>
                  </a:cubicBezTo>
                  <a:cubicBezTo>
                    <a:pt x="16271" y="15384"/>
                    <a:pt x="16271" y="15384"/>
                    <a:pt x="16271" y="15384"/>
                  </a:cubicBezTo>
                  <a:cubicBezTo>
                    <a:pt x="28474" y="4615"/>
                    <a:pt x="42711" y="0"/>
                    <a:pt x="63050" y="0"/>
                  </a:cubicBezTo>
                  <a:cubicBezTo>
                    <a:pt x="79322" y="0"/>
                    <a:pt x="93559" y="3076"/>
                    <a:pt x="103728" y="10769"/>
                  </a:cubicBezTo>
                  <a:cubicBezTo>
                    <a:pt x="115932" y="18461"/>
                    <a:pt x="120000" y="30769"/>
                    <a:pt x="120000" y="44615"/>
                  </a:cubicBezTo>
                  <a:cubicBezTo>
                    <a:pt x="120000" y="120000"/>
                    <a:pt x="120000" y="120000"/>
                    <a:pt x="120000" y="120000"/>
                  </a:cubicBezTo>
                  <a:cubicBezTo>
                    <a:pt x="103728" y="120000"/>
                    <a:pt x="103728" y="120000"/>
                    <a:pt x="103728" y="120000"/>
                  </a:cubicBezTo>
                  <a:lnTo>
                    <a:pt x="103728" y="4615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8" name="Shape 1838"/>
            <p:cNvSpPr/>
            <p:nvPr/>
          </p:nvSpPr>
          <p:spPr>
            <a:xfrm>
              <a:off x="6429375" y="2505075"/>
              <a:ext cx="46037" cy="127000"/>
            </a:xfrm>
            <a:custGeom>
              <a:avLst/>
              <a:gdLst/>
              <a:ahLst/>
              <a:cxnLst/>
              <a:rect l="0" t="0" r="0" b="0"/>
              <a:pathLst>
                <a:path w="120000" h="120000" extrusionOk="0">
                  <a:moveTo>
                    <a:pt x="33333" y="96470"/>
                  </a:moveTo>
                  <a:cubicBezTo>
                    <a:pt x="33333" y="36470"/>
                    <a:pt x="33333" y="36470"/>
                    <a:pt x="33333" y="36470"/>
                  </a:cubicBezTo>
                  <a:cubicBezTo>
                    <a:pt x="0" y="36470"/>
                    <a:pt x="0" y="36470"/>
                    <a:pt x="0" y="36470"/>
                  </a:cubicBezTo>
                  <a:cubicBezTo>
                    <a:pt x="0" y="29411"/>
                    <a:pt x="0" y="29411"/>
                    <a:pt x="0" y="29411"/>
                  </a:cubicBezTo>
                  <a:cubicBezTo>
                    <a:pt x="33333" y="29411"/>
                    <a:pt x="33333" y="29411"/>
                    <a:pt x="33333" y="29411"/>
                  </a:cubicBezTo>
                  <a:cubicBezTo>
                    <a:pt x="33333" y="0"/>
                    <a:pt x="33333" y="0"/>
                    <a:pt x="33333" y="0"/>
                  </a:cubicBezTo>
                  <a:cubicBezTo>
                    <a:pt x="60000" y="0"/>
                    <a:pt x="60000" y="0"/>
                    <a:pt x="60000" y="0"/>
                  </a:cubicBezTo>
                  <a:cubicBezTo>
                    <a:pt x="60000" y="29411"/>
                    <a:pt x="60000" y="29411"/>
                    <a:pt x="60000" y="29411"/>
                  </a:cubicBezTo>
                  <a:cubicBezTo>
                    <a:pt x="120000" y="29411"/>
                    <a:pt x="120000" y="29411"/>
                    <a:pt x="120000" y="29411"/>
                  </a:cubicBezTo>
                  <a:cubicBezTo>
                    <a:pt x="120000" y="36470"/>
                    <a:pt x="120000" y="36470"/>
                    <a:pt x="120000" y="36470"/>
                  </a:cubicBezTo>
                  <a:cubicBezTo>
                    <a:pt x="60000" y="36470"/>
                    <a:pt x="60000" y="36470"/>
                    <a:pt x="60000" y="36470"/>
                  </a:cubicBezTo>
                  <a:cubicBezTo>
                    <a:pt x="60000" y="96470"/>
                    <a:pt x="60000" y="96470"/>
                    <a:pt x="60000" y="96470"/>
                  </a:cubicBezTo>
                  <a:cubicBezTo>
                    <a:pt x="60000" y="105882"/>
                    <a:pt x="73333" y="111764"/>
                    <a:pt x="100000" y="111764"/>
                  </a:cubicBezTo>
                  <a:cubicBezTo>
                    <a:pt x="120000" y="111764"/>
                    <a:pt x="120000" y="111764"/>
                    <a:pt x="120000" y="111764"/>
                  </a:cubicBezTo>
                  <a:cubicBezTo>
                    <a:pt x="120000" y="120000"/>
                    <a:pt x="120000" y="120000"/>
                    <a:pt x="120000" y="120000"/>
                  </a:cubicBezTo>
                  <a:cubicBezTo>
                    <a:pt x="96666" y="120000"/>
                    <a:pt x="96666" y="120000"/>
                    <a:pt x="96666" y="120000"/>
                  </a:cubicBezTo>
                  <a:cubicBezTo>
                    <a:pt x="56666" y="120000"/>
                    <a:pt x="33333" y="109411"/>
                    <a:pt x="33333" y="9647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9" name="Shape 1839"/>
            <p:cNvSpPr/>
            <p:nvPr/>
          </p:nvSpPr>
          <p:spPr>
            <a:xfrm>
              <a:off x="5702300" y="2700338"/>
              <a:ext cx="87313" cy="142875"/>
            </a:xfrm>
            <a:custGeom>
              <a:avLst/>
              <a:gdLst/>
              <a:ahLst/>
              <a:cxnLst/>
              <a:rect l="0" t="0" r="0" b="0"/>
              <a:pathLst>
                <a:path w="120000" h="120000" extrusionOk="0">
                  <a:moveTo>
                    <a:pt x="0" y="0"/>
                  </a:moveTo>
                  <a:lnTo>
                    <a:pt x="120000" y="0"/>
                  </a:lnTo>
                  <a:lnTo>
                    <a:pt x="120000" y="8000"/>
                  </a:lnTo>
                  <a:lnTo>
                    <a:pt x="13090" y="8000"/>
                  </a:lnTo>
                  <a:lnTo>
                    <a:pt x="13090" y="56000"/>
                  </a:lnTo>
                  <a:lnTo>
                    <a:pt x="104727" y="56000"/>
                  </a:lnTo>
                  <a:lnTo>
                    <a:pt x="104727" y="64000"/>
                  </a:lnTo>
                  <a:lnTo>
                    <a:pt x="13090" y="64000"/>
                  </a:lnTo>
                  <a:lnTo>
                    <a:pt x="13090" y="112000"/>
                  </a:lnTo>
                  <a:lnTo>
                    <a:pt x="120000" y="112000"/>
                  </a:lnTo>
                  <a:lnTo>
                    <a:pt x="120000" y="120000"/>
                  </a:lnTo>
                  <a:lnTo>
                    <a:pt x="0" y="120000"/>
                  </a:lnTo>
                  <a:lnTo>
                    <a:pt x="0" y="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0" name="Shape 1840"/>
            <p:cNvSpPr/>
            <p:nvPr/>
          </p:nvSpPr>
          <p:spPr>
            <a:xfrm>
              <a:off x="5808662" y="2746375"/>
              <a:ext cx="76199" cy="96838"/>
            </a:xfrm>
            <a:custGeom>
              <a:avLst/>
              <a:gdLst/>
              <a:ahLst/>
              <a:cxnLst/>
              <a:rect l="0" t="0" r="0" b="0"/>
              <a:pathLst>
                <a:path w="120000" h="120000" extrusionOk="0">
                  <a:moveTo>
                    <a:pt x="60000" y="68852"/>
                  </a:moveTo>
                  <a:lnTo>
                    <a:pt x="17500" y="120000"/>
                  </a:lnTo>
                  <a:lnTo>
                    <a:pt x="0" y="120000"/>
                  </a:lnTo>
                  <a:lnTo>
                    <a:pt x="50000" y="60983"/>
                  </a:lnTo>
                  <a:lnTo>
                    <a:pt x="0" y="0"/>
                  </a:lnTo>
                  <a:lnTo>
                    <a:pt x="20000" y="0"/>
                  </a:lnTo>
                  <a:lnTo>
                    <a:pt x="60000" y="49180"/>
                  </a:lnTo>
                  <a:lnTo>
                    <a:pt x="97500" y="0"/>
                  </a:lnTo>
                  <a:lnTo>
                    <a:pt x="117500" y="0"/>
                  </a:lnTo>
                  <a:lnTo>
                    <a:pt x="67500" y="60983"/>
                  </a:lnTo>
                  <a:lnTo>
                    <a:pt x="120000" y="120000"/>
                  </a:lnTo>
                  <a:lnTo>
                    <a:pt x="100000" y="120000"/>
                  </a:lnTo>
                  <a:lnTo>
                    <a:pt x="60000" y="68852"/>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1" name="Shape 1841"/>
            <p:cNvSpPr/>
            <p:nvPr/>
          </p:nvSpPr>
          <p:spPr>
            <a:xfrm>
              <a:off x="5902325" y="2746375"/>
              <a:ext cx="74612" cy="98425"/>
            </a:xfrm>
            <a:custGeom>
              <a:avLst/>
              <a:gdLst/>
              <a:ahLst/>
              <a:cxnLst/>
              <a:rect l="0" t="0" r="0" b="0"/>
              <a:pathLst>
                <a:path w="120000" h="120000" extrusionOk="0">
                  <a:moveTo>
                    <a:pt x="68000" y="120000"/>
                  </a:moveTo>
                  <a:cubicBezTo>
                    <a:pt x="26000" y="120000"/>
                    <a:pt x="0" y="97215"/>
                    <a:pt x="0" y="59240"/>
                  </a:cubicBezTo>
                  <a:cubicBezTo>
                    <a:pt x="0" y="22784"/>
                    <a:pt x="26000" y="0"/>
                    <a:pt x="68000" y="0"/>
                  </a:cubicBezTo>
                  <a:cubicBezTo>
                    <a:pt x="90000" y="0"/>
                    <a:pt x="102000" y="4556"/>
                    <a:pt x="120000" y="18227"/>
                  </a:cubicBezTo>
                  <a:cubicBezTo>
                    <a:pt x="108000" y="25822"/>
                    <a:pt x="108000" y="25822"/>
                    <a:pt x="108000" y="25822"/>
                  </a:cubicBezTo>
                  <a:cubicBezTo>
                    <a:pt x="94000" y="13670"/>
                    <a:pt x="84000" y="10632"/>
                    <a:pt x="68000" y="10632"/>
                  </a:cubicBezTo>
                  <a:cubicBezTo>
                    <a:pt x="50000" y="10632"/>
                    <a:pt x="36000" y="15189"/>
                    <a:pt x="28000" y="25822"/>
                  </a:cubicBezTo>
                  <a:cubicBezTo>
                    <a:pt x="20000" y="34936"/>
                    <a:pt x="16000" y="44050"/>
                    <a:pt x="16000" y="59240"/>
                  </a:cubicBezTo>
                  <a:cubicBezTo>
                    <a:pt x="16000" y="75949"/>
                    <a:pt x="20000" y="85063"/>
                    <a:pt x="28000" y="92658"/>
                  </a:cubicBezTo>
                  <a:cubicBezTo>
                    <a:pt x="36000" y="103291"/>
                    <a:pt x="50000" y="109367"/>
                    <a:pt x="68000" y="109367"/>
                  </a:cubicBezTo>
                  <a:cubicBezTo>
                    <a:pt x="84000" y="109367"/>
                    <a:pt x="94000" y="104810"/>
                    <a:pt x="108000" y="94177"/>
                  </a:cubicBezTo>
                  <a:cubicBezTo>
                    <a:pt x="120000" y="101772"/>
                    <a:pt x="120000" y="101772"/>
                    <a:pt x="120000" y="101772"/>
                  </a:cubicBezTo>
                  <a:cubicBezTo>
                    <a:pt x="102000" y="115443"/>
                    <a:pt x="90000" y="120000"/>
                    <a:pt x="68000"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2" name="Shape 1842"/>
            <p:cNvSpPr/>
            <p:nvPr/>
          </p:nvSpPr>
          <p:spPr>
            <a:xfrm>
              <a:off x="6007100" y="2700338"/>
              <a:ext cx="74612" cy="142875"/>
            </a:xfrm>
            <a:custGeom>
              <a:avLst/>
              <a:gdLst/>
              <a:ahLst/>
              <a:cxnLst/>
              <a:rect l="0" t="0" r="0" b="0"/>
              <a:pathLst>
                <a:path w="120000" h="120000" extrusionOk="0">
                  <a:moveTo>
                    <a:pt x="103728" y="69473"/>
                  </a:moveTo>
                  <a:cubicBezTo>
                    <a:pt x="103728" y="53684"/>
                    <a:pt x="87457" y="45263"/>
                    <a:pt x="61016" y="45263"/>
                  </a:cubicBezTo>
                  <a:cubicBezTo>
                    <a:pt x="32542" y="45263"/>
                    <a:pt x="16271" y="53684"/>
                    <a:pt x="16271" y="69473"/>
                  </a:cubicBezTo>
                  <a:cubicBezTo>
                    <a:pt x="16271" y="119999"/>
                    <a:pt x="16271" y="119999"/>
                    <a:pt x="16271" y="119999"/>
                  </a:cubicBezTo>
                  <a:cubicBezTo>
                    <a:pt x="0" y="119999"/>
                    <a:pt x="0" y="119999"/>
                    <a:pt x="0" y="119999"/>
                  </a:cubicBezTo>
                  <a:cubicBezTo>
                    <a:pt x="0" y="0"/>
                    <a:pt x="0" y="0"/>
                    <a:pt x="0" y="0"/>
                  </a:cubicBezTo>
                  <a:cubicBezTo>
                    <a:pt x="16271" y="0"/>
                    <a:pt x="16271" y="0"/>
                    <a:pt x="16271" y="0"/>
                  </a:cubicBezTo>
                  <a:cubicBezTo>
                    <a:pt x="16271" y="48421"/>
                    <a:pt x="16271" y="48421"/>
                    <a:pt x="16271" y="48421"/>
                  </a:cubicBezTo>
                  <a:cubicBezTo>
                    <a:pt x="28474" y="41052"/>
                    <a:pt x="42711" y="37894"/>
                    <a:pt x="61016" y="37894"/>
                  </a:cubicBezTo>
                  <a:cubicBezTo>
                    <a:pt x="97627" y="37894"/>
                    <a:pt x="120000" y="49473"/>
                    <a:pt x="120000" y="68421"/>
                  </a:cubicBezTo>
                  <a:cubicBezTo>
                    <a:pt x="120000" y="119999"/>
                    <a:pt x="120000" y="119999"/>
                    <a:pt x="120000" y="119999"/>
                  </a:cubicBezTo>
                  <a:cubicBezTo>
                    <a:pt x="103728" y="119999"/>
                    <a:pt x="103728" y="119999"/>
                    <a:pt x="103728" y="119999"/>
                  </a:cubicBezTo>
                  <a:lnTo>
                    <a:pt x="103728" y="69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3" name="Shape 1843"/>
            <p:cNvSpPr/>
            <p:nvPr/>
          </p:nvSpPr>
          <p:spPr>
            <a:xfrm>
              <a:off x="6110287" y="2746375"/>
              <a:ext cx="76199" cy="98425"/>
            </a:xfrm>
            <a:custGeom>
              <a:avLst/>
              <a:gdLst/>
              <a:ahLst/>
              <a:cxnLst/>
              <a:rect l="0" t="0" r="0" b="0"/>
              <a:pathLst>
                <a:path w="120000" h="120000" extrusionOk="0">
                  <a:moveTo>
                    <a:pt x="104000" y="106329"/>
                  </a:moveTo>
                  <a:cubicBezTo>
                    <a:pt x="92000" y="116962"/>
                    <a:pt x="80000" y="120000"/>
                    <a:pt x="58000" y="120000"/>
                  </a:cubicBezTo>
                  <a:cubicBezTo>
                    <a:pt x="34000" y="120000"/>
                    <a:pt x="22000" y="116962"/>
                    <a:pt x="12000" y="109367"/>
                  </a:cubicBezTo>
                  <a:cubicBezTo>
                    <a:pt x="4000" y="103291"/>
                    <a:pt x="0" y="95696"/>
                    <a:pt x="0" y="86582"/>
                  </a:cubicBezTo>
                  <a:cubicBezTo>
                    <a:pt x="0" y="65316"/>
                    <a:pt x="22000" y="53164"/>
                    <a:pt x="54000" y="53164"/>
                  </a:cubicBezTo>
                  <a:cubicBezTo>
                    <a:pt x="104000" y="53164"/>
                    <a:pt x="104000" y="53164"/>
                    <a:pt x="104000" y="53164"/>
                  </a:cubicBezTo>
                  <a:cubicBezTo>
                    <a:pt x="104000" y="39493"/>
                    <a:pt x="104000" y="39493"/>
                    <a:pt x="104000" y="39493"/>
                  </a:cubicBezTo>
                  <a:cubicBezTo>
                    <a:pt x="104000" y="21265"/>
                    <a:pt x="92000" y="10632"/>
                    <a:pt x="62000" y="10632"/>
                  </a:cubicBezTo>
                  <a:cubicBezTo>
                    <a:pt x="40000" y="10632"/>
                    <a:pt x="28000" y="15189"/>
                    <a:pt x="18000" y="25822"/>
                  </a:cubicBezTo>
                  <a:cubicBezTo>
                    <a:pt x="6000" y="18227"/>
                    <a:pt x="6000" y="18227"/>
                    <a:pt x="6000" y="18227"/>
                  </a:cubicBezTo>
                  <a:cubicBezTo>
                    <a:pt x="20000" y="4556"/>
                    <a:pt x="36000" y="0"/>
                    <a:pt x="62000" y="0"/>
                  </a:cubicBezTo>
                  <a:cubicBezTo>
                    <a:pt x="102000" y="0"/>
                    <a:pt x="120000" y="13670"/>
                    <a:pt x="120000" y="37974"/>
                  </a:cubicBezTo>
                  <a:cubicBezTo>
                    <a:pt x="120000" y="118481"/>
                    <a:pt x="120000" y="118481"/>
                    <a:pt x="120000" y="118481"/>
                  </a:cubicBezTo>
                  <a:cubicBezTo>
                    <a:pt x="104000" y="118481"/>
                    <a:pt x="104000" y="118481"/>
                    <a:pt x="104000" y="118481"/>
                  </a:cubicBezTo>
                  <a:lnTo>
                    <a:pt x="104000" y="106329"/>
                  </a:lnTo>
                  <a:close/>
                  <a:moveTo>
                    <a:pt x="56000" y="62278"/>
                  </a:moveTo>
                  <a:cubicBezTo>
                    <a:pt x="30000" y="62278"/>
                    <a:pt x="18000" y="69873"/>
                    <a:pt x="18000" y="86582"/>
                  </a:cubicBezTo>
                  <a:cubicBezTo>
                    <a:pt x="18000" y="101772"/>
                    <a:pt x="30000" y="109367"/>
                    <a:pt x="58000" y="109367"/>
                  </a:cubicBezTo>
                  <a:cubicBezTo>
                    <a:pt x="72000" y="109367"/>
                    <a:pt x="84000" y="107848"/>
                    <a:pt x="96000" y="100253"/>
                  </a:cubicBezTo>
                  <a:cubicBezTo>
                    <a:pt x="102000" y="95696"/>
                    <a:pt x="104000" y="88101"/>
                    <a:pt x="104000" y="77468"/>
                  </a:cubicBezTo>
                  <a:cubicBezTo>
                    <a:pt x="104000" y="62278"/>
                    <a:pt x="104000" y="62278"/>
                    <a:pt x="104000" y="62278"/>
                  </a:cubicBezTo>
                  <a:lnTo>
                    <a:pt x="56000" y="6227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4" name="Shape 1844"/>
            <p:cNvSpPr/>
            <p:nvPr/>
          </p:nvSpPr>
          <p:spPr>
            <a:xfrm>
              <a:off x="6224587" y="2746375"/>
              <a:ext cx="74612" cy="96838"/>
            </a:xfrm>
            <a:custGeom>
              <a:avLst/>
              <a:gdLst/>
              <a:ahLst/>
              <a:cxnLst/>
              <a:rect l="0" t="0" r="0" b="0"/>
              <a:pathLst>
                <a:path w="120000" h="120000" extrusionOk="0">
                  <a:moveTo>
                    <a:pt x="103728" y="46153"/>
                  </a:moveTo>
                  <a:cubicBezTo>
                    <a:pt x="103728" y="23076"/>
                    <a:pt x="89491" y="10769"/>
                    <a:pt x="61016" y="10769"/>
                  </a:cubicBezTo>
                  <a:cubicBezTo>
                    <a:pt x="32542" y="10769"/>
                    <a:pt x="16271" y="23076"/>
                    <a:pt x="16271" y="46153"/>
                  </a:cubicBezTo>
                  <a:cubicBezTo>
                    <a:pt x="16271" y="120000"/>
                    <a:pt x="16271" y="120000"/>
                    <a:pt x="16271" y="120000"/>
                  </a:cubicBezTo>
                  <a:cubicBezTo>
                    <a:pt x="0" y="120000"/>
                    <a:pt x="0" y="120000"/>
                    <a:pt x="0" y="120000"/>
                  </a:cubicBezTo>
                  <a:cubicBezTo>
                    <a:pt x="0" y="1538"/>
                    <a:pt x="0" y="1538"/>
                    <a:pt x="0" y="1538"/>
                  </a:cubicBezTo>
                  <a:cubicBezTo>
                    <a:pt x="16271" y="1538"/>
                    <a:pt x="16271" y="1538"/>
                    <a:pt x="16271" y="1538"/>
                  </a:cubicBezTo>
                  <a:cubicBezTo>
                    <a:pt x="16271" y="15384"/>
                    <a:pt x="16271" y="15384"/>
                    <a:pt x="16271" y="15384"/>
                  </a:cubicBezTo>
                  <a:cubicBezTo>
                    <a:pt x="28474" y="4615"/>
                    <a:pt x="42711" y="0"/>
                    <a:pt x="63050" y="0"/>
                  </a:cubicBezTo>
                  <a:cubicBezTo>
                    <a:pt x="79322" y="0"/>
                    <a:pt x="93559" y="3076"/>
                    <a:pt x="103728" y="10769"/>
                  </a:cubicBezTo>
                  <a:cubicBezTo>
                    <a:pt x="115932" y="18461"/>
                    <a:pt x="120000" y="30769"/>
                    <a:pt x="120000" y="44615"/>
                  </a:cubicBezTo>
                  <a:cubicBezTo>
                    <a:pt x="120000" y="120000"/>
                    <a:pt x="120000" y="120000"/>
                    <a:pt x="120000" y="120000"/>
                  </a:cubicBezTo>
                  <a:cubicBezTo>
                    <a:pt x="103728" y="120000"/>
                    <a:pt x="103728" y="120000"/>
                    <a:pt x="103728" y="120000"/>
                  </a:cubicBezTo>
                  <a:lnTo>
                    <a:pt x="103728" y="4615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5" name="Shape 1845"/>
            <p:cNvSpPr/>
            <p:nvPr/>
          </p:nvSpPr>
          <p:spPr>
            <a:xfrm>
              <a:off x="6332537" y="2746375"/>
              <a:ext cx="74612" cy="144462"/>
            </a:xfrm>
            <a:custGeom>
              <a:avLst/>
              <a:gdLst/>
              <a:ahLst/>
              <a:cxnLst/>
              <a:rect l="0" t="0" r="0" b="0"/>
              <a:pathLst>
                <a:path w="120000" h="120000" extrusionOk="0">
                  <a:moveTo>
                    <a:pt x="56000" y="120000"/>
                  </a:moveTo>
                  <a:cubicBezTo>
                    <a:pt x="34000" y="120000"/>
                    <a:pt x="22000" y="116896"/>
                    <a:pt x="6000" y="108620"/>
                  </a:cubicBezTo>
                  <a:cubicBezTo>
                    <a:pt x="16000" y="103448"/>
                    <a:pt x="16000" y="103448"/>
                    <a:pt x="16000" y="103448"/>
                  </a:cubicBezTo>
                  <a:cubicBezTo>
                    <a:pt x="28000" y="109655"/>
                    <a:pt x="36000" y="111724"/>
                    <a:pt x="56000" y="111724"/>
                  </a:cubicBezTo>
                  <a:cubicBezTo>
                    <a:pt x="88000" y="111724"/>
                    <a:pt x="104000" y="100344"/>
                    <a:pt x="104000" y="84827"/>
                  </a:cubicBezTo>
                  <a:cubicBezTo>
                    <a:pt x="104000" y="70344"/>
                    <a:pt x="104000" y="70344"/>
                    <a:pt x="104000" y="70344"/>
                  </a:cubicBezTo>
                  <a:cubicBezTo>
                    <a:pt x="90000" y="79655"/>
                    <a:pt x="74000" y="81724"/>
                    <a:pt x="58000" y="81724"/>
                  </a:cubicBezTo>
                  <a:cubicBezTo>
                    <a:pt x="40000" y="81724"/>
                    <a:pt x="28000" y="78620"/>
                    <a:pt x="20000" y="74482"/>
                  </a:cubicBezTo>
                  <a:cubicBezTo>
                    <a:pt x="4000" y="66206"/>
                    <a:pt x="0" y="53793"/>
                    <a:pt x="0" y="40344"/>
                  </a:cubicBezTo>
                  <a:cubicBezTo>
                    <a:pt x="0" y="27931"/>
                    <a:pt x="4000" y="14482"/>
                    <a:pt x="20000" y="7241"/>
                  </a:cubicBezTo>
                  <a:cubicBezTo>
                    <a:pt x="28000" y="3103"/>
                    <a:pt x="40000" y="0"/>
                    <a:pt x="58000" y="0"/>
                  </a:cubicBezTo>
                  <a:cubicBezTo>
                    <a:pt x="74000" y="0"/>
                    <a:pt x="90000" y="2068"/>
                    <a:pt x="104000" y="11379"/>
                  </a:cubicBezTo>
                  <a:cubicBezTo>
                    <a:pt x="104000" y="1034"/>
                    <a:pt x="104000" y="1034"/>
                    <a:pt x="104000" y="1034"/>
                  </a:cubicBezTo>
                  <a:cubicBezTo>
                    <a:pt x="120000" y="1034"/>
                    <a:pt x="120000" y="1034"/>
                    <a:pt x="120000" y="1034"/>
                  </a:cubicBezTo>
                  <a:cubicBezTo>
                    <a:pt x="120000" y="84827"/>
                    <a:pt x="120000" y="84827"/>
                    <a:pt x="120000" y="84827"/>
                  </a:cubicBezTo>
                  <a:cubicBezTo>
                    <a:pt x="120000" y="105517"/>
                    <a:pt x="96000" y="120000"/>
                    <a:pt x="56000" y="120000"/>
                  </a:cubicBezTo>
                  <a:close/>
                  <a:moveTo>
                    <a:pt x="60000" y="7241"/>
                  </a:moveTo>
                  <a:cubicBezTo>
                    <a:pt x="22000" y="7241"/>
                    <a:pt x="16000" y="23793"/>
                    <a:pt x="16000" y="40344"/>
                  </a:cubicBezTo>
                  <a:cubicBezTo>
                    <a:pt x="16000" y="56896"/>
                    <a:pt x="22000" y="74482"/>
                    <a:pt x="60000" y="74482"/>
                  </a:cubicBezTo>
                  <a:cubicBezTo>
                    <a:pt x="98000" y="74482"/>
                    <a:pt x="104000" y="56896"/>
                    <a:pt x="104000" y="40344"/>
                  </a:cubicBezTo>
                  <a:cubicBezTo>
                    <a:pt x="104000" y="23793"/>
                    <a:pt x="98000" y="7241"/>
                    <a:pt x="60000" y="7241"/>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6" name="Shape 1846"/>
            <p:cNvSpPr/>
            <p:nvPr/>
          </p:nvSpPr>
          <p:spPr>
            <a:xfrm>
              <a:off x="6440487" y="2746375"/>
              <a:ext cx="77788" cy="98425"/>
            </a:xfrm>
            <a:custGeom>
              <a:avLst/>
              <a:gdLst/>
              <a:ahLst/>
              <a:cxnLst/>
              <a:rect l="0" t="0" r="0" b="0"/>
              <a:pathLst>
                <a:path w="120000" h="120000" extrusionOk="0">
                  <a:moveTo>
                    <a:pt x="65806" y="109367"/>
                  </a:moveTo>
                  <a:cubicBezTo>
                    <a:pt x="83225" y="109367"/>
                    <a:pt x="92903" y="104810"/>
                    <a:pt x="106451" y="94177"/>
                  </a:cubicBezTo>
                  <a:cubicBezTo>
                    <a:pt x="118064" y="101772"/>
                    <a:pt x="118064" y="101772"/>
                    <a:pt x="118064" y="101772"/>
                  </a:cubicBezTo>
                  <a:cubicBezTo>
                    <a:pt x="102580" y="113924"/>
                    <a:pt x="89032" y="120000"/>
                    <a:pt x="63870" y="120000"/>
                  </a:cubicBezTo>
                  <a:cubicBezTo>
                    <a:pt x="23225" y="120000"/>
                    <a:pt x="0" y="98734"/>
                    <a:pt x="0" y="59240"/>
                  </a:cubicBezTo>
                  <a:cubicBezTo>
                    <a:pt x="0" y="21265"/>
                    <a:pt x="23225" y="0"/>
                    <a:pt x="60000" y="0"/>
                  </a:cubicBezTo>
                  <a:cubicBezTo>
                    <a:pt x="96774" y="0"/>
                    <a:pt x="120000" y="21265"/>
                    <a:pt x="120000" y="56202"/>
                  </a:cubicBezTo>
                  <a:cubicBezTo>
                    <a:pt x="120000" y="62278"/>
                    <a:pt x="120000" y="62278"/>
                    <a:pt x="120000" y="62278"/>
                  </a:cubicBezTo>
                  <a:cubicBezTo>
                    <a:pt x="15483" y="62278"/>
                    <a:pt x="15483" y="62278"/>
                    <a:pt x="15483" y="62278"/>
                  </a:cubicBezTo>
                  <a:cubicBezTo>
                    <a:pt x="15483" y="92658"/>
                    <a:pt x="32903" y="109367"/>
                    <a:pt x="65806" y="109367"/>
                  </a:cubicBezTo>
                  <a:close/>
                  <a:moveTo>
                    <a:pt x="98709" y="30379"/>
                  </a:moveTo>
                  <a:cubicBezTo>
                    <a:pt x="92903" y="18227"/>
                    <a:pt x="77419" y="10632"/>
                    <a:pt x="60000" y="10632"/>
                  </a:cubicBezTo>
                  <a:cubicBezTo>
                    <a:pt x="42580" y="10632"/>
                    <a:pt x="27096" y="18227"/>
                    <a:pt x="21290" y="30379"/>
                  </a:cubicBezTo>
                  <a:cubicBezTo>
                    <a:pt x="17419" y="37974"/>
                    <a:pt x="17419" y="41012"/>
                    <a:pt x="15483" y="53164"/>
                  </a:cubicBezTo>
                  <a:cubicBezTo>
                    <a:pt x="104516" y="53164"/>
                    <a:pt x="104516" y="53164"/>
                    <a:pt x="104516" y="53164"/>
                  </a:cubicBezTo>
                  <a:cubicBezTo>
                    <a:pt x="102580" y="41012"/>
                    <a:pt x="102580" y="37974"/>
                    <a:pt x="98709" y="30379"/>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ulesoft Corporate Template_DRAFT_0623">
  <a:themeElements>
    <a:clrScheme name="Mulesoft">
      <a:dk1>
        <a:srgbClr val="1D1D1C"/>
      </a:dk1>
      <a:lt1>
        <a:srgbClr val="FFFFFF"/>
      </a:lt1>
      <a:dk2>
        <a:srgbClr val="323031"/>
      </a:dk2>
      <a:lt2>
        <a:srgbClr val="00A1DF"/>
      </a:lt2>
      <a:accent1>
        <a:srgbClr val="646469"/>
      </a:accent1>
      <a:accent2>
        <a:srgbClr val="00A1DF"/>
      </a:accent2>
      <a:accent3>
        <a:srgbClr val="999899"/>
      </a:accent3>
      <a:accent4>
        <a:srgbClr val="00607C"/>
      </a:accent4>
      <a:accent5>
        <a:srgbClr val="00B39C"/>
      </a:accent5>
      <a:accent6>
        <a:srgbClr val="5E66F9"/>
      </a:accent6>
      <a:hlink>
        <a:srgbClr val="00A1DF"/>
      </a:hlink>
      <a:folHlink>
        <a:srgbClr val="00A3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175</Words>
  <Application>Microsoft Office PowerPoint</Application>
  <PresentationFormat>Personalizado</PresentationFormat>
  <Paragraphs>70</Paragraphs>
  <Slides>11</Slides>
  <Notes>7</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Mulesoft Corporate Template_DRAFT_0623</vt:lpstr>
      <vt:lpstr>Presentación de PowerPoint</vt:lpstr>
      <vt:lpstr>Agenda</vt:lpstr>
      <vt:lpstr>Solving Client Needs</vt:lpstr>
      <vt:lpstr>Why API-led connectivity?</vt:lpstr>
      <vt:lpstr>API-led connectivity:  An approach to unlocking your organization</vt:lpstr>
      <vt:lpstr>Applications don’t have to be monolithic </vt:lpstr>
      <vt:lpstr>Enable composability with APIs</vt:lpstr>
      <vt:lpstr>Hybrid solutions with MuleSoft</vt:lpstr>
      <vt:lpstr>The Anypoint Platform from MuleSoft</vt:lpstr>
      <vt:lpstr>How it works? </vt:lpstr>
      <vt:lpstr>Questions and Answers time!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API-led connectivity from MuleSoft</dc:title>
  <dc:creator>Emiliano</dc:creator>
  <cp:lastModifiedBy>Debo</cp:lastModifiedBy>
  <cp:revision>14</cp:revision>
  <dcterms:modified xsi:type="dcterms:W3CDTF">2021-06-28T05:10:13Z</dcterms:modified>
</cp:coreProperties>
</file>