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76" r:id="rId3"/>
    <p:sldId id="260" r:id="rId4"/>
    <p:sldId id="258" r:id="rId5"/>
    <p:sldId id="261" r:id="rId6"/>
    <p:sldId id="264" r:id="rId7"/>
    <p:sldId id="274" r:id="rId8"/>
    <p:sldId id="275" r:id="rId9"/>
    <p:sldId id="263" r:id="rId10"/>
    <p:sldId id="265" r:id="rId11"/>
    <p:sldId id="262" r:id="rId12"/>
    <p:sldId id="269" r:id="rId13"/>
    <p:sldId id="266" r:id="rId14"/>
    <p:sldId id="267" r:id="rId15"/>
    <p:sldId id="268" r:id="rId16"/>
    <p:sldId id="271" r:id="rId17"/>
    <p:sldId id="270" r:id="rId18"/>
    <p:sldId id="257" r:id="rId19"/>
    <p:sldId id="273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33"/>
    <a:srgbClr val="FF9900"/>
    <a:srgbClr val="080808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67" y="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2420938"/>
            <a:ext cx="4176713" cy="1109662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573463"/>
            <a:ext cx="4176713" cy="8397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34150" y="1052513"/>
            <a:ext cx="1854200" cy="5472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71550" y="1052513"/>
            <a:ext cx="5410200" cy="5472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1550" y="1727200"/>
            <a:ext cx="3632200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6150" y="1727200"/>
            <a:ext cx="3632200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052513"/>
            <a:ext cx="72024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727200"/>
            <a:ext cx="74168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590033"/>
            <a:ext cx="5472113" cy="792163"/>
          </a:xfrm>
          <a:noFill/>
        </p:spPr>
        <p:txBody>
          <a:bodyPr/>
          <a:lstStyle/>
          <a:p>
            <a:pPr eaLnBrk="1" hangingPunct="1"/>
            <a:r>
              <a:rPr lang="ko-KR" altLang="en-US" sz="2600" dirty="0" err="1"/>
              <a:t>매일날로먹기</a:t>
            </a:r>
            <a:r>
              <a:rPr lang="en-US" altLang="ko-KR" sz="2800" dirty="0"/>
              <a:t>-</a:t>
            </a:r>
            <a:r>
              <a:rPr lang="ko-KR" altLang="en-US" sz="2800" dirty="0"/>
              <a:t>날씨공공</a:t>
            </a:r>
            <a:r>
              <a:rPr lang="en-US" altLang="ko-KR" sz="2800" dirty="0"/>
              <a:t>DATA</a:t>
            </a:r>
            <a:endParaRPr lang="uk-UA" sz="28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2323" y="3408363"/>
            <a:ext cx="3240087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차 </a:t>
            </a:r>
            <a:r>
              <a:rPr lang="en-US" altLang="ko-KR" sz="2000" dirty="0"/>
              <a:t>Web Project</a:t>
            </a:r>
            <a:endParaRPr lang="uk-U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B03BF-EC7E-49BE-ADBF-95EC08F9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7" y="3940069"/>
            <a:ext cx="43916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kern="0" dirty="0"/>
              <a:t>Team Member- </a:t>
            </a:r>
            <a:r>
              <a:rPr lang="ko-KR" altLang="en-US" sz="2000" kern="0" dirty="0"/>
              <a:t>정승우</a:t>
            </a:r>
            <a:r>
              <a:rPr lang="en-US" altLang="ko-KR" sz="2000" kern="0" dirty="0"/>
              <a:t>,</a:t>
            </a:r>
            <a:r>
              <a:rPr lang="ko-KR" altLang="en-US" sz="2000" kern="0" dirty="0" err="1"/>
              <a:t>황윤주</a:t>
            </a:r>
            <a:endParaRPr lang="uk-UA" sz="2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데이터모델링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3143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사용기술 및 개발 환경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sz="2400" dirty="0">
                <a:solidFill>
                  <a:schemeClr val="tx2"/>
                </a:solidFill>
              </a:rPr>
              <a:t> : Window 10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en-US" sz="2400" dirty="0">
                <a:solidFill>
                  <a:schemeClr val="tx2"/>
                </a:solidFill>
              </a:rPr>
              <a:t>: Eclipse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n-US" sz="2400" dirty="0">
                <a:solidFill>
                  <a:schemeClr val="tx2"/>
                </a:solidFill>
              </a:rPr>
              <a:t>: Java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</a:t>
            </a:r>
            <a:r>
              <a:rPr lang="en-US" sz="2400" dirty="0">
                <a:solidFill>
                  <a:schemeClr val="tx2"/>
                </a:solidFill>
              </a:rPr>
              <a:t>: Spring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sz="2400" dirty="0">
                <a:solidFill>
                  <a:schemeClr val="tx2"/>
                </a:solidFill>
              </a:rPr>
              <a:t> : Oracle 11g, </a:t>
            </a:r>
            <a:r>
              <a:rPr lang="en-US" sz="2400" dirty="0" err="1">
                <a:solidFill>
                  <a:schemeClr val="tx2"/>
                </a:solidFill>
              </a:rPr>
              <a:t>Exerd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400" dirty="0">
                <a:solidFill>
                  <a:schemeClr val="tx2"/>
                </a:solidFill>
              </a:rPr>
              <a:t> : Apache Tomcat 9.0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Tool </a:t>
            </a:r>
            <a:r>
              <a:rPr lang="en-US" sz="2400" dirty="0">
                <a:solidFill>
                  <a:schemeClr val="tx2"/>
                </a:solidFill>
              </a:rPr>
              <a:t>:  draw - </a:t>
            </a:r>
            <a:r>
              <a:rPr lang="en-US" sz="2400" dirty="0" err="1">
                <a:solidFill>
                  <a:schemeClr val="tx2"/>
                </a:solidFill>
              </a:rPr>
              <a:t>io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</a:t>
            </a:r>
            <a:r>
              <a:rPr lang="en-US" sz="2400" dirty="0">
                <a:solidFill>
                  <a:schemeClr val="tx2"/>
                </a:solidFill>
              </a:rPr>
              <a:t>: ojdbc6, jQuery 3.4.1, Ajax, Bootstrap, </a:t>
            </a:r>
            <a:r>
              <a:rPr lang="en-US" sz="2400" dirty="0" err="1">
                <a:solidFill>
                  <a:schemeClr val="tx2"/>
                </a:solidFill>
              </a:rPr>
              <a:t>kakaoAPI</a:t>
            </a:r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3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개발 일정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23568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시연 영상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405943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역할 분담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211510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스스로 피드백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200195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3033924"/>
            <a:ext cx="5472113" cy="792163"/>
          </a:xfrm>
          <a:noFill/>
        </p:spPr>
        <p:txBody>
          <a:bodyPr/>
          <a:lstStyle/>
          <a:p>
            <a:pPr eaLnBrk="1" hangingPunct="1"/>
            <a:r>
              <a:rPr lang="en-US" sz="7000" dirty="0"/>
              <a:t>Q&amp;A</a:t>
            </a:r>
            <a:endParaRPr lang="uk-UA" sz="7000" dirty="0"/>
          </a:p>
        </p:txBody>
      </p:sp>
    </p:spTree>
    <p:extLst>
      <p:ext uri="{BB962C8B-B14F-4D97-AF65-F5344CB8AC3E}">
        <p14:creationId xmlns:p14="http://schemas.microsoft.com/office/powerpoint/2010/main" val="23409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874120"/>
            <a:ext cx="5472113" cy="792163"/>
          </a:xfrm>
          <a:noFill/>
        </p:spPr>
        <p:txBody>
          <a:bodyPr/>
          <a:lstStyle/>
          <a:p>
            <a:pPr eaLnBrk="1" hangingPunct="1"/>
            <a:r>
              <a:rPr lang="ko-KR" altLang="en-US" sz="5000" dirty="0"/>
              <a:t>감사합니다 </a:t>
            </a:r>
            <a:endParaRPr lang="uk-UA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B03BF-EC7E-49BE-ADBF-95EC08F9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7" y="3940069"/>
            <a:ext cx="43916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kern="0" dirty="0"/>
              <a:t>Team Member- </a:t>
            </a:r>
            <a:r>
              <a:rPr lang="ko-KR" altLang="en-US" sz="2000" kern="0" dirty="0"/>
              <a:t>정승우</a:t>
            </a:r>
            <a:r>
              <a:rPr lang="en-US" altLang="ko-KR" sz="2000" kern="0" dirty="0"/>
              <a:t>,</a:t>
            </a:r>
            <a:r>
              <a:rPr lang="ko-KR" altLang="en-US" sz="2000" kern="0" dirty="0" err="1"/>
              <a:t>황윤주</a:t>
            </a:r>
            <a:endParaRPr lang="uk-UA" sz="2000" kern="0" dirty="0"/>
          </a:p>
        </p:txBody>
      </p:sp>
    </p:spTree>
    <p:extLst>
      <p:ext uri="{BB962C8B-B14F-4D97-AF65-F5344CB8AC3E}">
        <p14:creationId xmlns:p14="http://schemas.microsoft.com/office/powerpoint/2010/main" val="347445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5025"/>
            <a:ext cx="6480175" cy="649288"/>
          </a:xfrm>
          <a:effectLst/>
        </p:spPr>
        <p:txBody>
          <a:bodyPr/>
          <a:lstStyle/>
          <a:p>
            <a:pPr eaLnBrk="1" hangingPunct="1"/>
            <a:endParaRPr lang="uk-UA" sz="32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34377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Use our amazing, awesome pre-made presentation design templates to transform your boring, sleep-inducing presentation into an aggressive, professional, energetic, jaw-dropping presentation in nearly no time at all.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PowerPoint Templates (ppt) our creative graphics designers have developed are masterfully thought out, with superior backgrounds, awesome graphics, and text formatting.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Our design templates have been specifically optimized for use in Microsoft PowerPoint, making them easy-to-use for even a novice user.</a:t>
            </a:r>
            <a:endParaRPr lang="uk-UA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127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5025"/>
            <a:ext cx="6480175" cy="649288"/>
          </a:xfrm>
          <a:effectLst/>
        </p:spPr>
        <p:txBody>
          <a:bodyPr/>
          <a:lstStyle/>
          <a:p>
            <a:pPr eaLnBrk="1" hangingPunct="1"/>
            <a:r>
              <a:rPr lang="ko-KR" altLang="en-US" sz="3200" b="1" dirty="0"/>
              <a:t>목차</a:t>
            </a:r>
            <a:endParaRPr lang="uk-UA" sz="32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34377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Use our amazing, awesome pre-made presentation design templates to transform your boring, sleep-inducing presentation into an aggressive, professional, energetic, jaw-dropping presentation in nearly no time at all.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PowerPoint Templates (ppt) our creative graphics designers have developed are masterfully thought out, with superior backgrounds, awesome graphics, and text formatting.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Our design templates have been specifically optimized for use in Microsoft PowerPoint, making them easy-to-use for even a novice user.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2848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기획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Planning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매일 날로 먹기 </a:t>
            </a:r>
            <a:r>
              <a:rPr lang="en-US" altLang="ko-KR" sz="2200" dirty="0">
                <a:solidFill>
                  <a:schemeClr val="tx2"/>
                </a:solidFill>
              </a:rPr>
              <a:t>(</a:t>
            </a:r>
            <a:r>
              <a:rPr lang="ko-KR" altLang="en-US" sz="2200" dirty="0">
                <a:solidFill>
                  <a:schemeClr val="tx2"/>
                </a:solidFill>
              </a:rPr>
              <a:t>키워드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데일리</a:t>
            </a:r>
            <a:r>
              <a:rPr lang="en-US" altLang="ko-KR" sz="2200" dirty="0">
                <a:solidFill>
                  <a:schemeClr val="tx2"/>
                </a:solidFill>
              </a:rPr>
              <a:t>,</a:t>
            </a:r>
            <a:r>
              <a:rPr lang="ko-KR" altLang="en-US" sz="2200" dirty="0">
                <a:solidFill>
                  <a:schemeClr val="tx2"/>
                </a:solidFill>
              </a:rPr>
              <a:t>날씨</a:t>
            </a:r>
            <a:r>
              <a:rPr lang="en-US" altLang="ko-KR" sz="2200" dirty="0">
                <a:solidFill>
                  <a:schemeClr val="tx2"/>
                </a:solidFill>
              </a:rPr>
              <a:t>,</a:t>
            </a:r>
            <a:r>
              <a:rPr lang="ko-KR" altLang="en-US" sz="2200" dirty="0">
                <a:solidFill>
                  <a:schemeClr val="tx2"/>
                </a:solidFill>
              </a:rPr>
              <a:t>장소</a:t>
            </a:r>
            <a:r>
              <a:rPr lang="en-US" altLang="ko-KR" sz="2200" dirty="0">
                <a:solidFill>
                  <a:schemeClr val="tx2"/>
                </a:solidFill>
              </a:rPr>
              <a:t>,</a:t>
            </a:r>
            <a:r>
              <a:rPr lang="ko-KR" altLang="en-US" sz="2200" dirty="0">
                <a:solidFill>
                  <a:schemeClr val="tx2"/>
                </a:solidFill>
              </a:rPr>
              <a:t>추천</a:t>
            </a:r>
            <a:r>
              <a:rPr lang="en-US" altLang="ko-KR" sz="2200" dirty="0">
                <a:solidFill>
                  <a:schemeClr val="tx2"/>
                </a:solidFill>
              </a:rPr>
              <a:t>)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endParaRPr lang="en-US" sz="2200" dirty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컨셉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라이프스타일 컨셉</a:t>
            </a:r>
            <a:endParaRPr lang="en-US" sz="2200" dirty="0">
              <a:solidFill>
                <a:schemeClr val="tx2"/>
              </a:solidFill>
            </a:endParaRPr>
          </a:p>
          <a:p>
            <a:pPr eaLnBrk="1" hangingPunct="1"/>
            <a:endParaRPr lang="en-US" sz="2200" dirty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공공데이터인 날씨 데이터를 이용하여 편리하면서도 기발하고 차별화된 웹페이지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중점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최소 </a:t>
            </a:r>
            <a:r>
              <a:rPr lang="en-US" altLang="ko-KR" sz="2200" dirty="0">
                <a:solidFill>
                  <a:schemeClr val="tx2"/>
                </a:solidFill>
              </a:rPr>
              <a:t>3</a:t>
            </a:r>
            <a:r>
              <a:rPr lang="ko-KR" altLang="en-US" sz="2200" dirty="0">
                <a:solidFill>
                  <a:schemeClr val="tx2"/>
                </a:solidFill>
              </a:rPr>
              <a:t>시간마다 업데이트 되는 날씨데이터에 맞춰 효과적인 기능 구현 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endParaRPr lang="en-US" altLang="ko-KR" sz="2200" dirty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측면 </a:t>
            </a:r>
            <a:r>
              <a:rPr lang="en-US" altLang="ko-KR" sz="2200" dirty="0">
                <a:solidFill>
                  <a:schemeClr val="tx2"/>
                </a:solidFill>
              </a:rPr>
              <a:t>: </a:t>
            </a:r>
            <a:r>
              <a:rPr lang="ko-KR" altLang="en-US" sz="2200" dirty="0">
                <a:solidFill>
                  <a:schemeClr val="tx2"/>
                </a:solidFill>
              </a:rPr>
              <a:t>게시판 커뮤니티 또는 검색</a:t>
            </a:r>
            <a:r>
              <a:rPr lang="en-US" altLang="ko-KR" sz="2200" dirty="0">
                <a:solidFill>
                  <a:schemeClr val="tx2"/>
                </a:solidFill>
              </a:rPr>
              <a:t>,</a:t>
            </a:r>
            <a:r>
              <a:rPr lang="ko-KR" altLang="en-US" sz="2200" dirty="0">
                <a:solidFill>
                  <a:schemeClr val="tx2"/>
                </a:solidFill>
              </a:rPr>
              <a:t>추천</a:t>
            </a:r>
            <a:r>
              <a:rPr lang="en-US" altLang="ko-KR" sz="2200" dirty="0">
                <a:solidFill>
                  <a:schemeClr val="tx2"/>
                </a:solidFill>
              </a:rPr>
              <a:t>,</a:t>
            </a:r>
            <a:r>
              <a:rPr lang="ko-KR" altLang="en-US" sz="2200" dirty="0">
                <a:solidFill>
                  <a:schemeClr val="tx2"/>
                </a:solidFill>
              </a:rPr>
              <a:t>알림 등의 기능으로 접속 빈도 늘리기</a:t>
            </a:r>
            <a:endParaRPr lang="en-US" altLang="ko-KR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시나리오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스토리보드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Scenario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요구사항명세서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That’s it! You just can’t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22930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구현 기능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기본기능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3976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구현 기능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메인기능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96291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구현 기능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특별기능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 err="1">
                <a:solidFill>
                  <a:schemeClr val="tx2"/>
                </a:solidFill>
              </a:rPr>
              <a:t>차별점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284837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MVC</a:t>
            </a:r>
            <a:r>
              <a:rPr lang="ko-KR" altLang="en-US" b="1" dirty="0">
                <a:solidFill>
                  <a:schemeClr val="tx2"/>
                </a:solidFill>
              </a:rPr>
              <a:t>패턴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클래스 다이어그램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24962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0F3F68"/>
      </a:lt2>
      <a:accent1>
        <a:srgbClr val="30A6DF"/>
      </a:accent1>
      <a:accent2>
        <a:srgbClr val="76D0F8"/>
      </a:accent2>
      <a:accent3>
        <a:srgbClr val="FFFFFF"/>
      </a:accent3>
      <a:accent4>
        <a:srgbClr val="404040"/>
      </a:accent4>
      <a:accent5>
        <a:srgbClr val="ADD0EC"/>
      </a:accent5>
      <a:accent6>
        <a:srgbClr val="6ABCE1"/>
      </a:accent6>
      <a:hlink>
        <a:srgbClr val="1F7BB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217</TotalTime>
  <Words>1402</Words>
  <Application>Microsoft Office PowerPoint</Application>
  <PresentationFormat>화면 슬라이드 쇼(4:3)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Noto Sans</vt:lpstr>
      <vt:lpstr>Arial</vt:lpstr>
      <vt:lpstr>template</vt:lpstr>
      <vt:lpstr>매일날로먹기-날씨공공DATA</vt:lpstr>
      <vt:lpstr>목차</vt:lpstr>
      <vt:lpstr> 기획 Planning</vt:lpstr>
      <vt:lpstr>시나리오(스토리보드) Scenario </vt:lpstr>
      <vt:lpstr>요구사항명세서 Function</vt:lpstr>
      <vt:lpstr>구현 기능-기본기능</vt:lpstr>
      <vt:lpstr>구현 기능-메인기능</vt:lpstr>
      <vt:lpstr>구현 기능-특별기능(차별점)</vt:lpstr>
      <vt:lpstr>MVC패턴(클래스 다이어그램)</vt:lpstr>
      <vt:lpstr>데이터모델링</vt:lpstr>
      <vt:lpstr>사용기술 및 개발 환경</vt:lpstr>
      <vt:lpstr>개발 일정</vt:lpstr>
      <vt:lpstr>시연 영상</vt:lpstr>
      <vt:lpstr>역할 분담</vt:lpstr>
      <vt:lpstr>스스로 피드백</vt:lpstr>
      <vt:lpstr>Q&amp;A</vt:lpstr>
      <vt:lpstr>감사합니다 </vt:lpstr>
      <vt:lpstr>PowerPoint 프레젠테이션</vt:lpstr>
      <vt:lpstr>PowerPoint 프레젠테이션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Camila Sinclair</dc:creator>
  <cp:lastModifiedBy>Camila Sinclair</cp:lastModifiedBy>
  <cp:revision>11</cp:revision>
  <dcterms:created xsi:type="dcterms:W3CDTF">2020-07-10T08:24:57Z</dcterms:created>
  <dcterms:modified xsi:type="dcterms:W3CDTF">2020-07-12T13:31:33Z</dcterms:modified>
</cp:coreProperties>
</file>