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43be656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743be656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743be65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743be65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743be656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743be656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743be656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743be656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743be656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743be656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43be656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743be656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43be656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743be656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743be656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743be656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hyperlink" Target="https://hive.indienova.com/farm/blog/2016/12/8752-1482575101.gi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oristhebrave.com/2020/09/12/dungeon-generation-in-binding-of-isaac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ndienova.com/u/root/blogread/1766" TargetMode="External"/><Relationship Id="rId4" Type="http://schemas.openxmlformats.org/officeDocument/2006/relationships/hyperlink" Target="https://www.boristhebrave.com/2020/09/12/dungeon-generation-in-binding-of-isaac/" TargetMode="External"/><Relationship Id="rId5" Type="http://schemas.openxmlformats.org/officeDocument/2006/relationships/hyperlink" Target="https://www.libsdl.org/" TargetMode="External"/><Relationship Id="rId6" Type="http://schemas.openxmlformats.org/officeDocument/2006/relationships/hyperlink" Target="https://lazyfoo.net/tutorials/SDL/index.php" TargetMode="External"/><Relationship Id="rId7" Type="http://schemas.openxmlformats.org/officeDocument/2006/relationships/hyperlink" Target="https://cread.jd.com/read/startRead.action?bookId=30372452&amp;readType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Map/Maze/Level/Room Generation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Celica Lysik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418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procedurally generated map in SDL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 the user be able to re-generate maps based on certain 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 be used to make maps for roguelikes or other games that require procedurally generated maps.</a:t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850" y="1515725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5276850" y="3801725"/>
            <a:ext cx="359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https://hive.indienova.com/farm/blog/2016/12/8752-1482575101.gif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SDL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30700" y="1494125"/>
            <a:ext cx="26187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Initially released in 1998 by Sam Lantinga while working for Loki Software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SDL is a cross-platform development library that provides low level access to keyboard, mouse and joystick, audio, etc.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Graphics supported through OpenGL and Vulkan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Not a game engine but cool games have been made in it.</a:t>
            </a:r>
            <a:endParaRPr sz="15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575" y="195875"/>
            <a:ext cx="2886300" cy="14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748" y="1728550"/>
            <a:ext cx="2811648" cy="158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7375" y="3391792"/>
            <a:ext cx="2618701" cy="150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37092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and Random Generation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30700" y="1907300"/>
            <a:ext cx="37092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Procedural Gen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 of content creation using an algorithm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output can be replicated using the same inputs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Gen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Algorithms fed </a:t>
            </a:r>
            <a:r>
              <a:rPr lang="en" sz="1600"/>
              <a:t>different</a:t>
            </a:r>
            <a:r>
              <a:rPr lang="en" sz="1600"/>
              <a:t> inputs/altering expressions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Pseudo randomness</a:t>
            </a:r>
            <a:endParaRPr sz="16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175" y="565600"/>
            <a:ext cx="4299300" cy="3288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711600"/>
            <a:ext cx="7505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Game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Holds data about the window, renderer, 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Mostly SDL stuff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Texture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SDL image wrapper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SDL libraries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Image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font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Tile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Position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Type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725" y="228225"/>
            <a:ext cx="2704675" cy="21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710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Levels generated through “Tile Type”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Based on ruleset defined by Binding of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Isaac Style Dungeon Generation Algorithm</a:t>
            </a:r>
            <a:r>
              <a:rPr lang="en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Determine the neighbor cell by adding (step amount) to current cell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neighbor cell is already occupied, end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neighbor cell has more than one filled neighbor, end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enough rooms have been generated, end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https://indienova.com/u/root/blogread/1766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https://www.boristhebrave.com/2020/09/12/dungeon-generation-in-binding-of-isaac/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https://www.libsdl.org/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https://lazyfoo.net/tutorials/SDL/index.php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https://cread.jd.com/read/startRead.action?bookId=30372452&amp;readType=1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