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25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5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853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787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46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720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8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22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70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DF67-0CF2-4329-AB30-A9412C49DB8C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2AA2-FEF2-4C1E-ADFE-789A00BC22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012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sv-SE" dirty="0" smtClean="0"/>
              <a:t>Examinationsprojekt vattentank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9047" y="2873334"/>
            <a:ext cx="4553904" cy="34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65" y="22440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7200" dirty="0" smtClean="0"/>
              <a:t>Koncept: Enkelhet!</a:t>
            </a:r>
            <a:endParaRPr lang="sv-SE" sz="7200" dirty="0"/>
          </a:p>
        </p:txBody>
      </p:sp>
    </p:spTree>
    <p:extLst>
      <p:ext uri="{BB962C8B-B14F-4D97-AF65-F5344CB8AC3E}">
        <p14:creationId xmlns:p14="http://schemas.microsoft.com/office/powerpoint/2010/main" val="9062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787" y="340073"/>
            <a:ext cx="4034425" cy="1325563"/>
          </a:xfrm>
        </p:spPr>
        <p:txBody>
          <a:bodyPr/>
          <a:lstStyle/>
          <a:p>
            <a:r>
              <a:rPr lang="sv-SE" dirty="0" smtClean="0"/>
              <a:t>Gränssnitt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869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Anpassningselektronik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3" y="1402915"/>
            <a:ext cx="11732219" cy="4798715"/>
          </a:xfrm>
        </p:spPr>
      </p:pic>
    </p:spTree>
    <p:extLst>
      <p:ext uri="{BB962C8B-B14F-4D97-AF65-F5344CB8AC3E}">
        <p14:creationId xmlns:p14="http://schemas.microsoft.com/office/powerpoint/2010/main" val="35856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Regler-algoritmen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92" y="1435346"/>
            <a:ext cx="6857143" cy="4104762"/>
          </a:xfrm>
        </p:spPr>
      </p:pic>
      <p:sp>
        <p:nvSpPr>
          <p:cNvPr id="6" name="Rectangle 5"/>
          <p:cNvSpPr/>
          <p:nvPr/>
        </p:nvSpPr>
        <p:spPr>
          <a:xfrm>
            <a:off x="3473884" y="55401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/>
              <a:t>http://upload.wikimedia.org/wikipedia/commons/3/30/PID-regulator.png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40623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På väg till våra resultat…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1" y="1407514"/>
            <a:ext cx="4517262" cy="3381907"/>
          </a:xfrm>
        </p:spPr>
      </p:pic>
      <p:sp>
        <p:nvSpPr>
          <p:cNvPr id="7" name="TextBox 6"/>
          <p:cNvSpPr txBox="1"/>
          <p:nvPr/>
        </p:nvSpPr>
        <p:spPr>
          <a:xfrm>
            <a:off x="1152395" y="5047989"/>
            <a:ext cx="276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Zieger</a:t>
            </a:r>
            <a:r>
              <a:rPr lang="sv-SE" dirty="0" smtClean="0"/>
              <a:t> Nichols </a:t>
            </a:r>
            <a:r>
              <a:rPr lang="sv-SE" dirty="0" err="1" smtClean="0"/>
              <a:t>tuning</a:t>
            </a:r>
            <a:r>
              <a:rPr lang="sv-SE" dirty="0" smtClean="0"/>
              <a:t> regler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32" y="1407514"/>
            <a:ext cx="4517263" cy="33819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75100" y="5047989"/>
            <a:ext cx="35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Åström &amp; </a:t>
            </a:r>
            <a:r>
              <a:rPr lang="sv-SE" dirty="0" smtClean="0"/>
              <a:t>Hägglund </a:t>
            </a:r>
            <a:r>
              <a:rPr lang="sv-SE" dirty="0" err="1" smtClean="0"/>
              <a:t>tuning</a:t>
            </a:r>
            <a:r>
              <a:rPr lang="sv-SE" dirty="0" smtClean="0"/>
              <a:t> regler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55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304" y="551145"/>
            <a:ext cx="8567464" cy="1139543"/>
          </a:xfrm>
        </p:spPr>
        <p:txBody>
          <a:bodyPr/>
          <a:lstStyle/>
          <a:p>
            <a:r>
              <a:rPr lang="sv-SE" dirty="0" smtClean="0"/>
              <a:t>Våra resultat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42" y="1817910"/>
            <a:ext cx="4604947" cy="3447554"/>
          </a:xfrm>
        </p:spPr>
      </p:pic>
      <p:sp>
        <p:nvSpPr>
          <p:cNvPr id="8" name="TextBox 7"/>
          <p:cNvSpPr txBox="1"/>
          <p:nvPr/>
        </p:nvSpPr>
        <p:spPr>
          <a:xfrm>
            <a:off x="2995525" y="5392686"/>
            <a:ext cx="393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Hysat</a:t>
            </a:r>
            <a:r>
              <a:rPr lang="sv-SE" dirty="0" smtClean="0"/>
              <a:t> resultat.. Men kan vi ännu bättre?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307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Våra slutgiltiga resultat!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6" y="1690688"/>
            <a:ext cx="5343525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98" y="1690688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8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Examinationsprojekt vattentank</vt:lpstr>
      <vt:lpstr>Koncept: Enkelhet!</vt:lpstr>
      <vt:lpstr>Gränssnitt</vt:lpstr>
      <vt:lpstr>Anpassningselektronik</vt:lpstr>
      <vt:lpstr>Regler-algoritmen</vt:lpstr>
      <vt:lpstr>På väg till våra resultat…</vt:lpstr>
      <vt:lpstr>Våra resultat</vt:lpstr>
      <vt:lpstr>Våra slutgiltiga resultat!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Examinationsprojekt vattentank</dc:title>
  <dc:creator>Alatia Soded</dc:creator>
  <cp:lastModifiedBy>Alatia Soded</cp:lastModifiedBy>
  <cp:revision>6</cp:revision>
  <dcterms:created xsi:type="dcterms:W3CDTF">2014-04-29T07:06:03Z</dcterms:created>
  <dcterms:modified xsi:type="dcterms:W3CDTF">2014-04-29T08:36:51Z</dcterms:modified>
</cp:coreProperties>
</file>