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8" r:id="rId4"/>
    <p:sldId id="269" r:id="rId5"/>
    <p:sldId id="270" r:id="rId6"/>
    <p:sldId id="271" r:id="rId7"/>
    <p:sldId id="272" r:id="rId8"/>
    <p:sldId id="273" r:id="rId9"/>
    <p:sldId id="274" r:id="rId10"/>
    <p:sldId id="267" r:id="rId11"/>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E1904711-421F-4DB6-A889-BD3E15533D89}" type="slidenum">
              <a:t>‹#›</a:t>
            </a:fld>
            <a:endParaRP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523880" y="1122480"/>
            <a:ext cx="9142920" cy="238644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27" name="PlaceHolder 2"/>
          <p:cNvSpPr>
            <a:spLocks noGrp="1"/>
          </p:cNvSpPr>
          <p:nvPr>
            <p:ph/>
          </p:nvPr>
        </p:nvSpPr>
        <p:spPr>
          <a:xfrm>
            <a:off x="609480" y="1604520"/>
            <a:ext cx="109720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28" name="PlaceHolder 3"/>
          <p:cNvSpPr>
            <a:spLocks noGrp="1"/>
          </p:cNvSpPr>
          <p:nvPr>
            <p:ph/>
          </p:nvPr>
        </p:nvSpPr>
        <p:spPr>
          <a:xfrm>
            <a:off x="609480" y="3682080"/>
            <a:ext cx="109720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635C716C-A696-4551-882C-C025CFE059E6}"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523880" y="1122480"/>
            <a:ext cx="9142920" cy="238644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3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3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32"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33"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2"/>
          </p:nvPr>
        </p:nvSpPr>
        <p:spPr/>
        <p:txBody>
          <a:bodyPr/>
          <a:lstStyle/>
          <a:p>
            <a:fld id="{24C98898-041B-4189-A468-8D81F559FEEB}" type="slidenum">
              <a:t>‹#›</a:t>
            </a:fld>
            <a:endParaRPr/>
          </a:p>
        </p:txBody>
      </p:sp>
      <p:sp>
        <p:nvSpPr>
          <p:cNvPr id="9" name="PlaceHolder 8"/>
          <p:cNvSpPr>
            <a:spLocks noGrp="1"/>
          </p:cNvSpPr>
          <p:nvPr>
            <p:ph type="dt" idx="3"/>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523880" y="1122480"/>
            <a:ext cx="9142920" cy="238644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35" name="PlaceHolder 2"/>
          <p:cNvSpPr>
            <a:spLocks noGrp="1"/>
          </p:cNvSpPr>
          <p:nvPr>
            <p:ph/>
          </p:nvPr>
        </p:nvSpPr>
        <p:spPr>
          <a:xfrm>
            <a:off x="609480" y="1604520"/>
            <a:ext cx="35326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36" name="PlaceHolder 3"/>
          <p:cNvSpPr>
            <a:spLocks noGrp="1"/>
          </p:cNvSpPr>
          <p:nvPr>
            <p:ph/>
          </p:nvPr>
        </p:nvSpPr>
        <p:spPr>
          <a:xfrm>
            <a:off x="4319280" y="1604520"/>
            <a:ext cx="35326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37" name="PlaceHolder 4"/>
          <p:cNvSpPr>
            <a:spLocks noGrp="1"/>
          </p:cNvSpPr>
          <p:nvPr>
            <p:ph/>
          </p:nvPr>
        </p:nvSpPr>
        <p:spPr>
          <a:xfrm>
            <a:off x="8028720" y="1604520"/>
            <a:ext cx="35326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38" name="PlaceHolder 5"/>
          <p:cNvSpPr>
            <a:spLocks noGrp="1"/>
          </p:cNvSpPr>
          <p:nvPr>
            <p:ph/>
          </p:nvPr>
        </p:nvSpPr>
        <p:spPr>
          <a:xfrm>
            <a:off x="609480" y="3682080"/>
            <a:ext cx="35326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39" name="PlaceHolder 6"/>
          <p:cNvSpPr>
            <a:spLocks noGrp="1"/>
          </p:cNvSpPr>
          <p:nvPr>
            <p:ph/>
          </p:nvPr>
        </p:nvSpPr>
        <p:spPr>
          <a:xfrm>
            <a:off x="4319280" y="3682080"/>
            <a:ext cx="35326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40" name="PlaceHolder 7"/>
          <p:cNvSpPr>
            <a:spLocks noGrp="1"/>
          </p:cNvSpPr>
          <p:nvPr>
            <p:ph/>
          </p:nvPr>
        </p:nvSpPr>
        <p:spPr>
          <a:xfrm>
            <a:off x="8028720" y="3682080"/>
            <a:ext cx="35326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2"/>
          </p:nvPr>
        </p:nvSpPr>
        <p:spPr/>
        <p:txBody>
          <a:bodyPr/>
          <a:lstStyle/>
          <a:p>
            <a:fld id="{61448155-A97B-47CD-A7DE-F5C94956EB4F}" type="slidenum">
              <a:t>‹#›</a:t>
            </a:fld>
            <a:endParaRPr/>
          </a:p>
        </p:txBody>
      </p:sp>
      <p:sp>
        <p:nvSpPr>
          <p:cNvPr id="11" name="PlaceHolder 10"/>
          <p:cNvSpPr>
            <a:spLocks noGrp="1"/>
          </p:cNvSpPr>
          <p:nvPr>
            <p:ph type="dt" idx="3"/>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2920" cy="238644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6" name="PlaceHolder 2"/>
          <p:cNvSpPr>
            <a:spLocks noGrp="1"/>
          </p:cNvSpPr>
          <p:nvPr>
            <p:ph type="subTitle"/>
          </p:nvPr>
        </p:nvSpPr>
        <p:spPr>
          <a:xfrm>
            <a:off x="609480" y="1604520"/>
            <a:ext cx="10972080" cy="3976920"/>
          </a:xfrm>
          <a:prstGeom prst="rect">
            <a:avLst/>
          </a:prstGeom>
          <a:noFill/>
          <a:ln w="0">
            <a:noFill/>
          </a:ln>
        </p:spPr>
        <p:txBody>
          <a:bodyPr lIns="0" tIns="0" rIns="0" bIns="0" anchor="ctr">
            <a:noAutofit/>
          </a:bodyPr>
          <a:lstStyle/>
          <a:p>
            <a:pPr algn="ctr">
              <a:buNone/>
            </a:pPr>
            <a:endParaRPr lang="en-CA" sz="3200" b="0" strike="noStrike" spc="-1">
              <a:latin typeface="Arial"/>
            </a:endParaRPr>
          </a:p>
        </p:txBody>
      </p:sp>
      <p:sp>
        <p:nvSpPr>
          <p:cNvPr id="4" name="PlaceHolder 3"/>
          <p:cNvSpPr>
            <a:spLocks noGrp="1"/>
          </p:cNvSpPr>
          <p:nvPr>
            <p:ph type="ftr" idx="1"/>
          </p:nvPr>
        </p:nvSpPr>
        <p:spPr/>
        <p:txBody>
          <a:bodyPr/>
          <a:lstStyle/>
          <a:p>
            <a:r>
              <a:t>Footer</a:t>
            </a:r>
          </a:p>
        </p:txBody>
      </p:sp>
      <p:sp>
        <p:nvSpPr>
          <p:cNvPr id="2" name="PlaceHolder 4"/>
          <p:cNvSpPr>
            <a:spLocks noGrp="1"/>
          </p:cNvSpPr>
          <p:nvPr>
            <p:ph type="sldNum" idx="2"/>
          </p:nvPr>
        </p:nvSpPr>
        <p:spPr/>
        <p:txBody>
          <a:bodyPr/>
          <a:lstStyle/>
          <a:p>
            <a:fld id="{6C5AA2E0-D0D6-4921-89A5-5BE662FB5282}" type="slidenum">
              <a:t>‹#›</a:t>
            </a:fld>
            <a:endParaRPr/>
          </a:p>
        </p:txBody>
      </p:sp>
      <p:sp>
        <p:nvSpPr>
          <p:cNvPr id="3" name="PlaceHolder 5"/>
          <p:cNvSpPr>
            <a:spLocks noGrp="1"/>
          </p:cNvSpPr>
          <p:nvPr>
            <p:ph type="dt" idx="3"/>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523880" y="1122480"/>
            <a:ext cx="9142920" cy="238644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8" name="PlaceHolder 2"/>
          <p:cNvSpPr>
            <a:spLocks noGrp="1"/>
          </p:cNvSpPr>
          <p:nvPr>
            <p:ph/>
          </p:nvPr>
        </p:nvSpPr>
        <p:spPr>
          <a:xfrm>
            <a:off x="609480" y="1604520"/>
            <a:ext cx="10972080" cy="39769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04076CE6-0C3B-4A17-9EE4-733AE9DFF15B}"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523880" y="1122480"/>
            <a:ext cx="9142920" cy="238644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10" name="PlaceHolder 2"/>
          <p:cNvSpPr>
            <a:spLocks noGrp="1"/>
          </p:cNvSpPr>
          <p:nvPr>
            <p:ph/>
          </p:nvPr>
        </p:nvSpPr>
        <p:spPr>
          <a:xfrm>
            <a:off x="609480" y="1604520"/>
            <a:ext cx="5354280" cy="39769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11" name="PlaceHolder 3"/>
          <p:cNvSpPr>
            <a:spLocks noGrp="1"/>
          </p:cNvSpPr>
          <p:nvPr>
            <p:ph/>
          </p:nvPr>
        </p:nvSpPr>
        <p:spPr>
          <a:xfrm>
            <a:off x="6231960" y="1604520"/>
            <a:ext cx="5354280" cy="39769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F82C7FCD-68F2-49B2-A320-8E3057D70357}"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523880" y="1122480"/>
            <a:ext cx="9142920" cy="238644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666360F0-01E3-4C68-AE85-AC5B33921098}"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523880" y="1122480"/>
            <a:ext cx="9142920" cy="11063520"/>
          </a:xfrm>
          <a:prstGeom prst="rect">
            <a:avLst/>
          </a:prstGeom>
          <a:noFill/>
          <a:ln w="0">
            <a:noFill/>
          </a:ln>
        </p:spPr>
        <p:txBody>
          <a:bodyPr lIns="0" tIns="0" rIns="0" bIns="0" anchor="ctr">
            <a:noAutofit/>
          </a:bodyPr>
          <a:lstStyle/>
          <a:p>
            <a:pPr algn="ctr">
              <a:buNone/>
            </a:pPr>
            <a:endParaRPr lang="en-CA" sz="32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188A60BB-CA1E-4021-B5E1-0939BBA46D5F}"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523880" y="1122480"/>
            <a:ext cx="9142920" cy="238644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1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16" name="PlaceHolder 3"/>
          <p:cNvSpPr>
            <a:spLocks noGrp="1"/>
          </p:cNvSpPr>
          <p:nvPr>
            <p:ph/>
          </p:nvPr>
        </p:nvSpPr>
        <p:spPr>
          <a:xfrm>
            <a:off x="6231960" y="1604520"/>
            <a:ext cx="5354280" cy="39769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17"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711D6178-3418-46B6-BFB3-3A137A2B1C22}"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523880" y="1122480"/>
            <a:ext cx="9142920" cy="238644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19" name="PlaceHolder 2"/>
          <p:cNvSpPr>
            <a:spLocks noGrp="1"/>
          </p:cNvSpPr>
          <p:nvPr>
            <p:ph/>
          </p:nvPr>
        </p:nvSpPr>
        <p:spPr>
          <a:xfrm>
            <a:off x="609480" y="1604520"/>
            <a:ext cx="5354280" cy="39769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20"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21"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7A00E6D4-F85F-4552-A0B2-958D942069E5}"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523880" y="1122480"/>
            <a:ext cx="9142920" cy="2386440"/>
          </a:xfrm>
          <a:prstGeom prst="rect">
            <a:avLst/>
          </a:prstGeom>
          <a:noFill/>
          <a:ln w="0">
            <a:noFill/>
          </a:ln>
        </p:spPr>
        <p:txBody>
          <a:bodyPr lIns="0" tIns="0" rIns="0" bIns="0" anchor="ctr">
            <a:noAutofit/>
          </a:bodyPr>
          <a:lstStyle/>
          <a:p>
            <a:endParaRPr lang="en-US" sz="1800" b="0" strike="noStrike" spc="-1">
              <a:solidFill>
                <a:srgbClr val="000000"/>
              </a:solidFill>
              <a:latin typeface="Arial"/>
            </a:endParaRPr>
          </a:p>
        </p:txBody>
      </p:sp>
      <p:sp>
        <p:nvSpPr>
          <p:cNvPr id="2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25" name="PlaceHolder 4"/>
          <p:cNvSpPr>
            <a:spLocks noGrp="1"/>
          </p:cNvSpPr>
          <p:nvPr>
            <p:ph/>
          </p:nvPr>
        </p:nvSpPr>
        <p:spPr>
          <a:xfrm>
            <a:off x="609480" y="3682080"/>
            <a:ext cx="10972080" cy="18968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FBB98080-02ED-4D2F-B42A-E7A644292FA8}"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2920" cy="2386440"/>
          </a:xfrm>
          <a:prstGeom prst="rect">
            <a:avLst/>
          </a:prstGeom>
          <a:noFill/>
          <a:ln w="0">
            <a:noFill/>
          </a:ln>
        </p:spPr>
        <p:txBody>
          <a:bodyPr lIns="0" tIns="0" rIns="0" bIns="0" anchor="ctr">
            <a:noAutofit/>
          </a:bodyPr>
          <a:lstStyle/>
          <a:p>
            <a:r>
              <a:rPr lang="en-US" sz="4400" b="0" strike="noStrike" spc="-1">
                <a:solidFill>
                  <a:srgbClr val="000000"/>
                </a:solidFill>
                <a:latin typeface="Arial"/>
              </a:rPr>
              <a:t>Click to edit the title text format</a:t>
            </a:r>
          </a:p>
        </p:txBody>
      </p:sp>
      <p:sp>
        <p:nvSpPr>
          <p:cNvPr id="6" name="PlaceHolder 2"/>
          <p:cNvSpPr>
            <a:spLocks noGrp="1"/>
          </p:cNvSpPr>
          <p:nvPr>
            <p:ph type="body"/>
          </p:nvPr>
        </p:nvSpPr>
        <p:spPr>
          <a:xfrm>
            <a:off x="609480" y="1604520"/>
            <a:ext cx="10972080" cy="397692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n-US" sz="2800" b="0" strike="noStrike" spc="-1">
                <a:solidFill>
                  <a:srgbClr val="000000"/>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n-US" sz="2800" b="0" strike="noStrike" spc="-1">
                <a:solidFill>
                  <a:srgbClr val="000000"/>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n-US" sz="2800" b="0" strike="noStrike" spc="-1">
                <a:solidFill>
                  <a:srgbClr val="000000"/>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n-US" sz="2800" b="0" strike="noStrike" spc="-1">
                <a:solidFill>
                  <a:srgbClr val="000000"/>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n-US" sz="2800" b="0" strike="noStrike" spc="-1">
                <a:solidFill>
                  <a:srgbClr val="000000"/>
                </a:solidFill>
                <a:latin typeface="Arial"/>
              </a:rPr>
              <a:t>Seventh Outline Level</a:t>
            </a:r>
          </a:p>
        </p:txBody>
      </p:sp>
      <p:sp>
        <p:nvSpPr>
          <p:cNvPr id="2" name="PlaceHolder 3"/>
          <p:cNvSpPr>
            <a:spLocks noGrp="1"/>
          </p:cNvSpPr>
          <p:nvPr>
            <p:ph type="ftr" idx="1"/>
          </p:nvPr>
        </p:nvSpPr>
        <p:spPr>
          <a:xfrm>
            <a:off x="4038480" y="6356520"/>
            <a:ext cx="4113720" cy="363960"/>
          </a:xfrm>
          <a:prstGeom prst="rect">
            <a:avLst/>
          </a:prstGeom>
          <a:noFill/>
          <a:ln w="0">
            <a:noFill/>
          </a:ln>
        </p:spPr>
        <p:txBody>
          <a:bodyPr lIns="90000" tIns="45000" rIns="90000" bIns="45000" anchor="ctr">
            <a:noAutofit/>
          </a:bodyPr>
          <a:lstStyle>
            <a:lvl1pPr algn="ctr">
              <a:lnSpc>
                <a:spcPct val="100000"/>
              </a:lnSpc>
              <a:buNone/>
              <a:defRPr lang="en-CA" sz="1400" b="0" strike="noStrike" spc="-1">
                <a:solidFill>
                  <a:srgbClr val="000000"/>
                </a:solidFill>
                <a:latin typeface="Times New Roman"/>
                <a:ea typeface="DejaVu Sans"/>
              </a:defRPr>
            </a:lvl1pPr>
          </a:lstStyle>
          <a:p>
            <a:pPr algn="ctr">
              <a:lnSpc>
                <a:spcPct val="100000"/>
              </a:lnSpc>
              <a:buNone/>
            </a:pPr>
            <a:r>
              <a:rPr lang="en-CA" sz="1400" b="0" strike="noStrike" spc="-1">
                <a:solidFill>
                  <a:srgbClr val="000000"/>
                </a:solidFill>
                <a:latin typeface="Times New Roman"/>
                <a:ea typeface="DejaVu Sans"/>
              </a:rPr>
              <a:t>&lt;footer&gt;</a:t>
            </a:r>
            <a:endParaRPr lang="en-CA" sz="1400" b="0" strike="noStrike" spc="-1">
              <a:latin typeface="Times New Roman"/>
            </a:endParaRPr>
          </a:p>
        </p:txBody>
      </p:sp>
      <p:sp>
        <p:nvSpPr>
          <p:cNvPr id="3" name="PlaceHolder 4"/>
          <p:cNvSpPr>
            <a:spLocks noGrp="1"/>
          </p:cNvSpPr>
          <p:nvPr>
            <p:ph type="sldNum" idx="2"/>
          </p:nvPr>
        </p:nvSpPr>
        <p:spPr>
          <a:xfrm>
            <a:off x="8610480" y="6356520"/>
            <a:ext cx="2742120" cy="363960"/>
          </a:xfrm>
          <a:prstGeom prst="rect">
            <a:avLst/>
          </a:prstGeom>
          <a:noFill/>
          <a:ln w="0">
            <a:noFill/>
          </a:ln>
        </p:spPr>
        <p:txBody>
          <a:bodyPr lIns="90000" tIns="45000" rIns="90000" bIns="45000" anchor="ctr">
            <a:noAutofit/>
          </a:bodyPr>
          <a:lstStyle>
            <a:lvl1pPr algn="r">
              <a:lnSpc>
                <a:spcPct val="100000"/>
              </a:lnSpc>
              <a:buNone/>
              <a:defRPr lang="en-CA" sz="1200" b="0" strike="noStrike" spc="-1">
                <a:solidFill>
                  <a:srgbClr val="8B8B8B"/>
                </a:solidFill>
                <a:latin typeface="Calibri"/>
                <a:ea typeface="DejaVu Sans"/>
              </a:defRPr>
            </a:lvl1pPr>
          </a:lstStyle>
          <a:p>
            <a:pPr algn="r">
              <a:lnSpc>
                <a:spcPct val="100000"/>
              </a:lnSpc>
              <a:buNone/>
            </a:pPr>
            <a:fld id="{69C4EC67-5162-4A6A-8157-6866671A8508}" type="slidenum">
              <a:rPr lang="en-CA" sz="1200" b="0" strike="noStrike" spc="-1">
                <a:solidFill>
                  <a:srgbClr val="8B8B8B"/>
                </a:solidFill>
                <a:latin typeface="Calibri"/>
                <a:ea typeface="DejaVu Sans"/>
              </a:rPr>
              <a:t>‹#›</a:t>
            </a:fld>
            <a:endParaRPr lang="en-CA" sz="1200" b="0" strike="noStrike" spc="-1">
              <a:latin typeface="Times New Roman"/>
            </a:endParaRPr>
          </a:p>
        </p:txBody>
      </p:sp>
      <p:sp>
        <p:nvSpPr>
          <p:cNvPr id="4" name="PlaceHolder 5"/>
          <p:cNvSpPr>
            <a:spLocks noGrp="1"/>
          </p:cNvSpPr>
          <p:nvPr>
            <p:ph type="dt" idx="3"/>
          </p:nvPr>
        </p:nvSpPr>
        <p:spPr>
          <a:xfrm>
            <a:off x="838080" y="6356520"/>
            <a:ext cx="2742120" cy="363960"/>
          </a:xfrm>
          <a:prstGeom prst="rect">
            <a:avLst/>
          </a:prstGeom>
          <a:noFill/>
          <a:ln w="0">
            <a:noFill/>
          </a:ln>
        </p:spPr>
        <p:txBody>
          <a:bodyPr lIns="90000" tIns="45000" rIns="90000" bIns="45000" anchor="ctr">
            <a:noAutofit/>
          </a:bodyPr>
          <a:lstStyle>
            <a:lvl1pPr>
              <a:defRPr lang="en-CA" sz="1400" b="0" strike="noStrike" spc="-1">
                <a:latin typeface="Times New Roman"/>
              </a:defRPr>
            </a:lvl1pPr>
          </a:lstStyle>
          <a:p>
            <a:r>
              <a:rPr lang="en-CA" sz="1400" b="0" strike="noStrike" spc="-1">
                <a:latin typeface="Times New Roman"/>
              </a:rPr>
              <a:t>&lt;date/time&gt;</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Rectangle 27"/>
          <p:cNvSpPr/>
          <p:nvPr/>
        </p:nvSpPr>
        <p:spPr>
          <a:xfrm>
            <a:off x="0" y="0"/>
            <a:ext cx="12191040" cy="685692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txBody>
          <a:bodyPr/>
          <a:lstStyle/>
          <a:p>
            <a:endParaRPr lang="en-CA"/>
          </a:p>
        </p:txBody>
      </p:sp>
      <p:pic>
        <p:nvPicPr>
          <p:cNvPr id="42" name="Picture 4"/>
          <p:cNvPicPr/>
          <p:nvPr/>
        </p:nvPicPr>
        <p:blipFill>
          <a:blip r:embed="rId2">
            <a:alphaModFix amt="11000"/>
          </a:blip>
          <a:stretch/>
        </p:blipFill>
        <p:spPr>
          <a:xfrm>
            <a:off x="2527560" y="265680"/>
            <a:ext cx="9449280" cy="6189480"/>
          </a:xfrm>
          <a:prstGeom prst="rect">
            <a:avLst/>
          </a:prstGeom>
          <a:ln w="0">
            <a:noFill/>
          </a:ln>
        </p:spPr>
      </p:pic>
      <p:sp>
        <p:nvSpPr>
          <p:cNvPr id="43" name="Rectangle 29"/>
          <p:cNvSpPr/>
          <p:nvPr/>
        </p:nvSpPr>
        <p:spPr>
          <a:xfrm>
            <a:off x="0" y="0"/>
            <a:ext cx="2012400" cy="685692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p:style>
        <p:txBody>
          <a:bodyPr/>
          <a:lstStyle/>
          <a:p>
            <a:endParaRPr lang="en-CA"/>
          </a:p>
        </p:txBody>
      </p:sp>
      <p:sp>
        <p:nvSpPr>
          <p:cNvPr id="44" name="Rectangle 1"/>
          <p:cNvSpPr/>
          <p:nvPr/>
        </p:nvSpPr>
        <p:spPr>
          <a:xfrm>
            <a:off x="213840" y="1633320"/>
            <a:ext cx="3523320" cy="3454200"/>
          </a:xfrm>
          <a:prstGeom prst="ellipse">
            <a:avLst/>
          </a:prstGeom>
          <a:solidFill>
            <a:srgbClr val="262626"/>
          </a:solidFill>
          <a:ln w="174625">
            <a:solidFill>
              <a:srgbClr val="262626"/>
            </a:solidFill>
            <a:round/>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90000"/>
              </a:lnSpc>
              <a:spcAft>
                <a:spcPts val="601"/>
              </a:spcAft>
              <a:buNone/>
            </a:pPr>
            <a:r>
              <a:rPr lang="en-US" sz="2600" b="1" strike="noStrike" spc="-1" dirty="0">
                <a:solidFill>
                  <a:srgbClr val="FFFFFF"/>
                </a:solidFill>
                <a:latin typeface="Calibri Light"/>
                <a:ea typeface="DejaVu Sans"/>
              </a:rPr>
              <a:t>Controls Training</a:t>
            </a:r>
            <a:endParaRPr lang="en-CA" sz="2600" b="0" strike="noStrike" spc="-1" dirty="0">
              <a:latin typeface="Arial"/>
            </a:endParaRPr>
          </a:p>
          <a:p>
            <a:pPr algn="ctr">
              <a:lnSpc>
                <a:spcPct val="90000"/>
              </a:lnSpc>
              <a:spcAft>
                <a:spcPts val="601"/>
              </a:spcAft>
              <a:buNone/>
            </a:pPr>
            <a:r>
              <a:rPr lang="en-US" sz="2600" b="1" strike="noStrike" spc="-1" dirty="0">
                <a:solidFill>
                  <a:srgbClr val="FFFFFF"/>
                </a:solidFill>
                <a:latin typeface="Calibri Light"/>
                <a:ea typeface="DejaVu Sans"/>
              </a:rPr>
              <a:t>Part 5:</a:t>
            </a:r>
            <a:endParaRPr lang="en-CA" sz="2600" b="0" strike="noStrike" spc="-1" dirty="0">
              <a:latin typeface="Arial"/>
            </a:endParaRPr>
          </a:p>
          <a:p>
            <a:pPr algn="ctr">
              <a:lnSpc>
                <a:spcPct val="90000"/>
              </a:lnSpc>
              <a:spcAft>
                <a:spcPts val="601"/>
              </a:spcAft>
              <a:buNone/>
            </a:pPr>
            <a:r>
              <a:rPr lang="en-US" sz="2600" b="1" strike="noStrike" spc="-1" dirty="0">
                <a:solidFill>
                  <a:srgbClr val="FFFFFF"/>
                </a:solidFill>
                <a:latin typeface="Calibri Light"/>
                <a:ea typeface="DejaVu Sans"/>
              </a:rPr>
              <a:t> </a:t>
            </a:r>
            <a:r>
              <a:rPr lang="en-US" sz="2600" b="1" spc="-1" dirty="0">
                <a:solidFill>
                  <a:srgbClr val="FFFFFF"/>
                </a:solidFill>
                <a:latin typeface="Calibri Light"/>
                <a:ea typeface="DejaVu Sans"/>
              </a:rPr>
              <a:t>Style Conventions</a:t>
            </a:r>
            <a:endParaRPr lang="en-CA" sz="2600" b="0" strike="noStrike" spc="-1" dirty="0">
              <a:latin typeface="Arial"/>
            </a:endParaRPr>
          </a:p>
        </p:txBody>
      </p:sp>
      <p:pic>
        <p:nvPicPr>
          <p:cNvPr id="45" name="Picture 22" descr="Logo&#10;&#10;Description automatically generated"/>
          <p:cNvPicPr/>
          <p:nvPr/>
        </p:nvPicPr>
        <p:blipFill>
          <a:blip r:embed="rId3"/>
          <a:stretch/>
        </p:blipFill>
        <p:spPr>
          <a:xfrm>
            <a:off x="4635360" y="2803680"/>
            <a:ext cx="6780600" cy="2461680"/>
          </a:xfrm>
          <a:prstGeom prst="rect">
            <a:avLst/>
          </a:prstGeom>
          <a:ln w="0">
            <a:noFill/>
          </a:ln>
        </p:spPr>
      </p:pic>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9" name="Rectangle 11"/>
          <p:cNvSpPr/>
          <p:nvPr/>
        </p:nvSpPr>
        <p:spPr>
          <a:xfrm>
            <a:off x="0" y="0"/>
            <a:ext cx="12191040" cy="685692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txBody>
          <a:bodyPr/>
          <a:lstStyle/>
          <a:p>
            <a:endParaRPr lang="en-CA"/>
          </a:p>
        </p:txBody>
      </p:sp>
      <p:sp>
        <p:nvSpPr>
          <p:cNvPr id="140" name="Rectangle 13"/>
          <p:cNvSpPr/>
          <p:nvPr/>
        </p:nvSpPr>
        <p:spPr>
          <a:xfrm>
            <a:off x="0" y="0"/>
            <a:ext cx="2012400" cy="685692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p:style>
        <p:txBody>
          <a:bodyPr/>
          <a:lstStyle/>
          <a:p>
            <a:endParaRPr lang="en-CA"/>
          </a:p>
        </p:txBody>
      </p:sp>
      <p:sp>
        <p:nvSpPr>
          <p:cNvPr id="141" name="Rectangle 1"/>
          <p:cNvSpPr/>
          <p:nvPr/>
        </p:nvSpPr>
        <p:spPr>
          <a:xfrm>
            <a:off x="640080" y="2074320"/>
            <a:ext cx="2751120" cy="2708280"/>
          </a:xfrm>
          <a:prstGeom prst="ellipse">
            <a:avLst/>
          </a:prstGeom>
          <a:solidFill>
            <a:srgbClr val="262626"/>
          </a:solidFill>
          <a:ln w="174625">
            <a:solidFill>
              <a:srgbClr val="262626"/>
            </a:solidFill>
            <a:round/>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90000"/>
              </a:lnSpc>
              <a:spcAft>
                <a:spcPts val="601"/>
              </a:spcAft>
              <a:buNone/>
            </a:pPr>
            <a:r>
              <a:rPr lang="en-US" sz="2600" b="1" strike="noStrike" spc="-1">
                <a:solidFill>
                  <a:srgbClr val="FFFFFF"/>
                </a:solidFill>
                <a:latin typeface="Calibri Light"/>
                <a:ea typeface="DejaVu Sans"/>
              </a:rPr>
              <a:t>Thanks for your time</a:t>
            </a:r>
            <a:endParaRPr lang="en-CA" sz="2600" b="0" strike="noStrike" spc="-1">
              <a:latin typeface="Arial"/>
            </a:endParaRPr>
          </a:p>
        </p:txBody>
      </p:sp>
      <p:pic>
        <p:nvPicPr>
          <p:cNvPr id="142" name="Picture 6" descr="Logo&#10;&#10;Description automatically generated"/>
          <p:cNvPicPr/>
          <p:nvPr/>
        </p:nvPicPr>
        <p:blipFill>
          <a:blip r:embed="rId2"/>
          <a:stretch/>
        </p:blipFill>
        <p:spPr>
          <a:xfrm>
            <a:off x="4038480" y="2121840"/>
            <a:ext cx="7187040" cy="2609640"/>
          </a:xfrm>
          <a:prstGeom prst="rect">
            <a:avLst/>
          </a:prstGeom>
          <a:ln w="0">
            <a:noFill/>
          </a:ln>
        </p:spPr>
      </p:pic>
      <p:pic>
        <p:nvPicPr>
          <p:cNvPr id="143" name="Picture 2" descr="A picture containing handwear&#10;&#10;Description automatically generated"/>
          <p:cNvPicPr/>
          <p:nvPr/>
        </p:nvPicPr>
        <p:blipFill>
          <a:blip r:embed="rId3"/>
          <a:stretch/>
        </p:blipFill>
        <p:spPr>
          <a:xfrm>
            <a:off x="10602720" y="266400"/>
            <a:ext cx="1587960" cy="1587960"/>
          </a:xfrm>
          <a:prstGeom prst="rect">
            <a:avLst/>
          </a:prstGeom>
          <a:ln w="0">
            <a:noFill/>
          </a:ln>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 name="Rectangle 10"/>
          <p:cNvSpPr/>
          <p:nvPr/>
        </p:nvSpPr>
        <p:spPr>
          <a:xfrm>
            <a:off x="0" y="0"/>
            <a:ext cx="12191040" cy="6856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a:lstStyle/>
          <a:p>
            <a:endParaRPr lang="en-CA" dirty="0"/>
          </a:p>
        </p:txBody>
      </p:sp>
      <p:sp>
        <p:nvSpPr>
          <p:cNvPr id="48" name="Freeform: Shape 14"/>
          <p:cNvSpPr/>
          <p:nvPr/>
        </p:nvSpPr>
        <p:spPr>
          <a:xfrm rot="10800000">
            <a:off x="-2160" y="3296520"/>
            <a:ext cx="12201120" cy="3560400"/>
          </a:xfrm>
          <a:custGeom>
            <a:avLst/>
            <a:gdLst/>
            <a:ahLst/>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p:style>
        <p:txBody>
          <a:bodyPr/>
          <a:lstStyle/>
          <a:p>
            <a:endParaRPr lang="en-CA"/>
          </a:p>
        </p:txBody>
      </p:sp>
      <p:pic>
        <p:nvPicPr>
          <p:cNvPr id="49" name="Picture 12" descr="Logo&#10;&#10;Description automatically generated"/>
          <p:cNvPicPr/>
          <p:nvPr/>
        </p:nvPicPr>
        <p:blipFill>
          <a:blip r:embed="rId2"/>
          <a:stretch/>
        </p:blipFill>
        <p:spPr>
          <a:xfrm>
            <a:off x="336240" y="208080"/>
            <a:ext cx="2932560" cy="1064520"/>
          </a:xfrm>
          <a:prstGeom prst="rect">
            <a:avLst/>
          </a:prstGeom>
          <a:ln w="0">
            <a:noFill/>
          </a:ln>
        </p:spPr>
      </p:pic>
      <p:sp>
        <p:nvSpPr>
          <p:cNvPr id="50" name="Rectangle 12"/>
          <p:cNvSpPr/>
          <p:nvPr/>
        </p:nvSpPr>
        <p:spPr>
          <a:xfrm>
            <a:off x="7783200" y="104400"/>
            <a:ext cx="4273920" cy="1271880"/>
          </a:xfrm>
          <a:prstGeom prst="rect">
            <a:avLst/>
          </a:prstGeom>
          <a:gradFill rotWithShape="0">
            <a:gsLst>
              <a:gs pos="0">
                <a:srgbClr val="EE8137"/>
              </a:gs>
              <a:gs pos="100000">
                <a:srgbClr val="F4B183"/>
              </a:gs>
            </a:gsLst>
            <a:lin ang="16200000"/>
          </a:grad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90000"/>
              </a:lnSpc>
              <a:spcAft>
                <a:spcPts val="601"/>
              </a:spcAft>
              <a:buNone/>
            </a:pPr>
            <a:r>
              <a:rPr lang="en-CA" sz="4000" b="1" strike="noStrike" spc="-1" dirty="0">
                <a:solidFill>
                  <a:srgbClr val="000000"/>
                </a:solidFill>
                <a:latin typeface="Calibri Light"/>
                <a:ea typeface="DejaVu Sans"/>
              </a:rPr>
              <a:t>Intro</a:t>
            </a:r>
            <a:endParaRPr lang="en-CA" sz="2400" b="0" strike="noStrike" spc="-1" dirty="0">
              <a:latin typeface="Arial"/>
            </a:endParaRPr>
          </a:p>
        </p:txBody>
      </p:sp>
      <p:sp>
        <p:nvSpPr>
          <p:cNvPr id="2" name="TextBox 1">
            <a:extLst>
              <a:ext uri="{FF2B5EF4-FFF2-40B4-BE49-F238E27FC236}">
                <a16:creationId xmlns:a16="http://schemas.microsoft.com/office/drawing/2014/main" id="{79273B0B-8B43-297D-1A9E-BB91E1EE2FB9}"/>
              </a:ext>
            </a:extLst>
          </p:cNvPr>
          <p:cNvSpPr txBox="1"/>
          <p:nvPr/>
        </p:nvSpPr>
        <p:spPr>
          <a:xfrm>
            <a:off x="2980944" y="2537795"/>
            <a:ext cx="6044184" cy="2031325"/>
          </a:xfrm>
          <a:prstGeom prst="rect">
            <a:avLst/>
          </a:prstGeom>
          <a:noFill/>
        </p:spPr>
        <p:txBody>
          <a:bodyPr wrap="square" rtlCol="0">
            <a:spAutoFit/>
          </a:bodyPr>
          <a:lstStyle/>
          <a:p>
            <a:r>
              <a:rPr lang="en-CA" dirty="0"/>
              <a:t>The goal of this power point presentation is to set some common style expectations for certain areas of our code. Particularly areas that tend to be customized per application. Although we do like to promote creativity, setting some boundaries helps to ensure consistency, code portability and easier adoption from programmer to programmer.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D2BA69EE-5914-3DA0-C878-96D94F3F14CB}"/>
            </a:ext>
          </a:extLst>
        </p:cNvPr>
        <p:cNvGrpSpPr/>
        <p:nvPr/>
      </p:nvGrpSpPr>
      <p:grpSpPr>
        <a:xfrm>
          <a:off x="0" y="0"/>
          <a:ext cx="0" cy="0"/>
          <a:chOff x="0" y="0"/>
          <a:chExt cx="0" cy="0"/>
        </a:xfrm>
      </p:grpSpPr>
      <p:sp>
        <p:nvSpPr>
          <p:cNvPr id="47" name="Rectangle 10">
            <a:extLst>
              <a:ext uri="{FF2B5EF4-FFF2-40B4-BE49-F238E27FC236}">
                <a16:creationId xmlns:a16="http://schemas.microsoft.com/office/drawing/2014/main" id="{42DBF472-B3E2-3152-EAD1-C8C5381D6F57}"/>
              </a:ext>
            </a:extLst>
          </p:cNvPr>
          <p:cNvSpPr/>
          <p:nvPr/>
        </p:nvSpPr>
        <p:spPr>
          <a:xfrm>
            <a:off x="0" y="0"/>
            <a:ext cx="12191040" cy="6856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a:lstStyle/>
          <a:p>
            <a:endParaRPr lang="en-CA"/>
          </a:p>
        </p:txBody>
      </p:sp>
      <p:sp>
        <p:nvSpPr>
          <p:cNvPr id="48" name="Freeform: Shape 14">
            <a:extLst>
              <a:ext uri="{FF2B5EF4-FFF2-40B4-BE49-F238E27FC236}">
                <a16:creationId xmlns:a16="http://schemas.microsoft.com/office/drawing/2014/main" id="{0F8E99DA-7E92-CE89-D538-F6759115E961}"/>
              </a:ext>
            </a:extLst>
          </p:cNvPr>
          <p:cNvSpPr/>
          <p:nvPr/>
        </p:nvSpPr>
        <p:spPr>
          <a:xfrm rot="10800000">
            <a:off x="-2160" y="3296520"/>
            <a:ext cx="12201120" cy="3560400"/>
          </a:xfrm>
          <a:custGeom>
            <a:avLst/>
            <a:gdLst/>
            <a:ahLst/>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p:style>
        <p:txBody>
          <a:bodyPr/>
          <a:lstStyle/>
          <a:p>
            <a:endParaRPr lang="en-CA"/>
          </a:p>
        </p:txBody>
      </p:sp>
      <p:pic>
        <p:nvPicPr>
          <p:cNvPr id="49" name="Picture 12" descr="Logo&#10;&#10;Description automatically generated">
            <a:extLst>
              <a:ext uri="{FF2B5EF4-FFF2-40B4-BE49-F238E27FC236}">
                <a16:creationId xmlns:a16="http://schemas.microsoft.com/office/drawing/2014/main" id="{9D8294B5-1344-CE74-8631-C40ABA215BF1}"/>
              </a:ext>
            </a:extLst>
          </p:cNvPr>
          <p:cNvPicPr/>
          <p:nvPr/>
        </p:nvPicPr>
        <p:blipFill>
          <a:blip r:embed="rId2"/>
          <a:stretch/>
        </p:blipFill>
        <p:spPr>
          <a:xfrm>
            <a:off x="336240" y="208080"/>
            <a:ext cx="2932560" cy="1064520"/>
          </a:xfrm>
          <a:prstGeom prst="rect">
            <a:avLst/>
          </a:prstGeom>
          <a:ln w="0">
            <a:noFill/>
          </a:ln>
        </p:spPr>
      </p:pic>
      <p:sp>
        <p:nvSpPr>
          <p:cNvPr id="50" name="Rectangle 12">
            <a:extLst>
              <a:ext uri="{FF2B5EF4-FFF2-40B4-BE49-F238E27FC236}">
                <a16:creationId xmlns:a16="http://schemas.microsoft.com/office/drawing/2014/main" id="{F6AE517A-5536-61E7-FDD0-1BDFD04E35C2}"/>
              </a:ext>
            </a:extLst>
          </p:cNvPr>
          <p:cNvSpPr/>
          <p:nvPr/>
        </p:nvSpPr>
        <p:spPr>
          <a:xfrm>
            <a:off x="7783200" y="104400"/>
            <a:ext cx="4273920" cy="1271880"/>
          </a:xfrm>
          <a:prstGeom prst="rect">
            <a:avLst/>
          </a:prstGeom>
          <a:gradFill rotWithShape="0">
            <a:gsLst>
              <a:gs pos="0">
                <a:srgbClr val="EE8137"/>
              </a:gs>
              <a:gs pos="100000">
                <a:srgbClr val="F4B183"/>
              </a:gs>
            </a:gsLst>
            <a:lin ang="16200000"/>
          </a:grad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90000"/>
              </a:lnSpc>
              <a:spcAft>
                <a:spcPts val="601"/>
              </a:spcAft>
              <a:buNone/>
            </a:pPr>
            <a:r>
              <a:rPr lang="en-CA" sz="4000" b="1" strike="noStrike" spc="-1" dirty="0">
                <a:solidFill>
                  <a:srgbClr val="000000"/>
                </a:solidFill>
                <a:latin typeface="Calibri Light"/>
                <a:ea typeface="DejaVu Sans"/>
              </a:rPr>
              <a:t>Clamp Steps</a:t>
            </a:r>
          </a:p>
        </p:txBody>
      </p:sp>
      <p:sp>
        <p:nvSpPr>
          <p:cNvPr id="2" name="TextBox 1">
            <a:extLst>
              <a:ext uri="{FF2B5EF4-FFF2-40B4-BE49-F238E27FC236}">
                <a16:creationId xmlns:a16="http://schemas.microsoft.com/office/drawing/2014/main" id="{CA6DB06F-6B81-9132-E398-46F8C17AC1E8}"/>
              </a:ext>
            </a:extLst>
          </p:cNvPr>
          <p:cNvSpPr txBox="1"/>
          <p:nvPr/>
        </p:nvSpPr>
        <p:spPr>
          <a:xfrm>
            <a:off x="2926080" y="1861563"/>
            <a:ext cx="6044184" cy="3970318"/>
          </a:xfrm>
          <a:prstGeom prst="rect">
            <a:avLst/>
          </a:prstGeom>
          <a:noFill/>
        </p:spPr>
        <p:txBody>
          <a:bodyPr wrap="square" rtlCol="0">
            <a:spAutoFit/>
          </a:bodyPr>
          <a:lstStyle/>
          <a:p>
            <a:r>
              <a:rPr lang="en-CA" dirty="0"/>
              <a:t>Clamps steps are where we carve out the general clamping and unclamping sequence of our fixtures, we then use the end result of the clamp step code to trigger valve banks associated with clamp groups.</a:t>
            </a:r>
          </a:p>
          <a:p>
            <a:endParaRPr lang="en-CA" dirty="0"/>
          </a:p>
          <a:p>
            <a:r>
              <a:rPr lang="en-CA" dirty="0"/>
              <a:t>As you may be familiar, the concept of clamp steps have been a widely debated topic for many years at our company. The current general practice is, clamp step style of code is highly suggested on fixtures that have more then 1 clamp / unclamp step. If only one step is required, then the clamp step style may be ignored, and the valve bank code can be triggered with </a:t>
            </a:r>
            <a:r>
              <a:rPr lang="en-CA" dirty="0" err="1"/>
              <a:t>Auto_Run</a:t>
            </a:r>
            <a:r>
              <a:rPr lang="en-CA" dirty="0"/>
              <a:t> and </a:t>
            </a:r>
            <a:r>
              <a:rPr lang="en-CA" dirty="0" err="1"/>
              <a:t>Weld_Complete</a:t>
            </a:r>
            <a:r>
              <a:rPr lang="en-CA" dirty="0"/>
              <a:t> (or other Completes are required for the application) directly.</a:t>
            </a:r>
          </a:p>
        </p:txBody>
      </p:sp>
    </p:spTree>
    <p:extLst>
      <p:ext uri="{BB962C8B-B14F-4D97-AF65-F5344CB8AC3E}">
        <p14:creationId xmlns:p14="http://schemas.microsoft.com/office/powerpoint/2010/main" val="3441052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B4A8866A-5572-41EF-106B-8CBB189D6096}"/>
            </a:ext>
          </a:extLst>
        </p:cNvPr>
        <p:cNvGrpSpPr/>
        <p:nvPr/>
      </p:nvGrpSpPr>
      <p:grpSpPr>
        <a:xfrm>
          <a:off x="0" y="0"/>
          <a:ext cx="0" cy="0"/>
          <a:chOff x="0" y="0"/>
          <a:chExt cx="0" cy="0"/>
        </a:xfrm>
      </p:grpSpPr>
      <p:sp>
        <p:nvSpPr>
          <p:cNvPr id="47" name="Rectangle 10">
            <a:extLst>
              <a:ext uri="{FF2B5EF4-FFF2-40B4-BE49-F238E27FC236}">
                <a16:creationId xmlns:a16="http://schemas.microsoft.com/office/drawing/2014/main" id="{2BE61AA7-62D8-B3D6-C02B-19ABA7DA7158}"/>
              </a:ext>
            </a:extLst>
          </p:cNvPr>
          <p:cNvSpPr/>
          <p:nvPr/>
        </p:nvSpPr>
        <p:spPr>
          <a:xfrm>
            <a:off x="0" y="0"/>
            <a:ext cx="12191040" cy="6856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a:lstStyle/>
          <a:p>
            <a:endParaRPr lang="en-CA"/>
          </a:p>
        </p:txBody>
      </p:sp>
      <p:pic>
        <p:nvPicPr>
          <p:cNvPr id="49" name="Picture 12" descr="Logo&#10;&#10;Description automatically generated">
            <a:extLst>
              <a:ext uri="{FF2B5EF4-FFF2-40B4-BE49-F238E27FC236}">
                <a16:creationId xmlns:a16="http://schemas.microsoft.com/office/drawing/2014/main" id="{02031390-2CDC-A9D6-94A6-693645C6C2AA}"/>
              </a:ext>
            </a:extLst>
          </p:cNvPr>
          <p:cNvPicPr/>
          <p:nvPr/>
        </p:nvPicPr>
        <p:blipFill>
          <a:blip r:embed="rId2"/>
          <a:stretch/>
        </p:blipFill>
        <p:spPr>
          <a:xfrm>
            <a:off x="336240" y="208080"/>
            <a:ext cx="2932560" cy="1064520"/>
          </a:xfrm>
          <a:prstGeom prst="rect">
            <a:avLst/>
          </a:prstGeom>
          <a:ln w="0">
            <a:noFill/>
          </a:ln>
        </p:spPr>
      </p:pic>
      <p:sp>
        <p:nvSpPr>
          <p:cNvPr id="50" name="Rectangle 12">
            <a:extLst>
              <a:ext uri="{FF2B5EF4-FFF2-40B4-BE49-F238E27FC236}">
                <a16:creationId xmlns:a16="http://schemas.microsoft.com/office/drawing/2014/main" id="{0F05B6EF-F719-B41F-8EAA-088560E66D97}"/>
              </a:ext>
            </a:extLst>
          </p:cNvPr>
          <p:cNvSpPr/>
          <p:nvPr/>
        </p:nvSpPr>
        <p:spPr>
          <a:xfrm>
            <a:off x="7783200" y="104400"/>
            <a:ext cx="4273920" cy="1271880"/>
          </a:xfrm>
          <a:prstGeom prst="rect">
            <a:avLst/>
          </a:prstGeom>
          <a:gradFill rotWithShape="0">
            <a:gsLst>
              <a:gs pos="0">
                <a:srgbClr val="EE8137"/>
              </a:gs>
              <a:gs pos="100000">
                <a:srgbClr val="F4B183"/>
              </a:gs>
            </a:gsLst>
            <a:lin ang="16200000"/>
          </a:grad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90000"/>
              </a:lnSpc>
              <a:spcAft>
                <a:spcPts val="601"/>
              </a:spcAft>
              <a:buNone/>
            </a:pPr>
            <a:r>
              <a:rPr lang="en-CA" sz="4000" b="1" strike="noStrike" spc="-1" dirty="0">
                <a:solidFill>
                  <a:srgbClr val="000000"/>
                </a:solidFill>
                <a:latin typeface="Calibri Light"/>
                <a:ea typeface="DejaVu Sans"/>
              </a:rPr>
              <a:t>Clamp Steps</a:t>
            </a:r>
          </a:p>
        </p:txBody>
      </p:sp>
      <p:sp>
        <p:nvSpPr>
          <p:cNvPr id="2" name="TextBox 1">
            <a:extLst>
              <a:ext uri="{FF2B5EF4-FFF2-40B4-BE49-F238E27FC236}">
                <a16:creationId xmlns:a16="http://schemas.microsoft.com/office/drawing/2014/main" id="{291AC76F-1507-DF23-5958-53D51291E5BF}"/>
              </a:ext>
            </a:extLst>
          </p:cNvPr>
          <p:cNvSpPr txBox="1"/>
          <p:nvPr/>
        </p:nvSpPr>
        <p:spPr>
          <a:xfrm>
            <a:off x="265176" y="1480680"/>
            <a:ext cx="3995928" cy="923330"/>
          </a:xfrm>
          <a:prstGeom prst="rect">
            <a:avLst/>
          </a:prstGeom>
          <a:noFill/>
        </p:spPr>
        <p:txBody>
          <a:bodyPr wrap="square" rtlCol="0">
            <a:spAutoFit/>
          </a:bodyPr>
          <a:lstStyle/>
          <a:p>
            <a:r>
              <a:rPr lang="en-CA" dirty="0"/>
              <a:t>This is what the clamp step code looks like in our current (SSCC610) FW out of the box:</a:t>
            </a:r>
          </a:p>
        </p:txBody>
      </p:sp>
      <p:pic>
        <p:nvPicPr>
          <p:cNvPr id="4" name="Picture 3">
            <a:extLst>
              <a:ext uri="{FF2B5EF4-FFF2-40B4-BE49-F238E27FC236}">
                <a16:creationId xmlns:a16="http://schemas.microsoft.com/office/drawing/2014/main" id="{140E38BF-24D9-00C3-722B-A12CA16FE395}"/>
              </a:ext>
            </a:extLst>
          </p:cNvPr>
          <p:cNvPicPr>
            <a:picLocks noChangeAspect="1"/>
          </p:cNvPicPr>
          <p:nvPr/>
        </p:nvPicPr>
        <p:blipFill>
          <a:blip r:embed="rId3"/>
          <a:stretch>
            <a:fillRect/>
          </a:stretch>
        </p:blipFill>
        <p:spPr>
          <a:xfrm>
            <a:off x="3649205" y="2295078"/>
            <a:ext cx="8407915" cy="445852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83897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A0795C90-BFAC-5327-405A-BC418DA34BBE}"/>
            </a:ext>
          </a:extLst>
        </p:cNvPr>
        <p:cNvGrpSpPr/>
        <p:nvPr/>
      </p:nvGrpSpPr>
      <p:grpSpPr>
        <a:xfrm>
          <a:off x="0" y="0"/>
          <a:ext cx="0" cy="0"/>
          <a:chOff x="0" y="0"/>
          <a:chExt cx="0" cy="0"/>
        </a:xfrm>
      </p:grpSpPr>
      <p:sp>
        <p:nvSpPr>
          <p:cNvPr id="47" name="Rectangle 10">
            <a:extLst>
              <a:ext uri="{FF2B5EF4-FFF2-40B4-BE49-F238E27FC236}">
                <a16:creationId xmlns:a16="http://schemas.microsoft.com/office/drawing/2014/main" id="{CDDBEE7A-4AD4-8171-853B-36E104AC4739}"/>
              </a:ext>
            </a:extLst>
          </p:cNvPr>
          <p:cNvSpPr/>
          <p:nvPr/>
        </p:nvSpPr>
        <p:spPr>
          <a:xfrm>
            <a:off x="0" y="0"/>
            <a:ext cx="12191040" cy="6856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a:lstStyle/>
          <a:p>
            <a:endParaRPr lang="en-CA"/>
          </a:p>
        </p:txBody>
      </p:sp>
      <p:pic>
        <p:nvPicPr>
          <p:cNvPr id="49" name="Picture 12" descr="Logo&#10;&#10;Description automatically generated">
            <a:extLst>
              <a:ext uri="{FF2B5EF4-FFF2-40B4-BE49-F238E27FC236}">
                <a16:creationId xmlns:a16="http://schemas.microsoft.com/office/drawing/2014/main" id="{74D8E091-941D-BBF4-5AC8-84D42BA9C360}"/>
              </a:ext>
            </a:extLst>
          </p:cNvPr>
          <p:cNvPicPr/>
          <p:nvPr/>
        </p:nvPicPr>
        <p:blipFill>
          <a:blip r:embed="rId2"/>
          <a:stretch/>
        </p:blipFill>
        <p:spPr>
          <a:xfrm>
            <a:off x="336240" y="208080"/>
            <a:ext cx="2932560" cy="1064520"/>
          </a:xfrm>
          <a:prstGeom prst="rect">
            <a:avLst/>
          </a:prstGeom>
          <a:ln w="0">
            <a:noFill/>
          </a:ln>
        </p:spPr>
      </p:pic>
      <p:sp>
        <p:nvSpPr>
          <p:cNvPr id="50" name="Rectangle 12">
            <a:extLst>
              <a:ext uri="{FF2B5EF4-FFF2-40B4-BE49-F238E27FC236}">
                <a16:creationId xmlns:a16="http://schemas.microsoft.com/office/drawing/2014/main" id="{56E73592-DF15-9F59-935E-C65E4F88AEEA}"/>
              </a:ext>
            </a:extLst>
          </p:cNvPr>
          <p:cNvSpPr/>
          <p:nvPr/>
        </p:nvSpPr>
        <p:spPr>
          <a:xfrm>
            <a:off x="7783200" y="104400"/>
            <a:ext cx="4273920" cy="1271880"/>
          </a:xfrm>
          <a:prstGeom prst="rect">
            <a:avLst/>
          </a:prstGeom>
          <a:gradFill rotWithShape="0">
            <a:gsLst>
              <a:gs pos="0">
                <a:srgbClr val="EE8137"/>
              </a:gs>
              <a:gs pos="100000">
                <a:srgbClr val="F4B183"/>
              </a:gs>
            </a:gsLst>
            <a:lin ang="16200000"/>
          </a:grad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90000"/>
              </a:lnSpc>
              <a:spcAft>
                <a:spcPts val="601"/>
              </a:spcAft>
              <a:buNone/>
            </a:pPr>
            <a:r>
              <a:rPr lang="en-CA" sz="4000" b="1" strike="noStrike" spc="-1" dirty="0">
                <a:solidFill>
                  <a:srgbClr val="000000"/>
                </a:solidFill>
                <a:latin typeface="Calibri Light"/>
                <a:ea typeface="DejaVu Sans"/>
              </a:rPr>
              <a:t>Clamp Steps</a:t>
            </a:r>
          </a:p>
        </p:txBody>
      </p:sp>
      <p:sp>
        <p:nvSpPr>
          <p:cNvPr id="2" name="TextBox 1">
            <a:extLst>
              <a:ext uri="{FF2B5EF4-FFF2-40B4-BE49-F238E27FC236}">
                <a16:creationId xmlns:a16="http://schemas.microsoft.com/office/drawing/2014/main" id="{2F4F1594-9D08-1DED-04BB-B6C17DB167B3}"/>
              </a:ext>
            </a:extLst>
          </p:cNvPr>
          <p:cNvSpPr txBox="1"/>
          <p:nvPr/>
        </p:nvSpPr>
        <p:spPr>
          <a:xfrm>
            <a:off x="265176" y="1480680"/>
            <a:ext cx="3995928" cy="1754326"/>
          </a:xfrm>
          <a:prstGeom prst="rect">
            <a:avLst/>
          </a:prstGeom>
          <a:noFill/>
        </p:spPr>
        <p:txBody>
          <a:bodyPr wrap="square" rtlCol="0">
            <a:spAutoFit/>
          </a:bodyPr>
          <a:lstStyle/>
          <a:p>
            <a:r>
              <a:rPr lang="en-CA" sz="1200" dirty="0"/>
              <a:t>If our application used a very simple one step clamp / unclamp sequence, we could use the code as is with a few minor changes.</a:t>
            </a:r>
          </a:p>
          <a:p>
            <a:endParaRPr lang="en-CA" sz="1200" dirty="0"/>
          </a:p>
          <a:p>
            <a:pPr marL="342900" indent="-342900">
              <a:buAutoNum type="arabicPeriod"/>
            </a:pPr>
            <a:r>
              <a:rPr lang="en-CA" sz="1200" dirty="0"/>
              <a:t>Comment the clamp / unclamp steps.</a:t>
            </a:r>
          </a:p>
          <a:p>
            <a:pPr marL="342900" indent="-342900">
              <a:buAutoNum type="arabicPeriod"/>
            </a:pPr>
            <a:r>
              <a:rPr lang="en-CA" sz="1200" dirty="0"/>
              <a:t>Remove the False variables in the clamp and unclamp steps</a:t>
            </a:r>
            <a:r>
              <a:rPr lang="en-CA" sz="1200" b="1" dirty="0"/>
              <a:t>.</a:t>
            </a:r>
          </a:p>
          <a:p>
            <a:pPr marL="342900" indent="-342900">
              <a:buAutoNum type="arabicPeriod"/>
            </a:pPr>
            <a:r>
              <a:rPr lang="en-CA" sz="1200" dirty="0">
                <a:solidFill>
                  <a:schemeClr val="bg1">
                    <a:lumMod val="75000"/>
                  </a:schemeClr>
                </a:solidFill>
              </a:rPr>
              <a:t>Add the clamp and unclamp triggers to our valve bank code. (Next Slide)</a:t>
            </a:r>
          </a:p>
        </p:txBody>
      </p:sp>
      <p:pic>
        <p:nvPicPr>
          <p:cNvPr id="5" name="Picture 4">
            <a:extLst>
              <a:ext uri="{FF2B5EF4-FFF2-40B4-BE49-F238E27FC236}">
                <a16:creationId xmlns:a16="http://schemas.microsoft.com/office/drawing/2014/main" id="{5B1C51CB-BAED-88E7-CA4D-5E993FF799B2}"/>
              </a:ext>
            </a:extLst>
          </p:cNvPr>
          <p:cNvPicPr>
            <a:picLocks noChangeAspect="1"/>
          </p:cNvPicPr>
          <p:nvPr/>
        </p:nvPicPr>
        <p:blipFill>
          <a:blip r:embed="rId3"/>
          <a:stretch>
            <a:fillRect/>
          </a:stretch>
        </p:blipFill>
        <p:spPr>
          <a:xfrm>
            <a:off x="4960005" y="2009488"/>
            <a:ext cx="7097115" cy="474411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86473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CD471545-32FA-BE68-DBE3-8D9F57F307EF}"/>
            </a:ext>
          </a:extLst>
        </p:cNvPr>
        <p:cNvGrpSpPr/>
        <p:nvPr/>
      </p:nvGrpSpPr>
      <p:grpSpPr>
        <a:xfrm>
          <a:off x="0" y="0"/>
          <a:ext cx="0" cy="0"/>
          <a:chOff x="0" y="0"/>
          <a:chExt cx="0" cy="0"/>
        </a:xfrm>
      </p:grpSpPr>
      <p:sp>
        <p:nvSpPr>
          <p:cNvPr id="47" name="Rectangle 10">
            <a:extLst>
              <a:ext uri="{FF2B5EF4-FFF2-40B4-BE49-F238E27FC236}">
                <a16:creationId xmlns:a16="http://schemas.microsoft.com/office/drawing/2014/main" id="{AE607FCA-76E1-3E5C-9B0A-733998F093C9}"/>
              </a:ext>
            </a:extLst>
          </p:cNvPr>
          <p:cNvSpPr/>
          <p:nvPr/>
        </p:nvSpPr>
        <p:spPr>
          <a:xfrm>
            <a:off x="0" y="0"/>
            <a:ext cx="12191040" cy="6856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a:lstStyle/>
          <a:p>
            <a:endParaRPr lang="en-CA"/>
          </a:p>
        </p:txBody>
      </p:sp>
      <p:pic>
        <p:nvPicPr>
          <p:cNvPr id="49" name="Picture 12" descr="Logo&#10;&#10;Description automatically generated">
            <a:extLst>
              <a:ext uri="{FF2B5EF4-FFF2-40B4-BE49-F238E27FC236}">
                <a16:creationId xmlns:a16="http://schemas.microsoft.com/office/drawing/2014/main" id="{766BF428-8520-4854-4139-56EF926B4863}"/>
              </a:ext>
            </a:extLst>
          </p:cNvPr>
          <p:cNvPicPr/>
          <p:nvPr/>
        </p:nvPicPr>
        <p:blipFill>
          <a:blip r:embed="rId2"/>
          <a:stretch/>
        </p:blipFill>
        <p:spPr>
          <a:xfrm>
            <a:off x="336240" y="208080"/>
            <a:ext cx="2932560" cy="1064520"/>
          </a:xfrm>
          <a:prstGeom prst="rect">
            <a:avLst/>
          </a:prstGeom>
          <a:ln w="0">
            <a:noFill/>
          </a:ln>
        </p:spPr>
      </p:pic>
      <p:sp>
        <p:nvSpPr>
          <p:cNvPr id="50" name="Rectangle 12">
            <a:extLst>
              <a:ext uri="{FF2B5EF4-FFF2-40B4-BE49-F238E27FC236}">
                <a16:creationId xmlns:a16="http://schemas.microsoft.com/office/drawing/2014/main" id="{1F70B7A6-D549-B3FD-C5A8-F1D45931AB5E}"/>
              </a:ext>
            </a:extLst>
          </p:cNvPr>
          <p:cNvSpPr/>
          <p:nvPr/>
        </p:nvSpPr>
        <p:spPr>
          <a:xfrm>
            <a:off x="7783200" y="104400"/>
            <a:ext cx="4273920" cy="1271880"/>
          </a:xfrm>
          <a:prstGeom prst="rect">
            <a:avLst/>
          </a:prstGeom>
          <a:gradFill rotWithShape="0">
            <a:gsLst>
              <a:gs pos="0">
                <a:srgbClr val="EE8137"/>
              </a:gs>
              <a:gs pos="100000">
                <a:srgbClr val="F4B183"/>
              </a:gs>
            </a:gsLst>
            <a:lin ang="16200000"/>
          </a:grad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90000"/>
              </a:lnSpc>
              <a:spcAft>
                <a:spcPts val="601"/>
              </a:spcAft>
              <a:buNone/>
            </a:pPr>
            <a:r>
              <a:rPr lang="en-CA" sz="4000" b="1" strike="noStrike" spc="-1" dirty="0">
                <a:solidFill>
                  <a:srgbClr val="000000"/>
                </a:solidFill>
                <a:latin typeface="Calibri Light"/>
                <a:ea typeface="DejaVu Sans"/>
              </a:rPr>
              <a:t>Clamp Steps</a:t>
            </a:r>
          </a:p>
        </p:txBody>
      </p:sp>
      <p:pic>
        <p:nvPicPr>
          <p:cNvPr id="4" name="Picture 3">
            <a:extLst>
              <a:ext uri="{FF2B5EF4-FFF2-40B4-BE49-F238E27FC236}">
                <a16:creationId xmlns:a16="http://schemas.microsoft.com/office/drawing/2014/main" id="{6F7CACB4-7BC6-C39E-9D1E-C571D52BA45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581306" y="2825496"/>
            <a:ext cx="10024460" cy="3824423"/>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0A7E3594-E415-3596-F4BA-C13D4D04BA8A}"/>
              </a:ext>
            </a:extLst>
          </p:cNvPr>
          <p:cNvSpPr txBox="1"/>
          <p:nvPr/>
        </p:nvSpPr>
        <p:spPr>
          <a:xfrm>
            <a:off x="256032" y="1320971"/>
            <a:ext cx="3995928" cy="1384995"/>
          </a:xfrm>
          <a:prstGeom prst="rect">
            <a:avLst/>
          </a:prstGeom>
          <a:noFill/>
        </p:spPr>
        <p:txBody>
          <a:bodyPr wrap="square" rtlCol="0">
            <a:spAutoFit/>
          </a:bodyPr>
          <a:lstStyle/>
          <a:p>
            <a:r>
              <a:rPr lang="en-CA" sz="1200" dirty="0"/>
              <a:t>From previous slide:</a:t>
            </a:r>
            <a:endParaRPr lang="en-CA" sz="1200" dirty="0">
              <a:solidFill>
                <a:schemeClr val="bg1">
                  <a:lumMod val="75000"/>
                </a:schemeClr>
              </a:solidFill>
            </a:endParaRPr>
          </a:p>
          <a:p>
            <a:endParaRPr lang="en-CA" sz="1200" dirty="0">
              <a:solidFill>
                <a:schemeClr val="bg1">
                  <a:lumMod val="75000"/>
                </a:schemeClr>
              </a:solidFill>
            </a:endParaRPr>
          </a:p>
          <a:p>
            <a:pPr marL="342900" indent="-342900">
              <a:buAutoNum type="arabicPeriod"/>
            </a:pPr>
            <a:r>
              <a:rPr lang="en-CA" sz="1200" dirty="0">
                <a:solidFill>
                  <a:schemeClr val="bg1">
                    <a:lumMod val="75000"/>
                  </a:schemeClr>
                </a:solidFill>
              </a:rPr>
              <a:t>Comment the clamp / unclamp steps.</a:t>
            </a:r>
          </a:p>
          <a:p>
            <a:pPr marL="342900" indent="-342900">
              <a:buAutoNum type="arabicPeriod"/>
            </a:pPr>
            <a:r>
              <a:rPr lang="en-CA" sz="1200" dirty="0">
                <a:solidFill>
                  <a:schemeClr val="bg1">
                    <a:lumMod val="75000"/>
                  </a:schemeClr>
                </a:solidFill>
              </a:rPr>
              <a:t>Remove the False variables in the clamp and unclamp steps.</a:t>
            </a:r>
          </a:p>
          <a:p>
            <a:pPr marL="342900" indent="-342900">
              <a:buAutoNum type="arabicPeriod"/>
            </a:pPr>
            <a:r>
              <a:rPr lang="en-CA" sz="1200" dirty="0"/>
              <a:t>Add the clamp and unclamp triggers to our valve bank code.</a:t>
            </a:r>
          </a:p>
        </p:txBody>
      </p:sp>
    </p:spTree>
    <p:extLst>
      <p:ext uri="{BB962C8B-B14F-4D97-AF65-F5344CB8AC3E}">
        <p14:creationId xmlns:p14="http://schemas.microsoft.com/office/powerpoint/2010/main" val="3383217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EB21E002-0E2F-9631-B4A4-3D0CCF68814A}"/>
            </a:ext>
          </a:extLst>
        </p:cNvPr>
        <p:cNvGrpSpPr/>
        <p:nvPr/>
      </p:nvGrpSpPr>
      <p:grpSpPr>
        <a:xfrm>
          <a:off x="0" y="0"/>
          <a:ext cx="0" cy="0"/>
          <a:chOff x="0" y="0"/>
          <a:chExt cx="0" cy="0"/>
        </a:xfrm>
      </p:grpSpPr>
      <p:sp>
        <p:nvSpPr>
          <p:cNvPr id="47" name="Rectangle 10">
            <a:extLst>
              <a:ext uri="{FF2B5EF4-FFF2-40B4-BE49-F238E27FC236}">
                <a16:creationId xmlns:a16="http://schemas.microsoft.com/office/drawing/2014/main" id="{25C69032-DC9C-DE71-4A78-D7101BEE24F8}"/>
              </a:ext>
            </a:extLst>
          </p:cNvPr>
          <p:cNvSpPr/>
          <p:nvPr/>
        </p:nvSpPr>
        <p:spPr>
          <a:xfrm>
            <a:off x="0" y="0"/>
            <a:ext cx="12191040" cy="6856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a:lstStyle/>
          <a:p>
            <a:endParaRPr lang="en-CA"/>
          </a:p>
        </p:txBody>
      </p:sp>
      <p:pic>
        <p:nvPicPr>
          <p:cNvPr id="49" name="Picture 12" descr="Logo&#10;&#10;Description automatically generated">
            <a:extLst>
              <a:ext uri="{FF2B5EF4-FFF2-40B4-BE49-F238E27FC236}">
                <a16:creationId xmlns:a16="http://schemas.microsoft.com/office/drawing/2014/main" id="{13A32930-E77F-0507-1734-C9DA77C24DB0}"/>
              </a:ext>
            </a:extLst>
          </p:cNvPr>
          <p:cNvPicPr/>
          <p:nvPr/>
        </p:nvPicPr>
        <p:blipFill>
          <a:blip r:embed="rId2"/>
          <a:stretch/>
        </p:blipFill>
        <p:spPr>
          <a:xfrm>
            <a:off x="336240" y="208080"/>
            <a:ext cx="2932560" cy="1064520"/>
          </a:xfrm>
          <a:prstGeom prst="rect">
            <a:avLst/>
          </a:prstGeom>
          <a:ln w="0">
            <a:noFill/>
          </a:ln>
        </p:spPr>
      </p:pic>
      <p:sp>
        <p:nvSpPr>
          <p:cNvPr id="50" name="Rectangle 12">
            <a:extLst>
              <a:ext uri="{FF2B5EF4-FFF2-40B4-BE49-F238E27FC236}">
                <a16:creationId xmlns:a16="http://schemas.microsoft.com/office/drawing/2014/main" id="{E30B99C8-5FDA-1255-F712-DF566AC580DE}"/>
              </a:ext>
            </a:extLst>
          </p:cNvPr>
          <p:cNvSpPr/>
          <p:nvPr/>
        </p:nvSpPr>
        <p:spPr>
          <a:xfrm>
            <a:off x="7783200" y="104400"/>
            <a:ext cx="4273920" cy="1271880"/>
          </a:xfrm>
          <a:prstGeom prst="rect">
            <a:avLst/>
          </a:prstGeom>
          <a:gradFill rotWithShape="0">
            <a:gsLst>
              <a:gs pos="0">
                <a:srgbClr val="EE8137"/>
              </a:gs>
              <a:gs pos="100000">
                <a:srgbClr val="F4B183"/>
              </a:gs>
            </a:gsLst>
            <a:lin ang="16200000"/>
          </a:grad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90000"/>
              </a:lnSpc>
              <a:spcAft>
                <a:spcPts val="601"/>
              </a:spcAft>
              <a:buNone/>
            </a:pPr>
            <a:r>
              <a:rPr lang="en-CA" sz="4000" b="1" strike="noStrike" spc="-1" dirty="0">
                <a:solidFill>
                  <a:srgbClr val="000000"/>
                </a:solidFill>
                <a:latin typeface="Calibri Light"/>
                <a:ea typeface="DejaVu Sans"/>
              </a:rPr>
              <a:t>Clamp Steps</a:t>
            </a:r>
          </a:p>
        </p:txBody>
      </p:sp>
      <p:sp>
        <p:nvSpPr>
          <p:cNvPr id="2" name="TextBox 1">
            <a:extLst>
              <a:ext uri="{FF2B5EF4-FFF2-40B4-BE49-F238E27FC236}">
                <a16:creationId xmlns:a16="http://schemas.microsoft.com/office/drawing/2014/main" id="{DC63CFA2-37E4-BFCF-6A1F-252EE3ECF531}"/>
              </a:ext>
            </a:extLst>
          </p:cNvPr>
          <p:cNvSpPr txBox="1"/>
          <p:nvPr/>
        </p:nvSpPr>
        <p:spPr>
          <a:xfrm>
            <a:off x="2916936" y="1490784"/>
            <a:ext cx="6044184" cy="5355312"/>
          </a:xfrm>
          <a:prstGeom prst="rect">
            <a:avLst/>
          </a:prstGeom>
          <a:noFill/>
        </p:spPr>
        <p:txBody>
          <a:bodyPr wrap="square" rtlCol="0">
            <a:spAutoFit/>
          </a:bodyPr>
          <a:lstStyle/>
          <a:p>
            <a:r>
              <a:rPr lang="en-CA" dirty="0"/>
              <a:t>Easy right?</a:t>
            </a:r>
          </a:p>
          <a:p>
            <a:r>
              <a:rPr lang="en-CA" dirty="0"/>
              <a:t>In this next example, we will add a secondary step to the sequence. </a:t>
            </a:r>
          </a:p>
          <a:p>
            <a:r>
              <a:rPr lang="en-CA" dirty="0"/>
              <a:t>Our application criteria will be as follows:</a:t>
            </a:r>
          </a:p>
          <a:p>
            <a:endParaRPr lang="en-CA" dirty="0"/>
          </a:p>
          <a:p>
            <a:r>
              <a:rPr lang="en-CA" dirty="0"/>
              <a:t>Clamping Sequence:</a:t>
            </a:r>
          </a:p>
          <a:p>
            <a:r>
              <a:rPr lang="en-CA" dirty="0"/>
              <a:t>First Step = Send Clamp#3 to work </a:t>
            </a:r>
          </a:p>
          <a:p>
            <a:r>
              <a:rPr lang="en-CA" dirty="0"/>
              <a:t>Second Step = Send Clamp#1,2,4 to work </a:t>
            </a:r>
          </a:p>
          <a:p>
            <a:endParaRPr lang="en-CA" dirty="0"/>
          </a:p>
          <a:p>
            <a:endParaRPr lang="en-CA" dirty="0"/>
          </a:p>
          <a:p>
            <a:r>
              <a:rPr lang="en-CA" dirty="0"/>
              <a:t>Un-Clamping Sequence:</a:t>
            </a:r>
          </a:p>
          <a:p>
            <a:r>
              <a:rPr lang="en-CA" dirty="0"/>
              <a:t>First Step = Send Clamp#3 to home</a:t>
            </a:r>
          </a:p>
          <a:p>
            <a:r>
              <a:rPr lang="en-CA" dirty="0"/>
              <a:t>Second Step = Send Clamp#1,2,4 to home</a:t>
            </a:r>
          </a:p>
          <a:p>
            <a:endParaRPr lang="en-CA" dirty="0"/>
          </a:p>
          <a:p>
            <a:r>
              <a:rPr lang="en-CA" dirty="0"/>
              <a:t>Valving:</a:t>
            </a:r>
          </a:p>
          <a:p>
            <a:r>
              <a:rPr lang="en-CA" dirty="0"/>
              <a:t>Valve#1 is plumbed to clamps 1,2,4</a:t>
            </a:r>
          </a:p>
          <a:p>
            <a:r>
              <a:rPr lang="en-CA" dirty="0"/>
              <a:t>Valve#2 is plumbed to clamp 3</a:t>
            </a:r>
          </a:p>
          <a:p>
            <a:endParaRPr lang="en-CA" dirty="0"/>
          </a:p>
          <a:p>
            <a:endParaRPr lang="en-CA" b="1" dirty="0"/>
          </a:p>
        </p:txBody>
      </p:sp>
    </p:spTree>
    <p:extLst>
      <p:ext uri="{BB962C8B-B14F-4D97-AF65-F5344CB8AC3E}">
        <p14:creationId xmlns:p14="http://schemas.microsoft.com/office/powerpoint/2010/main" val="88994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9323C744-B34A-40A0-8D8D-C4867BB4084A}"/>
            </a:ext>
          </a:extLst>
        </p:cNvPr>
        <p:cNvGrpSpPr/>
        <p:nvPr/>
      </p:nvGrpSpPr>
      <p:grpSpPr>
        <a:xfrm>
          <a:off x="0" y="0"/>
          <a:ext cx="0" cy="0"/>
          <a:chOff x="0" y="0"/>
          <a:chExt cx="0" cy="0"/>
        </a:xfrm>
      </p:grpSpPr>
      <p:sp>
        <p:nvSpPr>
          <p:cNvPr id="47" name="Rectangle 10">
            <a:extLst>
              <a:ext uri="{FF2B5EF4-FFF2-40B4-BE49-F238E27FC236}">
                <a16:creationId xmlns:a16="http://schemas.microsoft.com/office/drawing/2014/main" id="{2C645869-F2C1-5D19-F00F-9F0DA6CFA426}"/>
              </a:ext>
            </a:extLst>
          </p:cNvPr>
          <p:cNvSpPr/>
          <p:nvPr/>
        </p:nvSpPr>
        <p:spPr>
          <a:xfrm>
            <a:off x="0" y="0"/>
            <a:ext cx="12191040" cy="6856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a:lstStyle/>
          <a:p>
            <a:endParaRPr lang="en-CA"/>
          </a:p>
        </p:txBody>
      </p:sp>
      <p:pic>
        <p:nvPicPr>
          <p:cNvPr id="49" name="Picture 12" descr="Logo&#10;&#10;Description automatically generated">
            <a:extLst>
              <a:ext uri="{FF2B5EF4-FFF2-40B4-BE49-F238E27FC236}">
                <a16:creationId xmlns:a16="http://schemas.microsoft.com/office/drawing/2014/main" id="{6E277E62-A434-8F88-3A8D-CF96471A524E}"/>
              </a:ext>
            </a:extLst>
          </p:cNvPr>
          <p:cNvPicPr/>
          <p:nvPr/>
        </p:nvPicPr>
        <p:blipFill>
          <a:blip r:embed="rId2"/>
          <a:stretch/>
        </p:blipFill>
        <p:spPr>
          <a:xfrm>
            <a:off x="336240" y="208080"/>
            <a:ext cx="2932560" cy="1064520"/>
          </a:xfrm>
          <a:prstGeom prst="rect">
            <a:avLst/>
          </a:prstGeom>
          <a:ln w="0">
            <a:noFill/>
          </a:ln>
        </p:spPr>
      </p:pic>
      <p:sp>
        <p:nvSpPr>
          <p:cNvPr id="50" name="Rectangle 12">
            <a:extLst>
              <a:ext uri="{FF2B5EF4-FFF2-40B4-BE49-F238E27FC236}">
                <a16:creationId xmlns:a16="http://schemas.microsoft.com/office/drawing/2014/main" id="{0F0F4FF5-5D44-DD1E-0601-BA0927769921}"/>
              </a:ext>
            </a:extLst>
          </p:cNvPr>
          <p:cNvSpPr/>
          <p:nvPr/>
        </p:nvSpPr>
        <p:spPr>
          <a:xfrm>
            <a:off x="7783200" y="104400"/>
            <a:ext cx="4273920" cy="1271880"/>
          </a:xfrm>
          <a:prstGeom prst="rect">
            <a:avLst/>
          </a:prstGeom>
          <a:gradFill rotWithShape="0">
            <a:gsLst>
              <a:gs pos="0">
                <a:srgbClr val="EE8137"/>
              </a:gs>
              <a:gs pos="100000">
                <a:srgbClr val="F4B183"/>
              </a:gs>
            </a:gsLst>
            <a:lin ang="16200000"/>
          </a:grad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90000"/>
              </a:lnSpc>
              <a:spcAft>
                <a:spcPts val="601"/>
              </a:spcAft>
              <a:buNone/>
            </a:pPr>
            <a:r>
              <a:rPr lang="en-CA" sz="4000" b="1" strike="noStrike" spc="-1" dirty="0">
                <a:solidFill>
                  <a:srgbClr val="000000"/>
                </a:solidFill>
                <a:latin typeface="Calibri Light"/>
                <a:ea typeface="DejaVu Sans"/>
              </a:rPr>
              <a:t>Clamp Steps</a:t>
            </a:r>
          </a:p>
        </p:txBody>
      </p:sp>
      <p:sp>
        <p:nvSpPr>
          <p:cNvPr id="2" name="TextBox 1">
            <a:extLst>
              <a:ext uri="{FF2B5EF4-FFF2-40B4-BE49-F238E27FC236}">
                <a16:creationId xmlns:a16="http://schemas.microsoft.com/office/drawing/2014/main" id="{826C194F-EA5F-D9B9-D192-CE07188E7B08}"/>
              </a:ext>
            </a:extLst>
          </p:cNvPr>
          <p:cNvSpPr txBox="1"/>
          <p:nvPr/>
        </p:nvSpPr>
        <p:spPr>
          <a:xfrm>
            <a:off x="206978" y="1556772"/>
            <a:ext cx="2755369" cy="1200329"/>
          </a:xfrm>
          <a:prstGeom prst="rect">
            <a:avLst/>
          </a:prstGeom>
          <a:noFill/>
        </p:spPr>
        <p:txBody>
          <a:bodyPr wrap="square" rtlCol="0">
            <a:spAutoFit/>
          </a:bodyPr>
          <a:lstStyle/>
          <a:p>
            <a:r>
              <a:rPr lang="en-CA" dirty="0"/>
              <a:t>For the scenario, here is the clamp step code:</a:t>
            </a:r>
          </a:p>
          <a:p>
            <a:endParaRPr lang="en-CA" dirty="0"/>
          </a:p>
          <a:p>
            <a:endParaRPr lang="en-CA" b="1" dirty="0"/>
          </a:p>
        </p:txBody>
      </p:sp>
      <p:pic>
        <p:nvPicPr>
          <p:cNvPr id="6" name="Picture 5">
            <a:extLst>
              <a:ext uri="{FF2B5EF4-FFF2-40B4-BE49-F238E27FC236}">
                <a16:creationId xmlns:a16="http://schemas.microsoft.com/office/drawing/2014/main" id="{43595691-7417-1952-204C-521D94FC423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071762" y="1727065"/>
            <a:ext cx="7913260" cy="502653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03384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92EE61F7-8B74-49F3-6802-C4E7AC98D088}"/>
            </a:ext>
          </a:extLst>
        </p:cNvPr>
        <p:cNvGrpSpPr/>
        <p:nvPr/>
      </p:nvGrpSpPr>
      <p:grpSpPr>
        <a:xfrm>
          <a:off x="0" y="0"/>
          <a:ext cx="0" cy="0"/>
          <a:chOff x="0" y="0"/>
          <a:chExt cx="0" cy="0"/>
        </a:xfrm>
      </p:grpSpPr>
      <p:sp>
        <p:nvSpPr>
          <p:cNvPr id="47" name="Rectangle 10">
            <a:extLst>
              <a:ext uri="{FF2B5EF4-FFF2-40B4-BE49-F238E27FC236}">
                <a16:creationId xmlns:a16="http://schemas.microsoft.com/office/drawing/2014/main" id="{AA611424-4A13-B4A2-D39A-59E9FA093F5E}"/>
              </a:ext>
            </a:extLst>
          </p:cNvPr>
          <p:cNvSpPr/>
          <p:nvPr/>
        </p:nvSpPr>
        <p:spPr>
          <a:xfrm>
            <a:off x="0" y="0"/>
            <a:ext cx="12191040" cy="6856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a:lstStyle/>
          <a:p>
            <a:endParaRPr lang="en-CA"/>
          </a:p>
        </p:txBody>
      </p:sp>
      <p:pic>
        <p:nvPicPr>
          <p:cNvPr id="49" name="Picture 12" descr="Logo&#10;&#10;Description automatically generated">
            <a:extLst>
              <a:ext uri="{FF2B5EF4-FFF2-40B4-BE49-F238E27FC236}">
                <a16:creationId xmlns:a16="http://schemas.microsoft.com/office/drawing/2014/main" id="{7CCCBA67-61CD-F81C-8027-434C49AD32CE}"/>
              </a:ext>
            </a:extLst>
          </p:cNvPr>
          <p:cNvPicPr/>
          <p:nvPr/>
        </p:nvPicPr>
        <p:blipFill>
          <a:blip r:embed="rId2"/>
          <a:stretch/>
        </p:blipFill>
        <p:spPr>
          <a:xfrm>
            <a:off x="336240" y="208080"/>
            <a:ext cx="2932560" cy="1064520"/>
          </a:xfrm>
          <a:prstGeom prst="rect">
            <a:avLst/>
          </a:prstGeom>
          <a:ln w="0">
            <a:noFill/>
          </a:ln>
        </p:spPr>
      </p:pic>
      <p:sp>
        <p:nvSpPr>
          <p:cNvPr id="2" name="TextBox 1">
            <a:extLst>
              <a:ext uri="{FF2B5EF4-FFF2-40B4-BE49-F238E27FC236}">
                <a16:creationId xmlns:a16="http://schemas.microsoft.com/office/drawing/2014/main" id="{42D6E62D-4777-6A59-D2FF-AD4121FA3E17}"/>
              </a:ext>
            </a:extLst>
          </p:cNvPr>
          <p:cNvSpPr txBox="1"/>
          <p:nvPr/>
        </p:nvSpPr>
        <p:spPr>
          <a:xfrm>
            <a:off x="336240" y="1480680"/>
            <a:ext cx="2755369" cy="1200329"/>
          </a:xfrm>
          <a:prstGeom prst="rect">
            <a:avLst/>
          </a:prstGeom>
          <a:noFill/>
        </p:spPr>
        <p:txBody>
          <a:bodyPr wrap="square" rtlCol="0">
            <a:spAutoFit/>
          </a:bodyPr>
          <a:lstStyle/>
          <a:p>
            <a:r>
              <a:rPr lang="en-CA" dirty="0"/>
              <a:t>And this is the code for the valving:</a:t>
            </a:r>
          </a:p>
          <a:p>
            <a:endParaRPr lang="en-CA" dirty="0"/>
          </a:p>
          <a:p>
            <a:endParaRPr lang="en-CA" b="1" dirty="0"/>
          </a:p>
        </p:txBody>
      </p:sp>
      <p:pic>
        <p:nvPicPr>
          <p:cNvPr id="4" name="Picture 3">
            <a:extLst>
              <a:ext uri="{FF2B5EF4-FFF2-40B4-BE49-F238E27FC236}">
                <a16:creationId xmlns:a16="http://schemas.microsoft.com/office/drawing/2014/main" id="{900ADE34-D225-7AEA-79EE-FE8F0F52683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86176" y="622169"/>
            <a:ext cx="7045767" cy="6131431"/>
          </a:xfrm>
          <a:prstGeom prst="rect">
            <a:avLst/>
          </a:prstGeom>
          <a:ln>
            <a:noFill/>
          </a:ln>
          <a:effectLst>
            <a:outerShdw blurRad="292100" dist="139700" dir="2700000" algn="tl" rotWithShape="0">
              <a:srgbClr val="333333">
                <a:alpha val="65000"/>
              </a:srgbClr>
            </a:outerShdw>
          </a:effectLst>
        </p:spPr>
      </p:pic>
      <p:sp>
        <p:nvSpPr>
          <p:cNvPr id="50" name="Rectangle 12">
            <a:extLst>
              <a:ext uri="{FF2B5EF4-FFF2-40B4-BE49-F238E27FC236}">
                <a16:creationId xmlns:a16="http://schemas.microsoft.com/office/drawing/2014/main" id="{C87CAFC1-3E98-2540-9F47-D2AC90C89C4C}"/>
              </a:ext>
            </a:extLst>
          </p:cNvPr>
          <p:cNvSpPr/>
          <p:nvPr/>
        </p:nvSpPr>
        <p:spPr>
          <a:xfrm>
            <a:off x="7783200" y="104400"/>
            <a:ext cx="4273920" cy="1271880"/>
          </a:xfrm>
          <a:prstGeom prst="rect">
            <a:avLst/>
          </a:prstGeom>
          <a:gradFill rotWithShape="0">
            <a:gsLst>
              <a:gs pos="0">
                <a:srgbClr val="EE8137"/>
              </a:gs>
              <a:gs pos="100000">
                <a:srgbClr val="F4B183"/>
              </a:gs>
            </a:gsLst>
            <a:lin ang="16200000"/>
          </a:grad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90000"/>
              </a:lnSpc>
              <a:spcAft>
                <a:spcPts val="601"/>
              </a:spcAft>
              <a:buNone/>
            </a:pPr>
            <a:r>
              <a:rPr lang="en-CA" sz="4000" b="1" strike="noStrike" spc="-1" dirty="0">
                <a:solidFill>
                  <a:srgbClr val="000000"/>
                </a:solidFill>
                <a:latin typeface="Calibri Light"/>
                <a:ea typeface="DejaVu Sans"/>
              </a:rPr>
              <a:t>Clamp Steps</a:t>
            </a:r>
          </a:p>
        </p:txBody>
      </p:sp>
    </p:spTree>
    <p:extLst>
      <p:ext uri="{BB962C8B-B14F-4D97-AF65-F5344CB8AC3E}">
        <p14:creationId xmlns:p14="http://schemas.microsoft.com/office/powerpoint/2010/main" val="32987732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1292</TotalTime>
  <Words>437</Words>
  <Application>Microsoft Office PowerPoint</Application>
  <PresentationFormat>Widescreen</PresentationFormat>
  <Paragraphs>45</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Sodecia GTAC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GTAC Controls Training PT 1</dc:subject>
  <dc:creator>Lekx-Toniolo, Taylor</dc:creator>
  <dc:description/>
  <cp:lastModifiedBy>BK Lekx-Toniolo</cp:lastModifiedBy>
  <cp:revision>162</cp:revision>
  <dcterms:created xsi:type="dcterms:W3CDTF">2021-11-04T14:33:04Z</dcterms:created>
  <dcterms:modified xsi:type="dcterms:W3CDTF">2025-10-06T14:40:37Z</dcterms:modified>
  <dc:language>en-CA</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13</vt:i4>
  </property>
</Properties>
</file>