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3" r:id="rId21"/>
    <p:sldId id="282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965F7-B654-4EC1-AAD0-04F43B479C67}" v="2429" dt="2022-04-05T20:48:59.809"/>
    <p1510:client id="{B305E114-B58D-4C86-9248-2C9722764C9C}" v="477" dt="2022-04-05T18:51:3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j Kaldesic" userId="68ec5a45a175760e" providerId="Windows Live" clId="Web-{8D3965F7-B654-4EC1-AAD0-04F43B479C67}"/>
    <pc:docChg chg="addSld delSld modSld">
      <pc:chgData name="Sergej Kaldesic" userId="68ec5a45a175760e" providerId="Windows Live" clId="Web-{8D3965F7-B654-4EC1-AAD0-04F43B479C67}" dt="2022-04-05T20:48:59.809" v="1732" actId="1076"/>
      <pc:docMkLst>
        <pc:docMk/>
      </pc:docMkLst>
      <pc:sldChg chg="addSp modSp">
        <pc:chgData name="Sergej Kaldesic" userId="68ec5a45a175760e" providerId="Windows Live" clId="Web-{8D3965F7-B654-4EC1-AAD0-04F43B479C67}" dt="2022-04-05T20:10:19.950" v="1415" actId="20577"/>
        <pc:sldMkLst>
          <pc:docMk/>
          <pc:sldMk cId="2538382237" sldId="257"/>
        </pc:sldMkLst>
        <pc:spChg chg="mod">
          <ac:chgData name="Sergej Kaldesic" userId="68ec5a45a175760e" providerId="Windows Live" clId="Web-{8D3965F7-B654-4EC1-AAD0-04F43B479C67}" dt="2022-04-05T19:07:28.445" v="319" actId="1076"/>
          <ac:spMkLst>
            <pc:docMk/>
            <pc:sldMk cId="2538382237" sldId="257"/>
            <ac:spMk id="2" creationId="{985B1F50-E919-65B1-4ED4-1708B5330C68}"/>
          </ac:spMkLst>
        </pc:spChg>
        <pc:spChg chg="mod">
          <ac:chgData name="Sergej Kaldesic" userId="68ec5a45a175760e" providerId="Windows Live" clId="Web-{8D3965F7-B654-4EC1-AAD0-04F43B479C67}" dt="2022-04-05T20:10:19.950" v="1415" actId="20577"/>
          <ac:spMkLst>
            <pc:docMk/>
            <pc:sldMk cId="2538382237" sldId="257"/>
            <ac:spMk id="3" creationId="{545422E9-2971-2DF2-6938-B1FA09B19A5B}"/>
          </ac:spMkLst>
        </pc:spChg>
        <pc:spChg chg="add mod">
          <ac:chgData name="Sergej Kaldesic" userId="68ec5a45a175760e" providerId="Windows Live" clId="Web-{8D3965F7-B654-4EC1-AAD0-04F43B479C67}" dt="2022-04-05T18:58:05.485" v="221" actId="1076"/>
          <ac:spMkLst>
            <pc:docMk/>
            <pc:sldMk cId="2538382237" sldId="257"/>
            <ac:spMk id="4" creationId="{805D688A-0366-7BCB-81FE-8DCE1CDD8C6C}"/>
          </ac:spMkLst>
        </pc:spChg>
        <pc:picChg chg="add mod">
          <ac:chgData name="Sergej Kaldesic" userId="68ec5a45a175760e" providerId="Windows Live" clId="Web-{8D3965F7-B654-4EC1-AAD0-04F43B479C67}" dt="2022-04-05T18:58:07.610" v="222" actId="1076"/>
          <ac:picMkLst>
            <pc:docMk/>
            <pc:sldMk cId="2538382237" sldId="257"/>
            <ac:picMk id="5" creationId="{946BFF64-556A-55BC-CCF8-F85012FEB2A3}"/>
          </ac:picMkLst>
        </pc:picChg>
      </pc:sldChg>
      <pc:sldChg chg="addSp delSp modSp new mod setBg">
        <pc:chgData name="Sergej Kaldesic" userId="68ec5a45a175760e" providerId="Windows Live" clId="Web-{8D3965F7-B654-4EC1-AAD0-04F43B479C67}" dt="2022-04-05T20:48:25.745" v="1725" actId="20577"/>
        <pc:sldMkLst>
          <pc:docMk/>
          <pc:sldMk cId="1506314823" sldId="258"/>
        </pc:sldMkLst>
        <pc:spChg chg="mod">
          <ac:chgData name="Sergej Kaldesic" userId="68ec5a45a175760e" providerId="Windows Live" clId="Web-{8D3965F7-B654-4EC1-AAD0-04F43B479C67}" dt="2022-04-05T20:40:12.774" v="1690"/>
          <ac:spMkLst>
            <pc:docMk/>
            <pc:sldMk cId="1506314823" sldId="258"/>
            <ac:spMk id="2" creationId="{996C1ADC-05FD-135F-E92E-67C013EE05D1}"/>
          </ac:spMkLst>
        </pc:spChg>
        <pc:spChg chg="del mod">
          <ac:chgData name="Sergej Kaldesic" userId="68ec5a45a175760e" providerId="Windows Live" clId="Web-{8D3965F7-B654-4EC1-AAD0-04F43B479C67}" dt="2022-04-05T19:05:37.296" v="292"/>
          <ac:spMkLst>
            <pc:docMk/>
            <pc:sldMk cId="1506314823" sldId="258"/>
            <ac:spMk id="3" creationId="{80EA4443-5D7F-8AB1-EECA-1675E518DE44}"/>
          </ac:spMkLst>
        </pc:spChg>
        <pc:spChg chg="add del mod">
          <ac:chgData name="Sergej Kaldesic" userId="68ec5a45a175760e" providerId="Windows Live" clId="Web-{8D3965F7-B654-4EC1-AAD0-04F43B479C67}" dt="2022-04-05T20:32:07.507" v="1600"/>
          <ac:spMkLst>
            <pc:docMk/>
            <pc:sldMk cId="1506314823" sldId="258"/>
            <ac:spMk id="5" creationId="{EA3DC42E-48DA-76C1-1448-B0B0BE29E30B}"/>
          </ac:spMkLst>
        </pc:spChg>
        <pc:spChg chg="add del">
          <ac:chgData name="Sergej Kaldesic" userId="68ec5a45a175760e" providerId="Windows Live" clId="Web-{8D3965F7-B654-4EC1-AAD0-04F43B479C67}" dt="2022-04-05T20:40:12.774" v="1690"/>
          <ac:spMkLst>
            <pc:docMk/>
            <pc:sldMk cId="1506314823" sldId="258"/>
            <ac:spMk id="11" creationId="{2EEF4763-EB4A-4A35-89EB-AD2763B48C3B}"/>
          </ac:spMkLst>
        </pc:spChg>
        <pc:spChg chg="add mod">
          <ac:chgData name="Sergej Kaldesic" userId="68ec5a45a175760e" providerId="Windows Live" clId="Web-{8D3965F7-B654-4EC1-AAD0-04F43B479C67}" dt="2022-04-05T20:48:25.745" v="1725" actId="20577"/>
          <ac:spMkLst>
            <pc:docMk/>
            <pc:sldMk cId="1506314823" sldId="258"/>
            <ac:spMk id="81" creationId="{1E84B8D8-CC69-295A-B575-AF8C449176BD}"/>
          </ac:spMkLst>
        </pc:spChg>
        <pc:spChg chg="add">
          <ac:chgData name="Sergej Kaldesic" userId="68ec5a45a175760e" providerId="Windows Live" clId="Web-{8D3965F7-B654-4EC1-AAD0-04F43B479C67}" dt="2022-04-05T20:40:12.774" v="1690"/>
          <ac:spMkLst>
            <pc:docMk/>
            <pc:sldMk cId="1506314823" sldId="258"/>
            <ac:spMk id="86" creationId="{E978A47D-4F17-40FE-AB70-7AF78A9575EB}"/>
          </ac:spMkLst>
        </pc:spChg>
        <pc:grpChg chg="add">
          <ac:chgData name="Sergej Kaldesic" userId="68ec5a45a175760e" providerId="Windows Live" clId="Web-{8D3965F7-B654-4EC1-AAD0-04F43B479C67}" dt="2022-04-05T20:40:12.774" v="1690"/>
          <ac:grpSpMkLst>
            <pc:docMk/>
            <pc:sldMk cId="1506314823" sldId="258"/>
            <ac:grpSpMk id="88" creationId="{85BE3A7E-6A3F-401E-A025-BBB8FDB8DD30}"/>
          </ac:grpSpMkLst>
        </pc:grpChg>
        <pc:grpChg chg="add">
          <ac:chgData name="Sergej Kaldesic" userId="68ec5a45a175760e" providerId="Windows Live" clId="Web-{8D3965F7-B654-4EC1-AAD0-04F43B479C67}" dt="2022-04-05T20:40:12.774" v="1690"/>
          <ac:grpSpMkLst>
            <pc:docMk/>
            <pc:sldMk cId="1506314823" sldId="258"/>
            <ac:grpSpMk id="119" creationId="{F4E035BE-9FF4-43D3-BC25-CF582D7FF85E}"/>
          </ac:grpSpMkLst>
        </pc:grpChg>
        <pc:graphicFrameChg chg="add del mod modGraphic">
          <ac:chgData name="Sergej Kaldesic" userId="68ec5a45a175760e" providerId="Windows Live" clId="Web-{8D3965F7-B654-4EC1-AAD0-04F43B479C67}" dt="2022-04-05T20:40:10.071" v="1689"/>
          <ac:graphicFrameMkLst>
            <pc:docMk/>
            <pc:sldMk cId="1506314823" sldId="258"/>
            <ac:graphicFrameMk id="7" creationId="{EA38D868-66EB-BA61-D365-2CDF1AE13738}"/>
          </ac:graphicFrameMkLst>
        </pc:graphicFrameChg>
        <pc:cxnChg chg="add">
          <ac:chgData name="Sergej Kaldesic" userId="68ec5a45a175760e" providerId="Windows Live" clId="Web-{8D3965F7-B654-4EC1-AAD0-04F43B479C67}" dt="2022-04-05T20:40:12.774" v="1690"/>
          <ac:cxnSpMkLst>
            <pc:docMk/>
            <pc:sldMk cId="1506314823" sldId="258"/>
            <ac:cxnSpMk id="117" creationId="{085ECEC0-FF5D-4348-92C7-1EA7C61E770C}"/>
          </ac:cxnSpMkLst>
        </pc:cxnChg>
      </pc:sldChg>
      <pc:sldChg chg="addSp delSp modSp new">
        <pc:chgData name="Sergej Kaldesic" userId="68ec5a45a175760e" providerId="Windows Live" clId="Web-{8D3965F7-B654-4EC1-AAD0-04F43B479C67}" dt="2022-04-05T20:16:55.414" v="1461" actId="20577"/>
        <pc:sldMkLst>
          <pc:docMk/>
          <pc:sldMk cId="3208398546" sldId="259"/>
        </pc:sldMkLst>
        <pc:spChg chg="del mod">
          <ac:chgData name="Sergej Kaldesic" userId="68ec5a45a175760e" providerId="Windows Live" clId="Web-{8D3965F7-B654-4EC1-AAD0-04F43B479C67}" dt="2022-04-05T19:09:29.140" v="340"/>
          <ac:spMkLst>
            <pc:docMk/>
            <pc:sldMk cId="3208398546" sldId="259"/>
            <ac:spMk id="2" creationId="{D9CD1A82-BAE8-9271-1C86-3368BD29035C}"/>
          </ac:spMkLst>
        </pc:spChg>
        <pc:spChg chg="del">
          <ac:chgData name="Sergej Kaldesic" userId="68ec5a45a175760e" providerId="Windows Live" clId="Web-{8D3965F7-B654-4EC1-AAD0-04F43B479C67}" dt="2022-04-05T19:09:17.202" v="336"/>
          <ac:spMkLst>
            <pc:docMk/>
            <pc:sldMk cId="3208398546" sldId="259"/>
            <ac:spMk id="3" creationId="{D403FFA3-D32D-F95D-4590-FF00940FFEC7}"/>
          </ac:spMkLst>
        </pc:spChg>
        <pc:spChg chg="add del mod">
          <ac:chgData name="Sergej Kaldesic" userId="68ec5a45a175760e" providerId="Windows Live" clId="Web-{8D3965F7-B654-4EC1-AAD0-04F43B479C67}" dt="2022-04-05T19:10:04.486" v="341"/>
          <ac:spMkLst>
            <pc:docMk/>
            <pc:sldMk cId="3208398546" sldId="259"/>
            <ac:spMk id="5" creationId="{504B2FA8-5293-9A90-CDBB-6154B6E9BEAE}"/>
          </ac:spMkLst>
        </pc:spChg>
        <pc:spChg chg="add del mod">
          <ac:chgData name="Sergej Kaldesic" userId="68ec5a45a175760e" providerId="Windows Live" clId="Web-{8D3965F7-B654-4EC1-AAD0-04F43B479C67}" dt="2022-04-05T19:10:50.833" v="355"/>
          <ac:spMkLst>
            <pc:docMk/>
            <pc:sldMk cId="3208398546" sldId="259"/>
            <ac:spMk id="6" creationId="{103AF4CE-E9EB-8580-278F-1E6A25EFF865}"/>
          </ac:spMkLst>
        </pc:spChg>
        <pc:spChg chg="add mod">
          <ac:chgData name="Sergej Kaldesic" userId="68ec5a45a175760e" providerId="Windows Live" clId="Web-{8D3965F7-B654-4EC1-AAD0-04F43B479C67}" dt="2022-04-05T19:28:12.138" v="610" actId="1076"/>
          <ac:spMkLst>
            <pc:docMk/>
            <pc:sldMk cId="3208398546" sldId="259"/>
            <ac:spMk id="7" creationId="{64934445-1218-0009-81A4-3915F7E18A43}"/>
          </ac:spMkLst>
        </pc:spChg>
        <pc:spChg chg="add mod">
          <ac:chgData name="Sergej Kaldesic" userId="68ec5a45a175760e" providerId="Windows Live" clId="Web-{8D3965F7-B654-4EC1-AAD0-04F43B479C67}" dt="2022-04-05T20:16:55.414" v="1461" actId="20577"/>
          <ac:spMkLst>
            <pc:docMk/>
            <pc:sldMk cId="3208398546" sldId="259"/>
            <ac:spMk id="8" creationId="{61A8E24A-583B-E8AD-96E1-B07BD945148C}"/>
          </ac:spMkLst>
        </pc:spChg>
      </pc:sldChg>
      <pc:sldChg chg="addSp delSp modSp add mod replId setBg setClrOvrMap">
        <pc:chgData name="Sergej Kaldesic" userId="68ec5a45a175760e" providerId="Windows Live" clId="Web-{8D3965F7-B654-4EC1-AAD0-04F43B479C67}" dt="2022-04-05T20:48:36.167" v="1728" actId="20577"/>
        <pc:sldMkLst>
          <pc:docMk/>
          <pc:sldMk cId="1538348504" sldId="260"/>
        </pc:sldMkLst>
        <pc:spChg chg="mod">
          <ac:chgData name="Sergej Kaldesic" userId="68ec5a45a175760e" providerId="Windows Live" clId="Web-{8D3965F7-B654-4EC1-AAD0-04F43B479C67}" dt="2022-04-05T20:39:50.257" v="1683"/>
          <ac:spMkLst>
            <pc:docMk/>
            <pc:sldMk cId="1538348504" sldId="260"/>
            <ac:spMk id="2" creationId="{996C1ADC-05FD-135F-E92E-67C013EE05D1}"/>
          </ac:spMkLst>
        </pc:spChg>
        <pc:spChg chg="del mod">
          <ac:chgData name="Sergej Kaldesic" userId="68ec5a45a175760e" providerId="Windows Live" clId="Web-{8D3965F7-B654-4EC1-AAD0-04F43B479C67}" dt="2022-04-05T20:33:20.183" v="1613"/>
          <ac:spMkLst>
            <pc:docMk/>
            <pc:sldMk cId="1538348504" sldId="260"/>
            <ac:spMk id="5" creationId="{EA3DC42E-48DA-76C1-1448-B0B0BE29E30B}"/>
          </ac:spMkLst>
        </pc:spChg>
        <pc:spChg chg="add del">
          <ac:chgData name="Sergej Kaldesic" userId="68ec5a45a175760e" providerId="Windows Live" clId="Web-{8D3965F7-B654-4EC1-AAD0-04F43B479C67}" dt="2022-04-05T20:38:23.673" v="1672"/>
          <ac:spMkLst>
            <pc:docMk/>
            <pc:sldMk cId="1538348504" sldId="260"/>
            <ac:spMk id="11" creationId="{2EEF4763-EB4A-4A35-89EB-AD2763B48C3B}"/>
          </ac:spMkLst>
        </pc:spChg>
        <pc:spChg chg="add del">
          <ac:chgData name="Sergej Kaldesic" userId="68ec5a45a175760e" providerId="Windows Live" clId="Web-{8D3965F7-B654-4EC1-AAD0-04F43B479C67}" dt="2022-04-05T20:39:08.723" v="1678"/>
          <ac:spMkLst>
            <pc:docMk/>
            <pc:sldMk cId="1538348504" sldId="260"/>
            <ac:spMk id="12" creationId="{2EEF4763-EB4A-4A35-89EB-AD2763B48C3B}"/>
          </ac:spMkLst>
        </pc:spChg>
        <pc:spChg chg="add del">
          <ac:chgData name="Sergej Kaldesic" userId="68ec5a45a175760e" providerId="Windows Live" clId="Web-{8D3965F7-B654-4EC1-AAD0-04F43B479C67}" dt="2022-04-05T20:38:10.187" v="1669"/>
          <ac:spMkLst>
            <pc:docMk/>
            <pc:sldMk cId="1538348504" sldId="260"/>
            <ac:spMk id="16" creationId="{54B9C16B-AC4A-44ED-9075-F76549B46E7C}"/>
          </ac:spMkLst>
        </pc:spChg>
        <pc:spChg chg="add del">
          <ac:chgData name="Sergej Kaldesic" userId="68ec5a45a175760e" providerId="Windows Live" clId="Web-{8D3965F7-B654-4EC1-AAD0-04F43B479C67}" dt="2022-04-05T20:39:50.257" v="1683"/>
          <ac:spMkLst>
            <pc:docMk/>
            <pc:sldMk cId="1538348504" sldId="260"/>
            <ac:spMk id="42" creationId="{54B9C16B-AC4A-44ED-9075-F76549B46E7C}"/>
          </ac:spMkLst>
        </pc:spChg>
        <pc:spChg chg="add del">
          <ac:chgData name="Sergej Kaldesic" userId="68ec5a45a175760e" providerId="Windows Live" clId="Web-{8D3965F7-B654-4EC1-AAD0-04F43B479C67}" dt="2022-04-05T20:39:50.257" v="1683"/>
          <ac:spMkLst>
            <pc:docMk/>
            <pc:sldMk cId="1538348504" sldId="260"/>
            <ac:spMk id="45" creationId="{B53044DC-4918-43DA-B49D-91673C6C9485}"/>
          </ac:spMkLst>
        </pc:spChg>
        <pc:spChg chg="add del">
          <ac:chgData name="Sergej Kaldesic" userId="68ec5a45a175760e" providerId="Windows Live" clId="Web-{8D3965F7-B654-4EC1-AAD0-04F43B479C67}" dt="2022-04-05T20:38:10.187" v="1669"/>
          <ac:spMkLst>
            <pc:docMk/>
            <pc:sldMk cId="1538348504" sldId="260"/>
            <ac:spMk id="49" creationId="{B53044DC-4918-43DA-B49D-91673C6C9485}"/>
          </ac:spMkLst>
        </pc:spChg>
        <pc:spChg chg="add del">
          <ac:chgData name="Sergej Kaldesic" userId="68ec5a45a175760e" providerId="Windows Live" clId="Web-{8D3965F7-B654-4EC1-AAD0-04F43B479C67}" dt="2022-04-05T20:38:23.532" v="1671"/>
          <ac:spMkLst>
            <pc:docMk/>
            <pc:sldMk cId="1538348504" sldId="260"/>
            <ac:spMk id="82" creationId="{2EEF4763-EB4A-4A35-89EB-AD2763B48C3B}"/>
          </ac:spMkLst>
        </pc:spChg>
        <pc:spChg chg="add mod">
          <ac:chgData name="Sergej Kaldesic" userId="68ec5a45a175760e" providerId="Windows Live" clId="Web-{8D3965F7-B654-4EC1-AAD0-04F43B479C67}" dt="2022-04-05T20:48:36.167" v="1728" actId="20577"/>
          <ac:spMkLst>
            <pc:docMk/>
            <pc:sldMk cId="1538348504" sldId="260"/>
            <ac:spMk id="171" creationId="{9BCD18C2-C676-EE25-78DD-31420F667329}"/>
          </ac:spMkLst>
        </pc:spChg>
        <pc:spChg chg="add">
          <ac:chgData name="Sergej Kaldesic" userId="68ec5a45a175760e" providerId="Windows Live" clId="Web-{8D3965F7-B654-4EC1-AAD0-04F43B479C67}" dt="2022-04-05T20:39:50.257" v="1683"/>
          <ac:spMkLst>
            <pc:docMk/>
            <pc:sldMk cId="1538348504" sldId="260"/>
            <ac:spMk id="176" creationId="{E978A47D-4F17-40FE-AB70-7AF78A9575EB}"/>
          </ac:spMkLst>
        </pc:spChg>
        <pc:grpChg chg="add del">
          <ac:chgData name="Sergej Kaldesic" userId="68ec5a45a175760e" providerId="Windows Live" clId="Web-{8D3965F7-B654-4EC1-AAD0-04F43B479C67}" dt="2022-04-05T20:39:50.257" v="1683"/>
          <ac:grpSpMkLst>
            <pc:docMk/>
            <pc:sldMk cId="1538348504" sldId="260"/>
            <ac:grpSpMk id="14" creationId="{62A2FEB6-F419-4684-9ABC-9E32E012E8B7}"/>
          </ac:grpSpMkLst>
        </pc:grpChg>
        <pc:grpChg chg="add del">
          <ac:chgData name="Sergej Kaldesic" userId="68ec5a45a175760e" providerId="Windows Live" clId="Web-{8D3965F7-B654-4EC1-AAD0-04F43B479C67}" dt="2022-04-05T20:38:10.187" v="1669"/>
          <ac:grpSpMkLst>
            <pc:docMk/>
            <pc:sldMk cId="1538348504" sldId="260"/>
            <ac:grpSpMk id="18" creationId="{62A2FEB6-F419-4684-9ABC-9E32E012E8B7}"/>
          </ac:grpSpMkLst>
        </pc:grpChg>
        <pc:grpChg chg="add del">
          <ac:chgData name="Sergej Kaldesic" userId="68ec5a45a175760e" providerId="Windows Live" clId="Web-{8D3965F7-B654-4EC1-AAD0-04F43B479C67}" dt="2022-04-05T20:38:10.187" v="1669"/>
          <ac:grpSpMkLst>
            <pc:docMk/>
            <pc:sldMk cId="1538348504" sldId="260"/>
            <ac:grpSpMk id="51" creationId="{1DCE6B36-1420-43AB-86CF-4E653A517B9C}"/>
          </ac:grpSpMkLst>
        </pc:grpChg>
        <pc:grpChg chg="add del">
          <ac:chgData name="Sergej Kaldesic" userId="68ec5a45a175760e" providerId="Windows Live" clId="Web-{8D3965F7-B654-4EC1-AAD0-04F43B479C67}" dt="2022-04-05T20:39:50.257" v="1683"/>
          <ac:grpSpMkLst>
            <pc:docMk/>
            <pc:sldMk cId="1538348504" sldId="260"/>
            <ac:grpSpMk id="75" creationId="{1DCE6B36-1420-43AB-86CF-4E653A517B9C}"/>
          </ac:grpSpMkLst>
        </pc:grpChg>
        <pc:grpChg chg="add">
          <ac:chgData name="Sergej Kaldesic" userId="68ec5a45a175760e" providerId="Windows Live" clId="Web-{8D3965F7-B654-4EC1-AAD0-04F43B479C67}" dt="2022-04-05T20:39:50.257" v="1683"/>
          <ac:grpSpMkLst>
            <pc:docMk/>
            <pc:sldMk cId="1538348504" sldId="260"/>
            <ac:grpSpMk id="178" creationId="{85BE3A7E-6A3F-401E-A025-BBB8FDB8DD30}"/>
          </ac:grpSpMkLst>
        </pc:grpChg>
        <pc:grpChg chg="add">
          <ac:chgData name="Sergej Kaldesic" userId="68ec5a45a175760e" providerId="Windows Live" clId="Web-{8D3965F7-B654-4EC1-AAD0-04F43B479C67}" dt="2022-04-05T20:39:50.257" v="1683"/>
          <ac:grpSpMkLst>
            <pc:docMk/>
            <pc:sldMk cId="1538348504" sldId="260"/>
            <ac:grpSpMk id="209" creationId="{F4E035BE-9FF4-43D3-BC25-CF582D7FF85E}"/>
          </ac:grpSpMkLst>
        </pc:grpChg>
        <pc:graphicFrameChg chg="add del mod modGraphic">
          <ac:chgData name="Sergej Kaldesic" userId="68ec5a45a175760e" providerId="Windows Live" clId="Web-{8D3965F7-B654-4EC1-AAD0-04F43B479C67}" dt="2022-04-05T20:39:36.678" v="1682"/>
          <ac:graphicFrameMkLst>
            <pc:docMk/>
            <pc:sldMk cId="1538348504" sldId="260"/>
            <ac:graphicFrameMk id="7" creationId="{1598F27B-C50A-8A9B-1FD3-827B1D0E6107}"/>
          </ac:graphicFrameMkLst>
        </pc:graphicFrameChg>
        <pc:picChg chg="add del">
          <ac:chgData name="Sergej Kaldesic" userId="68ec5a45a175760e" providerId="Windows Live" clId="Web-{8D3965F7-B654-4EC1-AAD0-04F43B479C67}" dt="2022-04-05T20:39:50.257" v="1683"/>
          <ac:picMkLst>
            <pc:docMk/>
            <pc:sldMk cId="1538348504" sldId="260"/>
            <ac:picMk id="43" creationId="{3E94A106-9341-485C-9057-9D62B2BD083F}"/>
          </ac:picMkLst>
        </pc:picChg>
        <pc:picChg chg="add del">
          <ac:chgData name="Sergej Kaldesic" userId="68ec5a45a175760e" providerId="Windows Live" clId="Web-{8D3965F7-B654-4EC1-AAD0-04F43B479C67}" dt="2022-04-05T20:38:10.187" v="1669"/>
          <ac:picMkLst>
            <pc:docMk/>
            <pc:sldMk cId="1538348504" sldId="260"/>
            <ac:picMk id="47" creationId="{3E94A106-9341-485C-9057-9D62B2BD083F}"/>
          </ac:picMkLst>
        </pc:picChg>
        <pc:picChg chg="add del">
          <ac:chgData name="Sergej Kaldesic" userId="68ec5a45a175760e" providerId="Windows Live" clId="Web-{8D3965F7-B654-4EC1-AAD0-04F43B479C67}" dt="2022-04-05T20:39:50.257" v="1683"/>
          <ac:picMkLst>
            <pc:docMk/>
            <pc:sldMk cId="1538348504" sldId="260"/>
            <ac:picMk id="76" creationId="{9BE36DBF-0333-4D36-A5BF-81FDA2406FE9}"/>
          </ac:picMkLst>
        </pc:picChg>
        <pc:picChg chg="add del">
          <ac:chgData name="Sergej Kaldesic" userId="68ec5a45a175760e" providerId="Windows Live" clId="Web-{8D3965F7-B654-4EC1-AAD0-04F43B479C67}" dt="2022-04-05T20:38:10.187" v="1669"/>
          <ac:picMkLst>
            <pc:docMk/>
            <pc:sldMk cId="1538348504" sldId="260"/>
            <ac:picMk id="80" creationId="{9BE36DBF-0333-4D36-A5BF-81FDA2406FE9}"/>
          </ac:picMkLst>
        </pc:picChg>
        <pc:cxnChg chg="add">
          <ac:chgData name="Sergej Kaldesic" userId="68ec5a45a175760e" providerId="Windows Live" clId="Web-{8D3965F7-B654-4EC1-AAD0-04F43B479C67}" dt="2022-04-05T20:39:50.257" v="1683"/>
          <ac:cxnSpMkLst>
            <pc:docMk/>
            <pc:sldMk cId="1538348504" sldId="260"/>
            <ac:cxnSpMk id="207" creationId="{085ECEC0-FF5D-4348-92C7-1EA7C61E770C}"/>
          </ac:cxnSpMkLst>
        </pc:cxnChg>
      </pc:sldChg>
      <pc:sldChg chg="addSp modSp add mod replId setBg">
        <pc:chgData name="Sergej Kaldesic" userId="68ec5a45a175760e" providerId="Windows Live" clId="Web-{8D3965F7-B654-4EC1-AAD0-04F43B479C67}" dt="2022-04-05T20:31:30.598" v="1598"/>
        <pc:sldMkLst>
          <pc:docMk/>
          <pc:sldMk cId="4285794993" sldId="261"/>
        </pc:sldMkLst>
        <pc:spChg chg="mod">
          <ac:chgData name="Sergej Kaldesic" userId="68ec5a45a175760e" providerId="Windows Live" clId="Web-{8D3965F7-B654-4EC1-AAD0-04F43B479C67}" dt="2022-04-05T20:31:30.598" v="1598"/>
          <ac:spMkLst>
            <pc:docMk/>
            <pc:sldMk cId="4285794993" sldId="261"/>
            <ac:spMk id="2" creationId="{996C1ADC-05FD-135F-E92E-67C013EE05D1}"/>
          </ac:spMkLst>
        </pc:spChg>
        <pc:spChg chg="mod">
          <ac:chgData name="Sergej Kaldesic" userId="68ec5a45a175760e" providerId="Windows Live" clId="Web-{8D3965F7-B654-4EC1-AAD0-04F43B479C67}" dt="2022-04-05T20:31:30.598" v="1598"/>
          <ac:spMkLst>
            <pc:docMk/>
            <pc:sldMk cId="4285794993" sldId="261"/>
            <ac:spMk id="5" creationId="{EA3DC42E-48DA-76C1-1448-B0B0BE29E30B}"/>
          </ac:spMkLst>
        </pc:spChg>
        <pc:spChg chg="add">
          <ac:chgData name="Sergej Kaldesic" userId="68ec5a45a175760e" providerId="Windows Live" clId="Web-{8D3965F7-B654-4EC1-AAD0-04F43B479C67}" dt="2022-04-05T20:31:30.598" v="1598"/>
          <ac:spMkLst>
            <pc:docMk/>
            <pc:sldMk cId="4285794993" sldId="261"/>
            <ac:spMk id="10" creationId="{6BFC9644-673A-459F-B3C5-9310A4E50E3B}"/>
          </ac:spMkLst>
        </pc:spChg>
        <pc:spChg chg="add">
          <ac:chgData name="Sergej Kaldesic" userId="68ec5a45a175760e" providerId="Windows Live" clId="Web-{8D3965F7-B654-4EC1-AAD0-04F43B479C67}" dt="2022-04-05T20:31:30.598" v="1598"/>
          <ac:spMkLst>
            <pc:docMk/>
            <pc:sldMk cId="4285794993" sldId="261"/>
            <ac:spMk id="41" creationId="{7D1C411D-0818-4640-8657-2AF78250C802}"/>
          </ac:spMkLst>
        </pc:spChg>
        <pc:grpChg chg="add">
          <ac:chgData name="Sergej Kaldesic" userId="68ec5a45a175760e" providerId="Windows Live" clId="Web-{8D3965F7-B654-4EC1-AAD0-04F43B479C67}" dt="2022-04-05T20:31:30.598" v="1598"/>
          <ac:grpSpMkLst>
            <pc:docMk/>
            <pc:sldMk cId="4285794993" sldId="261"/>
            <ac:grpSpMk id="12" creationId="{4ADB9295-9645-4BF2-ADFD-75800B7FAD06}"/>
          </ac:grpSpMkLst>
        </pc:grpChg>
      </pc:sldChg>
      <pc:sldChg chg="addSp modSp add mod replId setBg">
        <pc:chgData name="Sergej Kaldesic" userId="68ec5a45a175760e" providerId="Windows Live" clId="Web-{8D3965F7-B654-4EC1-AAD0-04F43B479C67}" dt="2022-04-05T20:48:59.809" v="1732" actId="1076"/>
        <pc:sldMkLst>
          <pc:docMk/>
          <pc:sldMk cId="1665560825" sldId="262"/>
        </pc:sldMkLst>
        <pc:spChg chg="mod">
          <ac:chgData name="Sergej Kaldesic" userId="68ec5a45a175760e" providerId="Windows Live" clId="Web-{8D3965F7-B654-4EC1-AAD0-04F43B479C67}" dt="2022-04-05T20:31:38.661" v="1599"/>
          <ac:spMkLst>
            <pc:docMk/>
            <pc:sldMk cId="1665560825" sldId="262"/>
            <ac:spMk id="2" creationId="{996C1ADC-05FD-135F-E92E-67C013EE05D1}"/>
          </ac:spMkLst>
        </pc:spChg>
        <pc:spChg chg="mod">
          <ac:chgData name="Sergej Kaldesic" userId="68ec5a45a175760e" providerId="Windows Live" clId="Web-{8D3965F7-B654-4EC1-AAD0-04F43B479C67}" dt="2022-04-05T20:48:59.809" v="1732" actId="1076"/>
          <ac:spMkLst>
            <pc:docMk/>
            <pc:sldMk cId="1665560825" sldId="262"/>
            <ac:spMk id="5" creationId="{EA3DC42E-48DA-76C1-1448-B0B0BE29E30B}"/>
          </ac:spMkLst>
        </pc:spChg>
        <pc:spChg chg="add">
          <ac:chgData name="Sergej Kaldesic" userId="68ec5a45a175760e" providerId="Windows Live" clId="Web-{8D3965F7-B654-4EC1-AAD0-04F43B479C67}" dt="2022-04-05T20:31:38.661" v="1599"/>
          <ac:spMkLst>
            <pc:docMk/>
            <pc:sldMk cId="1665560825" sldId="262"/>
            <ac:spMk id="10" creationId="{6BFC9644-673A-459F-B3C5-9310A4E50E3B}"/>
          </ac:spMkLst>
        </pc:spChg>
        <pc:spChg chg="add">
          <ac:chgData name="Sergej Kaldesic" userId="68ec5a45a175760e" providerId="Windows Live" clId="Web-{8D3965F7-B654-4EC1-AAD0-04F43B479C67}" dt="2022-04-05T20:31:38.661" v="1599"/>
          <ac:spMkLst>
            <pc:docMk/>
            <pc:sldMk cId="1665560825" sldId="262"/>
            <ac:spMk id="41" creationId="{7D1C411D-0818-4640-8657-2AF78250C802}"/>
          </ac:spMkLst>
        </pc:spChg>
        <pc:grpChg chg="add">
          <ac:chgData name="Sergej Kaldesic" userId="68ec5a45a175760e" providerId="Windows Live" clId="Web-{8D3965F7-B654-4EC1-AAD0-04F43B479C67}" dt="2022-04-05T20:31:38.661" v="1599"/>
          <ac:grpSpMkLst>
            <pc:docMk/>
            <pc:sldMk cId="1665560825" sldId="262"/>
            <ac:grpSpMk id="12" creationId="{4ADB9295-9645-4BF2-ADFD-75800B7FAD06}"/>
          </ac:grpSpMkLst>
        </pc:grpChg>
      </pc:sldChg>
      <pc:sldChg chg="addSp modSp new">
        <pc:chgData name="Sergej Kaldesic" userId="68ec5a45a175760e" providerId="Windows Live" clId="Web-{8D3965F7-B654-4EC1-AAD0-04F43B479C67}" dt="2022-04-05T19:33:15.409" v="714" actId="20577"/>
        <pc:sldMkLst>
          <pc:docMk/>
          <pc:sldMk cId="324839495" sldId="263"/>
        </pc:sldMkLst>
        <pc:spChg chg="add mod">
          <ac:chgData name="Sergej Kaldesic" userId="68ec5a45a175760e" providerId="Windows Live" clId="Web-{8D3965F7-B654-4EC1-AAD0-04F43B479C67}" dt="2022-04-05T19:30:19.006" v="663" actId="1076"/>
          <ac:spMkLst>
            <pc:docMk/>
            <pc:sldMk cId="324839495" sldId="263"/>
            <ac:spMk id="2" creationId="{8EF32D26-4083-BD9A-20A2-161E4ADB4DB7}"/>
          </ac:spMkLst>
        </pc:spChg>
        <pc:spChg chg="add mod">
          <ac:chgData name="Sergej Kaldesic" userId="68ec5a45a175760e" providerId="Windows Live" clId="Web-{8D3965F7-B654-4EC1-AAD0-04F43B479C67}" dt="2022-04-05T19:33:15.409" v="714" actId="20577"/>
          <ac:spMkLst>
            <pc:docMk/>
            <pc:sldMk cId="324839495" sldId="263"/>
            <ac:spMk id="3" creationId="{5A95736A-1142-C227-207C-56D5FBD358E8}"/>
          </ac:spMkLst>
        </pc:spChg>
      </pc:sldChg>
      <pc:sldChg chg="modSp add replId">
        <pc:chgData name="Sergej Kaldesic" userId="68ec5a45a175760e" providerId="Windows Live" clId="Web-{8D3965F7-B654-4EC1-AAD0-04F43B479C67}" dt="2022-04-05T19:41:20.004" v="827" actId="1076"/>
        <pc:sldMkLst>
          <pc:docMk/>
          <pc:sldMk cId="3815229979" sldId="264"/>
        </pc:sldMkLst>
        <pc:spChg chg="mod">
          <ac:chgData name="Sergej Kaldesic" userId="68ec5a45a175760e" providerId="Windows Live" clId="Web-{8D3965F7-B654-4EC1-AAD0-04F43B479C67}" dt="2022-04-05T19:41:20.004" v="827" actId="1076"/>
          <ac:spMkLst>
            <pc:docMk/>
            <pc:sldMk cId="3815229979" sldId="264"/>
            <ac:spMk id="3" creationId="{5A95736A-1142-C227-207C-56D5FBD358E8}"/>
          </ac:spMkLst>
        </pc:spChg>
      </pc:sldChg>
      <pc:sldChg chg="modSp add replId">
        <pc:chgData name="Sergej Kaldesic" userId="68ec5a45a175760e" providerId="Windows Live" clId="Web-{8D3965F7-B654-4EC1-AAD0-04F43B479C67}" dt="2022-04-05T19:40:49.752" v="816" actId="1076"/>
        <pc:sldMkLst>
          <pc:docMk/>
          <pc:sldMk cId="3466093922" sldId="265"/>
        </pc:sldMkLst>
        <pc:spChg chg="mod">
          <ac:chgData name="Sergej Kaldesic" userId="68ec5a45a175760e" providerId="Windows Live" clId="Web-{8D3965F7-B654-4EC1-AAD0-04F43B479C67}" dt="2022-04-05T19:40:49.752" v="816" actId="1076"/>
          <ac:spMkLst>
            <pc:docMk/>
            <pc:sldMk cId="3466093922" sldId="265"/>
            <ac:spMk id="3" creationId="{5A95736A-1142-C227-207C-56D5FBD358E8}"/>
          </ac:spMkLst>
        </pc:spChg>
      </pc:sldChg>
      <pc:sldChg chg="modSp add replId">
        <pc:chgData name="Sergej Kaldesic" userId="68ec5a45a175760e" providerId="Windows Live" clId="Web-{8D3965F7-B654-4EC1-AAD0-04F43B479C67}" dt="2022-04-05T19:43:38.591" v="854" actId="1076"/>
        <pc:sldMkLst>
          <pc:docMk/>
          <pc:sldMk cId="4050558919" sldId="266"/>
        </pc:sldMkLst>
        <pc:spChg chg="mod">
          <ac:chgData name="Sergej Kaldesic" userId="68ec5a45a175760e" providerId="Windows Live" clId="Web-{8D3965F7-B654-4EC1-AAD0-04F43B479C67}" dt="2022-04-05T19:43:38.591" v="854" actId="1076"/>
          <ac:spMkLst>
            <pc:docMk/>
            <pc:sldMk cId="4050558919" sldId="266"/>
            <ac:spMk id="3" creationId="{5A95736A-1142-C227-207C-56D5FBD358E8}"/>
          </ac:spMkLst>
        </pc:spChg>
      </pc:sldChg>
      <pc:sldChg chg="modSp add replId">
        <pc:chgData name="Sergej Kaldesic" userId="68ec5a45a175760e" providerId="Windows Live" clId="Web-{8D3965F7-B654-4EC1-AAD0-04F43B479C67}" dt="2022-04-05T19:44:50.956" v="883" actId="1076"/>
        <pc:sldMkLst>
          <pc:docMk/>
          <pc:sldMk cId="374725073" sldId="267"/>
        </pc:sldMkLst>
        <pc:spChg chg="mod">
          <ac:chgData name="Sergej Kaldesic" userId="68ec5a45a175760e" providerId="Windows Live" clId="Web-{8D3965F7-B654-4EC1-AAD0-04F43B479C67}" dt="2022-04-05T19:44:50.956" v="883" actId="1076"/>
          <ac:spMkLst>
            <pc:docMk/>
            <pc:sldMk cId="374725073" sldId="267"/>
            <ac:spMk id="3" creationId="{5A95736A-1142-C227-207C-56D5FBD358E8}"/>
          </ac:spMkLst>
        </pc:spChg>
      </pc:sldChg>
      <pc:sldChg chg="modSp add replId">
        <pc:chgData name="Sergej Kaldesic" userId="68ec5a45a175760e" providerId="Windows Live" clId="Web-{8D3965F7-B654-4EC1-AAD0-04F43B479C67}" dt="2022-04-05T19:46:34.384" v="927" actId="1076"/>
        <pc:sldMkLst>
          <pc:docMk/>
          <pc:sldMk cId="3528009611" sldId="268"/>
        </pc:sldMkLst>
        <pc:spChg chg="mod">
          <ac:chgData name="Sergej Kaldesic" userId="68ec5a45a175760e" providerId="Windows Live" clId="Web-{8D3965F7-B654-4EC1-AAD0-04F43B479C67}" dt="2022-04-05T19:46:34.384" v="927" actId="1076"/>
          <ac:spMkLst>
            <pc:docMk/>
            <pc:sldMk cId="3528009611" sldId="268"/>
            <ac:spMk id="3" creationId="{5A95736A-1142-C227-207C-56D5FBD358E8}"/>
          </ac:spMkLst>
        </pc:spChg>
      </pc:sldChg>
      <pc:sldChg chg="addSp modSp new">
        <pc:chgData name="Sergej Kaldesic" userId="68ec5a45a175760e" providerId="Windows Live" clId="Web-{8D3965F7-B654-4EC1-AAD0-04F43B479C67}" dt="2022-04-05T19:49:15.770" v="971" actId="1076"/>
        <pc:sldMkLst>
          <pc:docMk/>
          <pc:sldMk cId="685047751" sldId="269"/>
        </pc:sldMkLst>
        <pc:spChg chg="add mod">
          <ac:chgData name="Sergej Kaldesic" userId="68ec5a45a175760e" providerId="Windows Live" clId="Web-{8D3965F7-B654-4EC1-AAD0-04F43B479C67}" dt="2022-04-05T19:47:20.856" v="942" actId="1076"/>
          <ac:spMkLst>
            <pc:docMk/>
            <pc:sldMk cId="685047751" sldId="269"/>
            <ac:spMk id="2" creationId="{9E8F316D-30F6-26F8-E78E-3B87BB506C78}"/>
          </ac:spMkLst>
        </pc:spChg>
        <pc:spChg chg="add mod">
          <ac:chgData name="Sergej Kaldesic" userId="68ec5a45a175760e" providerId="Windows Live" clId="Web-{8D3965F7-B654-4EC1-AAD0-04F43B479C67}" dt="2022-04-05T19:49:15.770" v="971" actId="1076"/>
          <ac:spMkLst>
            <pc:docMk/>
            <pc:sldMk cId="685047751" sldId="269"/>
            <ac:spMk id="3" creationId="{CA32678B-F3AC-AC8D-4836-342312530CB0}"/>
          </ac:spMkLst>
        </pc:spChg>
      </pc:sldChg>
      <pc:sldChg chg="addSp modSp new">
        <pc:chgData name="Sergej Kaldesic" userId="68ec5a45a175760e" providerId="Windows Live" clId="Web-{8D3965F7-B654-4EC1-AAD0-04F43B479C67}" dt="2022-04-05T19:51:15.669" v="1020" actId="1076"/>
        <pc:sldMkLst>
          <pc:docMk/>
          <pc:sldMk cId="928395976" sldId="270"/>
        </pc:sldMkLst>
        <pc:spChg chg="add mod">
          <ac:chgData name="Sergej Kaldesic" userId="68ec5a45a175760e" providerId="Windows Live" clId="Web-{8D3965F7-B654-4EC1-AAD0-04F43B479C67}" dt="2022-04-05T19:50:06.508" v="996" actId="1076"/>
          <ac:spMkLst>
            <pc:docMk/>
            <pc:sldMk cId="928395976" sldId="270"/>
            <ac:spMk id="2" creationId="{AF94C5B9-FF52-972B-5927-BE1B29E69A6A}"/>
          </ac:spMkLst>
        </pc:spChg>
        <pc:spChg chg="add mod">
          <ac:chgData name="Sergej Kaldesic" userId="68ec5a45a175760e" providerId="Windows Live" clId="Web-{8D3965F7-B654-4EC1-AAD0-04F43B479C67}" dt="2022-04-05T19:51:15.669" v="1020" actId="1076"/>
          <ac:spMkLst>
            <pc:docMk/>
            <pc:sldMk cId="928395976" sldId="270"/>
            <ac:spMk id="3" creationId="{F2BC4138-4070-EBF3-54A7-A1538D129206}"/>
          </ac:spMkLst>
        </pc:spChg>
      </pc:sldChg>
      <pc:sldChg chg="addSp delSp modSp add mod replId setBg">
        <pc:chgData name="Sergej Kaldesic" userId="68ec5a45a175760e" providerId="Windows Live" clId="Web-{8D3965F7-B654-4EC1-AAD0-04F43B479C67}" dt="2022-04-05T20:23:12.127" v="1519"/>
        <pc:sldMkLst>
          <pc:docMk/>
          <pc:sldMk cId="4014663090" sldId="271"/>
        </pc:sldMkLst>
        <pc:spChg chg="del mod">
          <ac:chgData name="Sergej Kaldesic" userId="68ec5a45a175760e" providerId="Windows Live" clId="Web-{8D3965F7-B654-4EC1-AAD0-04F43B479C67}" dt="2022-04-05T20:18:14.544" v="1462"/>
          <ac:spMkLst>
            <pc:docMk/>
            <pc:sldMk cId="4014663090" sldId="271"/>
            <ac:spMk id="2" creationId="{AF94C5B9-FF52-972B-5927-BE1B29E69A6A}"/>
          </ac:spMkLst>
        </pc:spChg>
        <pc:spChg chg="del mod ord">
          <ac:chgData name="Sergej Kaldesic" userId="68ec5a45a175760e" providerId="Windows Live" clId="Web-{8D3965F7-B654-4EC1-AAD0-04F43B479C67}" dt="2022-04-05T20:23:03.798" v="1518"/>
          <ac:spMkLst>
            <pc:docMk/>
            <pc:sldMk cId="4014663090" sldId="271"/>
            <ac:spMk id="3" creationId="{F2BC4138-4070-EBF3-54A7-A1538D129206}"/>
          </ac:spMkLst>
        </pc:spChg>
        <pc:spChg chg="add mod">
          <ac:chgData name="Sergej Kaldesic" userId="68ec5a45a175760e" providerId="Windows Live" clId="Web-{8D3965F7-B654-4EC1-AAD0-04F43B479C67}" dt="2022-04-05T20:23:12.127" v="1519"/>
          <ac:spMkLst>
            <pc:docMk/>
            <pc:sldMk cId="4014663090" sldId="271"/>
            <ac:spMk id="4" creationId="{C6547F69-F1D6-C163-B17D-4EDE14608F18}"/>
          </ac:spMkLst>
        </pc:spChg>
        <pc:spChg chg="add del mod">
          <ac:chgData name="Sergej Kaldesic" userId="68ec5a45a175760e" providerId="Windows Live" clId="Web-{8D3965F7-B654-4EC1-AAD0-04F43B479C67}" dt="2022-04-05T20:21:24.479" v="1503"/>
          <ac:spMkLst>
            <pc:docMk/>
            <pc:sldMk cId="4014663090" sldId="271"/>
            <ac:spMk id="5" creationId="{3F13801F-5A60-FD8D-BA70-CC6D6CA413E6}"/>
          </ac:spMkLst>
        </pc:spChg>
        <pc:spChg chg="add del">
          <ac:chgData name="Sergej Kaldesic" userId="68ec5a45a175760e" providerId="Windows Live" clId="Web-{8D3965F7-B654-4EC1-AAD0-04F43B479C67}" dt="2022-04-05T20:23:12.127" v="1519"/>
          <ac:spMkLst>
            <pc:docMk/>
            <pc:sldMk cId="4014663090" sldId="271"/>
            <ac:spMk id="52" creationId="{6BFC9644-673A-459F-B3C5-9310A4E50E3B}"/>
          </ac:spMkLst>
        </pc:spChg>
        <pc:spChg chg="add del">
          <ac:chgData name="Sergej Kaldesic" userId="68ec5a45a175760e" providerId="Windows Live" clId="Web-{8D3965F7-B654-4EC1-AAD0-04F43B479C67}" dt="2022-04-05T20:23:12.127" v="1519"/>
          <ac:spMkLst>
            <pc:docMk/>
            <pc:sldMk cId="4014663090" sldId="271"/>
            <ac:spMk id="83" creationId="{7D1C411D-0818-4640-8657-2AF78250C802}"/>
          </ac:spMkLst>
        </pc:spChg>
        <pc:spChg chg="add">
          <ac:chgData name="Sergej Kaldesic" userId="68ec5a45a175760e" providerId="Windows Live" clId="Web-{8D3965F7-B654-4EC1-AAD0-04F43B479C67}" dt="2022-04-05T20:23:12.127" v="1519"/>
          <ac:spMkLst>
            <pc:docMk/>
            <pc:sldMk cId="4014663090" sldId="271"/>
            <ac:spMk id="146" creationId="{7A070EAD-1DCD-4F3D-BA84-799B891A0E19}"/>
          </ac:spMkLst>
        </pc:spChg>
        <pc:grpChg chg="add del">
          <ac:chgData name="Sergej Kaldesic" userId="68ec5a45a175760e" providerId="Windows Live" clId="Web-{8D3965F7-B654-4EC1-AAD0-04F43B479C67}" dt="2022-04-05T20:23:12.127" v="1519"/>
          <ac:grpSpMkLst>
            <pc:docMk/>
            <pc:sldMk cId="4014663090" sldId="271"/>
            <ac:grpSpMk id="11" creationId="{3BAEF7DA-43C4-4736-B5A3-B48E6125AB2D}"/>
          </ac:grpSpMkLst>
        </pc:grpChg>
        <pc:grpChg chg="add del">
          <ac:chgData name="Sergej Kaldesic" userId="68ec5a45a175760e" providerId="Windows Live" clId="Web-{8D3965F7-B654-4EC1-AAD0-04F43B479C67}" dt="2022-04-05T20:23:12.127" v="1519"/>
          <ac:grpSpMkLst>
            <pc:docMk/>
            <pc:sldMk cId="4014663090" sldId="271"/>
            <ac:grpSpMk id="54" creationId="{4ADB9295-9645-4BF2-ADFD-75800B7FAD06}"/>
          </ac:grpSpMkLst>
        </pc:grpChg>
        <pc:grpChg chg="add">
          <ac:chgData name="Sergej Kaldesic" userId="68ec5a45a175760e" providerId="Windows Live" clId="Web-{8D3965F7-B654-4EC1-AAD0-04F43B479C67}" dt="2022-04-05T20:23:12.127" v="1519"/>
          <ac:grpSpMkLst>
            <pc:docMk/>
            <pc:sldMk cId="4014663090" sldId="271"/>
            <ac:grpSpMk id="90" creationId="{FF5EAD09-B81D-415F-8BCF-73C81AE05F21}"/>
          </ac:grpSpMkLst>
        </pc:grpChg>
        <pc:grpChg chg="add">
          <ac:chgData name="Sergej Kaldesic" userId="68ec5a45a175760e" providerId="Windows Live" clId="Web-{8D3965F7-B654-4EC1-AAD0-04F43B479C67}" dt="2022-04-05T20:23:12.127" v="1519"/>
          <ac:grpSpMkLst>
            <pc:docMk/>
            <pc:sldMk cId="4014663090" sldId="271"/>
            <ac:grpSpMk id="148" creationId="{DE471E13-6104-4637-8A8F-B545529B1D11}"/>
          </ac:grpSpMkLst>
        </pc:grpChg>
        <pc:picChg chg="add del">
          <ac:chgData name="Sergej Kaldesic" userId="68ec5a45a175760e" providerId="Windows Live" clId="Web-{8D3965F7-B654-4EC1-AAD0-04F43B479C67}" dt="2022-04-05T20:23:12.127" v="1519"/>
          <ac:picMkLst>
            <pc:docMk/>
            <pc:sldMk cId="4014663090" sldId="271"/>
            <ac:picMk id="9" creationId="{9FBB3149-8289-4060-BB01-ED3047C53146}"/>
          </ac:picMkLst>
        </pc:picChg>
        <pc:picChg chg="add">
          <ac:chgData name="Sergej Kaldesic" userId="68ec5a45a175760e" providerId="Windows Live" clId="Web-{8D3965F7-B654-4EC1-AAD0-04F43B479C67}" dt="2022-04-05T20:23:12.127" v="1519"/>
          <ac:picMkLst>
            <pc:docMk/>
            <pc:sldMk cId="4014663090" sldId="271"/>
            <ac:picMk id="88" creationId="{9ACD3AF8-B16E-4174-8C1A-41F683C4AF8A}"/>
          </ac:picMkLst>
        </pc:picChg>
      </pc:sldChg>
      <pc:sldChg chg="addSp delSp modSp add mod replId setBg">
        <pc:chgData name="Sergej Kaldesic" userId="68ec5a45a175760e" providerId="Windows Live" clId="Web-{8D3965F7-B654-4EC1-AAD0-04F43B479C67}" dt="2022-04-05T20:24:40.539" v="1538" actId="1076"/>
        <pc:sldMkLst>
          <pc:docMk/>
          <pc:sldMk cId="2665285159" sldId="272"/>
        </pc:sldMkLst>
        <pc:spChg chg="del">
          <ac:chgData name="Sergej Kaldesic" userId="68ec5a45a175760e" providerId="Windows Live" clId="Web-{8D3965F7-B654-4EC1-AAD0-04F43B479C67}" dt="2022-04-05T20:19:12.220" v="1473"/>
          <ac:spMkLst>
            <pc:docMk/>
            <pc:sldMk cId="2665285159" sldId="272"/>
            <ac:spMk id="2" creationId="{AF94C5B9-FF52-972B-5927-BE1B29E69A6A}"/>
          </ac:spMkLst>
        </pc:spChg>
        <pc:spChg chg="del mod">
          <ac:chgData name="Sergej Kaldesic" userId="68ec5a45a175760e" providerId="Windows Live" clId="Web-{8D3965F7-B654-4EC1-AAD0-04F43B479C67}" dt="2022-04-05T20:19:20.611" v="1475"/>
          <ac:spMkLst>
            <pc:docMk/>
            <pc:sldMk cId="2665285159" sldId="272"/>
            <ac:spMk id="3" creationId="{F2BC4138-4070-EBF3-54A7-A1538D129206}"/>
          </ac:spMkLst>
        </pc:spChg>
        <pc:spChg chg="add del">
          <ac:chgData name="Sergej Kaldesic" userId="68ec5a45a175760e" providerId="Windows Live" clId="Web-{8D3965F7-B654-4EC1-AAD0-04F43B479C67}" dt="2022-04-05T20:19:26.346" v="1477"/>
          <ac:spMkLst>
            <pc:docMk/>
            <pc:sldMk cId="2665285159" sldId="272"/>
            <ac:spMk id="4" creationId="{439B208F-D067-6AD2-B440-79EA3793920F}"/>
          </ac:spMkLst>
        </pc:spChg>
        <pc:spChg chg="add del">
          <ac:chgData name="Sergej Kaldesic" userId="68ec5a45a175760e" providerId="Windows Live" clId="Web-{8D3965F7-B654-4EC1-AAD0-04F43B479C67}" dt="2022-04-05T20:19:39.331" v="1479"/>
          <ac:spMkLst>
            <pc:docMk/>
            <pc:sldMk cId="2665285159" sldId="272"/>
            <ac:spMk id="5" creationId="{5E6CBE3E-2FC6-B966-57C8-179BCA62C69D}"/>
          </ac:spMkLst>
        </pc:spChg>
        <pc:spChg chg="add del mod">
          <ac:chgData name="Sergej Kaldesic" userId="68ec5a45a175760e" providerId="Windows Live" clId="Web-{8D3965F7-B654-4EC1-AAD0-04F43B479C67}" dt="2022-04-05T20:24:01.333" v="1532"/>
          <ac:spMkLst>
            <pc:docMk/>
            <pc:sldMk cId="2665285159" sldId="272"/>
            <ac:spMk id="6" creationId="{52D8B0A7-CE18-4F91-5DC0-B1306F867E6B}"/>
          </ac:spMkLst>
        </pc:spChg>
        <pc:spChg chg="add del">
          <ac:chgData name="Sergej Kaldesic" userId="68ec5a45a175760e" providerId="Windows Live" clId="Web-{8D3965F7-B654-4EC1-AAD0-04F43B479C67}" dt="2022-04-05T20:19:52.098" v="1481"/>
          <ac:spMkLst>
            <pc:docMk/>
            <pc:sldMk cId="2665285159" sldId="272"/>
            <ac:spMk id="7" creationId="{4E147C90-5209-6D52-7E6D-99A72683397A}"/>
          </ac:spMkLst>
        </pc:spChg>
        <pc:spChg chg="add del mod ord">
          <ac:chgData name="Sergej Kaldesic" userId="68ec5a45a175760e" providerId="Windows Live" clId="Web-{8D3965F7-B654-4EC1-AAD0-04F43B479C67}" dt="2022-04-05T20:24:24.913" v="1534"/>
          <ac:spMkLst>
            <pc:docMk/>
            <pc:sldMk cId="2665285159" sldId="272"/>
            <ac:spMk id="68" creationId="{F535A5DE-9AB6-4479-97B7-92988D0179C3}"/>
          </ac:spMkLst>
        </pc:spChg>
        <pc:spChg chg="add del">
          <ac:chgData name="Sergej Kaldesic" userId="68ec5a45a175760e" providerId="Windows Live" clId="Web-{8D3965F7-B654-4EC1-AAD0-04F43B479C67}" dt="2022-04-05T20:21:10.712" v="1499"/>
          <ac:spMkLst>
            <pc:docMk/>
            <pc:sldMk cId="2665285159" sldId="272"/>
            <ac:spMk id="69" creationId="{46F5C31A-DCC7-49D8-9982-1042DBBFBD57}"/>
          </ac:spMkLst>
        </pc:spChg>
        <pc:spChg chg="add mod">
          <ac:chgData name="Sergej Kaldesic" userId="68ec5a45a175760e" providerId="Windows Live" clId="Web-{8D3965F7-B654-4EC1-AAD0-04F43B479C67}" dt="2022-04-05T20:24:40.539" v="1538" actId="1076"/>
          <ac:spMkLst>
            <pc:docMk/>
            <pc:sldMk cId="2665285159" sldId="272"/>
            <ac:spMk id="70" creationId="{4344EC1C-D606-7A2D-614F-A144A25A4FCB}"/>
          </ac:spMkLst>
        </pc:spChg>
        <pc:spChg chg="add del">
          <ac:chgData name="Sergej Kaldesic" userId="68ec5a45a175760e" providerId="Windows Live" clId="Web-{8D3965F7-B654-4EC1-AAD0-04F43B479C67}" dt="2022-04-05T20:21:10.712" v="1499"/>
          <ac:spMkLst>
            <pc:docMk/>
            <pc:sldMk cId="2665285159" sldId="272"/>
            <ac:spMk id="71" creationId="{7AFB7295-2F19-4B05-A81A-87B51093CFC9}"/>
          </ac:spMkLst>
        </pc:spChg>
        <pc:spChg chg="add">
          <ac:chgData name="Sergej Kaldesic" userId="68ec5a45a175760e" providerId="Windows Live" clId="Web-{8D3965F7-B654-4EC1-AAD0-04F43B479C67}" dt="2022-04-05T20:24:24.913" v="1534"/>
          <ac:spMkLst>
            <pc:docMk/>
            <pc:sldMk cId="2665285159" sldId="272"/>
            <ac:spMk id="118" creationId="{B61375F2-60B1-44ED-B60A-019C4BD5A62A}"/>
          </ac:spMkLst>
        </pc:spChg>
        <pc:grpChg chg="add del">
          <ac:chgData name="Sergej Kaldesic" userId="68ec5a45a175760e" providerId="Windows Live" clId="Web-{8D3965F7-B654-4EC1-AAD0-04F43B479C67}" dt="2022-04-05T20:21:10.712" v="1499"/>
          <ac:grpSpMkLst>
            <pc:docMk/>
            <pc:sldMk cId="2665285159" sldId="272"/>
            <ac:grpSpMk id="13" creationId="{FF5EAD09-B81D-415F-8BCF-73C81AE05F21}"/>
          </ac:grpSpMkLst>
        </pc:grpChg>
        <pc:grpChg chg="add">
          <ac:chgData name="Sergej Kaldesic" userId="68ec5a45a175760e" providerId="Windows Live" clId="Web-{8D3965F7-B654-4EC1-AAD0-04F43B479C67}" dt="2022-04-05T20:24:24.913" v="1534"/>
          <ac:grpSpMkLst>
            <pc:docMk/>
            <pc:sldMk cId="2665285159" sldId="272"/>
            <ac:grpSpMk id="77" creationId="{3BAEF7DA-43C4-4736-B5A3-B48E6125AB2D}"/>
          </ac:grpSpMkLst>
        </pc:grpChg>
        <pc:grpChg chg="add">
          <ac:chgData name="Sergej Kaldesic" userId="68ec5a45a175760e" providerId="Windows Live" clId="Web-{8D3965F7-B654-4EC1-AAD0-04F43B479C67}" dt="2022-04-05T20:24:24.913" v="1534"/>
          <ac:grpSpMkLst>
            <pc:docMk/>
            <pc:sldMk cId="2665285159" sldId="272"/>
            <ac:grpSpMk id="120" creationId="{4ADB9295-9645-4BF2-ADFD-75800B7FAD06}"/>
          </ac:grpSpMkLst>
        </pc:grpChg>
        <pc:grpChg chg="add">
          <ac:chgData name="Sergej Kaldesic" userId="68ec5a45a175760e" providerId="Windows Live" clId="Web-{8D3965F7-B654-4EC1-AAD0-04F43B479C67}" dt="2022-04-05T20:24:24.913" v="1534"/>
          <ac:grpSpMkLst>
            <pc:docMk/>
            <pc:sldMk cId="2665285159" sldId="272"/>
            <ac:grpSpMk id="149" creationId="{B485B3F6-654D-4842-A2DE-677D12FED460}"/>
          </ac:grpSpMkLst>
        </pc:grpChg>
        <pc:picChg chg="add del">
          <ac:chgData name="Sergej Kaldesic" userId="68ec5a45a175760e" providerId="Windows Live" clId="Web-{8D3965F7-B654-4EC1-AAD0-04F43B479C67}" dt="2022-04-05T20:21:10.712" v="1499"/>
          <ac:picMkLst>
            <pc:docMk/>
            <pc:sldMk cId="2665285159" sldId="272"/>
            <ac:picMk id="11" creationId="{9ACD3AF8-B16E-4174-8C1A-41F683C4AF8A}"/>
          </ac:picMkLst>
        </pc:picChg>
        <pc:picChg chg="add">
          <ac:chgData name="Sergej Kaldesic" userId="68ec5a45a175760e" providerId="Windows Live" clId="Web-{8D3965F7-B654-4EC1-AAD0-04F43B479C67}" dt="2022-04-05T20:24:24.913" v="1534"/>
          <ac:picMkLst>
            <pc:docMk/>
            <pc:sldMk cId="2665285159" sldId="272"/>
            <ac:picMk id="75" creationId="{9FBB3149-8289-4060-BB01-ED3047C53146}"/>
          </ac:picMkLst>
        </pc:picChg>
        <pc:cxnChg chg="add del">
          <ac:chgData name="Sergej Kaldesic" userId="68ec5a45a175760e" providerId="Windows Live" clId="Web-{8D3965F7-B654-4EC1-AAD0-04F43B479C67}" dt="2022-04-05T20:21:10.712" v="1499"/>
          <ac:cxnSpMkLst>
            <pc:docMk/>
            <pc:sldMk cId="2665285159" sldId="272"/>
            <ac:cxnSpMk id="73" creationId="{7D9E8E26-937B-4D88-9FED-7A5E1E6F66B2}"/>
          </ac:cxnSpMkLst>
        </pc:cxnChg>
      </pc:sldChg>
      <pc:sldChg chg="addSp delSp modSp add del replId">
        <pc:chgData name="Sergej Kaldesic" userId="68ec5a45a175760e" providerId="Windows Live" clId="Web-{8D3965F7-B654-4EC1-AAD0-04F43B479C67}" dt="2022-04-05T20:26:50.985" v="1564"/>
        <pc:sldMkLst>
          <pc:docMk/>
          <pc:sldMk cId="792521306" sldId="273"/>
        </pc:sldMkLst>
        <pc:spChg chg="del">
          <ac:chgData name="Sergej Kaldesic" userId="68ec5a45a175760e" providerId="Windows Live" clId="Web-{8D3965F7-B654-4EC1-AAD0-04F43B479C67}" dt="2022-04-05T19:58:08.275" v="1180"/>
          <ac:spMkLst>
            <pc:docMk/>
            <pc:sldMk cId="792521306" sldId="273"/>
            <ac:spMk id="3" creationId="{F2BC4138-4070-EBF3-54A7-A1538D129206}"/>
          </ac:spMkLst>
        </pc:spChg>
        <pc:spChg chg="add del mod">
          <ac:chgData name="Sergej Kaldesic" userId="68ec5a45a175760e" providerId="Windows Live" clId="Web-{8D3965F7-B654-4EC1-AAD0-04F43B479C67}" dt="2022-04-05T20:26:25.796" v="1555"/>
          <ac:spMkLst>
            <pc:docMk/>
            <pc:sldMk cId="792521306" sldId="273"/>
            <ac:spMk id="4" creationId="{E2A5E82A-7BB5-1235-C34E-6B32C29B45C2}"/>
          </ac:spMkLst>
        </pc:spChg>
      </pc:sldChg>
      <pc:sldChg chg="delSp modSp add del replId">
        <pc:chgData name="Sergej Kaldesic" userId="68ec5a45a175760e" providerId="Windows Live" clId="Web-{8D3965F7-B654-4EC1-AAD0-04F43B479C67}" dt="2022-04-05T20:27:34.144" v="1573"/>
        <pc:sldMkLst>
          <pc:docMk/>
          <pc:sldMk cId="225096288" sldId="274"/>
        </pc:sldMkLst>
        <pc:spChg chg="del mod">
          <ac:chgData name="Sergej Kaldesic" userId="68ec5a45a175760e" providerId="Windows Live" clId="Web-{8D3965F7-B654-4EC1-AAD0-04F43B479C67}" dt="2022-04-05T20:27:12.768" v="1567"/>
          <ac:spMkLst>
            <pc:docMk/>
            <pc:sldMk cId="225096288" sldId="274"/>
            <ac:spMk id="4" creationId="{E2A5E82A-7BB5-1235-C34E-6B32C29B45C2}"/>
          </ac:spMkLst>
        </pc:spChg>
      </pc:sldChg>
      <pc:sldChg chg="delSp modSp add del replId">
        <pc:chgData name="Sergej Kaldesic" userId="68ec5a45a175760e" providerId="Windows Live" clId="Web-{8D3965F7-B654-4EC1-AAD0-04F43B479C67}" dt="2022-04-05T20:27:44.864" v="1577"/>
        <pc:sldMkLst>
          <pc:docMk/>
          <pc:sldMk cId="3286084026" sldId="275"/>
        </pc:sldMkLst>
        <pc:spChg chg="del mod">
          <ac:chgData name="Sergej Kaldesic" userId="68ec5a45a175760e" providerId="Windows Live" clId="Web-{8D3965F7-B654-4EC1-AAD0-04F43B479C67}" dt="2022-04-05T20:27:38.520" v="1574"/>
          <ac:spMkLst>
            <pc:docMk/>
            <pc:sldMk cId="3286084026" sldId="275"/>
            <ac:spMk id="4" creationId="{E2A5E82A-7BB5-1235-C34E-6B32C29B45C2}"/>
          </ac:spMkLst>
        </pc:spChg>
      </pc:sldChg>
      <pc:sldChg chg="addSp modSp new mod setBg setClrOvrMap">
        <pc:chgData name="Sergej Kaldesic" userId="68ec5a45a175760e" providerId="Windows Live" clId="Web-{8D3965F7-B654-4EC1-AAD0-04F43B479C67}" dt="2022-04-05T20:28:30.711" v="1578"/>
        <pc:sldMkLst>
          <pc:docMk/>
          <pc:sldMk cId="1490131318" sldId="276"/>
        </pc:sldMkLst>
        <pc:spChg chg="add mod">
          <ac:chgData name="Sergej Kaldesic" userId="68ec5a45a175760e" providerId="Windows Live" clId="Web-{8D3965F7-B654-4EC1-AAD0-04F43B479C67}" dt="2022-04-05T20:28:30.711" v="1578"/>
          <ac:spMkLst>
            <pc:docMk/>
            <pc:sldMk cId="1490131318" sldId="276"/>
            <ac:spMk id="2" creationId="{852D9595-90FB-DC7C-82B4-F96DA7DC128D}"/>
          </ac:spMkLst>
        </pc:spChg>
        <pc:spChg chg="add mod">
          <ac:chgData name="Sergej Kaldesic" userId="68ec5a45a175760e" providerId="Windows Live" clId="Web-{8D3965F7-B654-4EC1-AAD0-04F43B479C67}" dt="2022-04-05T20:28:30.711" v="1578"/>
          <ac:spMkLst>
            <pc:docMk/>
            <pc:sldMk cId="1490131318" sldId="276"/>
            <ac:spMk id="3" creationId="{C2945F76-1F61-227B-9FA3-B1E3833F93D2}"/>
          </ac:spMkLst>
        </pc:spChg>
        <pc:spChg chg="add">
          <ac:chgData name="Sergej Kaldesic" userId="68ec5a45a175760e" providerId="Windows Live" clId="Web-{8D3965F7-B654-4EC1-AAD0-04F43B479C67}" dt="2022-04-05T20:28:30.711" v="1578"/>
          <ac:spMkLst>
            <pc:docMk/>
            <pc:sldMk cId="1490131318" sldId="276"/>
            <ac:spMk id="51" creationId="{E9B448F0-DA06-4165-AB5F-4330A20E06D0}"/>
          </ac:spMkLst>
        </pc:spChg>
        <pc:grpChg chg="add">
          <ac:chgData name="Sergej Kaldesic" userId="68ec5a45a175760e" providerId="Windows Live" clId="Web-{8D3965F7-B654-4EC1-AAD0-04F43B479C67}" dt="2022-04-05T20:28:30.711" v="1578"/>
          <ac:grpSpMkLst>
            <pc:docMk/>
            <pc:sldMk cId="1490131318" sldId="276"/>
            <ac:grpSpMk id="10" creationId="{3BAEF7DA-43C4-4736-B5A3-B48E6125AB2D}"/>
          </ac:grpSpMkLst>
        </pc:grpChg>
        <pc:grpChg chg="add">
          <ac:chgData name="Sergej Kaldesic" userId="68ec5a45a175760e" providerId="Windows Live" clId="Web-{8D3965F7-B654-4EC1-AAD0-04F43B479C67}" dt="2022-04-05T20:28:30.711" v="1578"/>
          <ac:grpSpMkLst>
            <pc:docMk/>
            <pc:sldMk cId="1490131318" sldId="276"/>
            <ac:grpSpMk id="55" creationId="{2576BCDF-119F-4EB5-83D7-ED823C93EBBD}"/>
          </ac:grpSpMkLst>
        </pc:grpChg>
        <pc:grpChg chg="add">
          <ac:chgData name="Sergej Kaldesic" userId="68ec5a45a175760e" providerId="Windows Live" clId="Web-{8D3965F7-B654-4EC1-AAD0-04F43B479C67}" dt="2022-04-05T20:28:30.711" v="1578"/>
          <ac:grpSpMkLst>
            <pc:docMk/>
            <pc:sldMk cId="1490131318" sldId="276"/>
            <ac:grpSpMk id="84" creationId="{8DB4BB99-C854-45F9-BED1-63D15E3A2411}"/>
          </ac:grpSpMkLst>
        </pc:grpChg>
        <pc:picChg chg="add">
          <ac:chgData name="Sergej Kaldesic" userId="68ec5a45a175760e" providerId="Windows Live" clId="Web-{8D3965F7-B654-4EC1-AAD0-04F43B479C67}" dt="2022-04-05T20:28:30.711" v="1578"/>
          <ac:picMkLst>
            <pc:docMk/>
            <pc:sldMk cId="1490131318" sldId="276"/>
            <ac:picMk id="8" creationId="{9FBB3149-8289-4060-BB01-ED3047C53146}"/>
          </ac:picMkLst>
        </pc:picChg>
        <pc:picChg chg="add">
          <ac:chgData name="Sergej Kaldesic" userId="68ec5a45a175760e" providerId="Windows Live" clId="Web-{8D3965F7-B654-4EC1-AAD0-04F43B479C67}" dt="2022-04-05T20:28:30.711" v="1578"/>
          <ac:picMkLst>
            <pc:docMk/>
            <pc:sldMk cId="1490131318" sldId="276"/>
            <ac:picMk id="53" creationId="{92D83638-A467-411A-9C31-FE9A111CD885}"/>
          </ac:picMkLst>
        </pc:picChg>
      </pc:sldChg>
      <pc:sldChg chg="addSp delSp modSp new mod setBg">
        <pc:chgData name="Sergej Kaldesic" userId="68ec5a45a175760e" providerId="Windows Live" clId="Web-{8D3965F7-B654-4EC1-AAD0-04F43B479C67}" dt="2022-04-05T20:30:52.048" v="1597" actId="14100"/>
        <pc:sldMkLst>
          <pc:docMk/>
          <pc:sldMk cId="3548438187" sldId="277"/>
        </pc:sldMkLst>
        <pc:spChg chg="add mod ord">
          <ac:chgData name="Sergej Kaldesic" userId="68ec5a45a175760e" providerId="Windows Live" clId="Web-{8D3965F7-B654-4EC1-AAD0-04F43B479C67}" dt="2022-04-05T20:29:58.154" v="1586"/>
          <ac:spMkLst>
            <pc:docMk/>
            <pc:sldMk cId="3548438187" sldId="277"/>
            <ac:spMk id="2" creationId="{8D18800E-5329-14C9-0ADA-F5BABD383E92}"/>
          </ac:spMkLst>
        </pc:spChg>
        <pc:spChg chg="add del mod">
          <ac:chgData name="Sergej Kaldesic" userId="68ec5a45a175760e" providerId="Windows Live" clId="Web-{8D3965F7-B654-4EC1-AAD0-04F43B479C67}" dt="2022-04-05T20:29:52.216" v="1585"/>
          <ac:spMkLst>
            <pc:docMk/>
            <pc:sldMk cId="3548438187" sldId="277"/>
            <ac:spMk id="3" creationId="{65BC2040-2BE6-48CA-C127-E568D02D739F}"/>
          </ac:spMkLst>
        </pc:spChg>
        <pc:spChg chg="add del mod">
          <ac:chgData name="Sergej Kaldesic" userId="68ec5a45a175760e" providerId="Windows Live" clId="Web-{8D3965F7-B654-4EC1-AAD0-04F43B479C67}" dt="2022-04-05T20:29:52.216" v="1584"/>
          <ac:spMkLst>
            <pc:docMk/>
            <pc:sldMk cId="3548438187" sldId="277"/>
            <ac:spMk id="4" creationId="{2C099710-E304-A395-B0C4-66D61320EB79}"/>
          </ac:spMkLst>
        </pc:spChg>
        <pc:spChg chg="add del mod">
          <ac:chgData name="Sergej Kaldesic" userId="68ec5a45a175760e" providerId="Windows Live" clId="Web-{8D3965F7-B654-4EC1-AAD0-04F43B479C67}" dt="2022-04-05T20:29:21.058" v="1581"/>
          <ac:spMkLst>
            <pc:docMk/>
            <pc:sldMk cId="3548438187" sldId="277"/>
            <ac:spMk id="5" creationId="{F4976CF9-F6DE-159E-4463-30F83473B533}"/>
          </ac:spMkLst>
        </pc:spChg>
        <pc:spChg chg="add mod">
          <ac:chgData name="Sergej Kaldesic" userId="68ec5a45a175760e" providerId="Windows Live" clId="Web-{8D3965F7-B654-4EC1-AAD0-04F43B479C67}" dt="2022-04-05T20:30:30.422" v="1593" actId="1076"/>
          <ac:spMkLst>
            <pc:docMk/>
            <pc:sldMk cId="3548438187" sldId="277"/>
            <ac:spMk id="96" creationId="{97415BC4-B926-79B6-D744-96921FEE6018}"/>
          </ac:spMkLst>
        </pc:spChg>
        <pc:spChg chg="add mod">
          <ac:chgData name="Sergej Kaldesic" userId="68ec5a45a175760e" providerId="Windows Live" clId="Web-{8D3965F7-B654-4EC1-AAD0-04F43B479C67}" dt="2022-04-05T20:30:38.610" v="1595" actId="1076"/>
          <ac:spMkLst>
            <pc:docMk/>
            <pc:sldMk cId="3548438187" sldId="277"/>
            <ac:spMk id="97" creationId="{2CC39340-7F48-1EA7-9EE7-E5B1DF544E6B}"/>
          </ac:spMkLst>
        </pc:spChg>
        <pc:grpChg chg="add">
          <ac:chgData name="Sergej Kaldesic" userId="68ec5a45a175760e" providerId="Windows Live" clId="Web-{8D3965F7-B654-4EC1-AAD0-04F43B479C67}" dt="2022-04-05T20:29:58.154" v="1586"/>
          <ac:grpSpMkLst>
            <pc:docMk/>
            <pc:sldMk cId="3548438187" sldId="277"/>
            <ac:grpSpMk id="13" creationId="{9795E515-5F57-431F-9A0D-3A0419DF7572}"/>
          </ac:grpSpMkLst>
        </pc:grpChg>
        <pc:grpChg chg="add">
          <ac:chgData name="Sergej Kaldesic" userId="68ec5a45a175760e" providerId="Windows Live" clId="Web-{8D3965F7-B654-4EC1-AAD0-04F43B479C67}" dt="2022-04-05T20:29:58.154" v="1586"/>
          <ac:grpSpMkLst>
            <pc:docMk/>
            <pc:sldMk cId="3548438187" sldId="277"/>
            <ac:grpSpMk id="69" creationId="{316DCFC9-6877-407C-8170-608FCB8E35AE}"/>
          </ac:grpSpMkLst>
        </pc:grpChg>
        <pc:grpChg chg="add">
          <ac:chgData name="Sergej Kaldesic" userId="68ec5a45a175760e" providerId="Windows Live" clId="Web-{8D3965F7-B654-4EC1-AAD0-04F43B479C67}" dt="2022-04-05T20:29:58.154" v="1586"/>
          <ac:grpSpMkLst>
            <pc:docMk/>
            <pc:sldMk cId="3548438187" sldId="277"/>
            <ac:grpSpMk id="73" creationId="{89353FE7-0D03-4AD2-8B8A-60A06F6BDA4C}"/>
          </ac:grpSpMkLst>
        </pc:grpChg>
        <pc:picChg chg="add mod">
          <ac:chgData name="Sergej Kaldesic" userId="68ec5a45a175760e" providerId="Windows Live" clId="Web-{8D3965F7-B654-4EC1-AAD0-04F43B479C67}" dt="2022-04-05T20:30:52.048" v="1597" actId="14100"/>
          <ac:picMkLst>
            <pc:docMk/>
            <pc:sldMk cId="3548438187" sldId="277"/>
            <ac:picMk id="6" creationId="{C8D1C436-293E-7587-C6F8-AEA13697EA50}"/>
          </ac:picMkLst>
        </pc:picChg>
        <pc:picChg chg="add">
          <ac:chgData name="Sergej Kaldesic" userId="68ec5a45a175760e" providerId="Windows Live" clId="Web-{8D3965F7-B654-4EC1-AAD0-04F43B479C67}" dt="2022-04-05T20:29:58.154" v="1586"/>
          <ac:picMkLst>
            <pc:docMk/>
            <pc:sldMk cId="3548438187" sldId="277"/>
            <ac:picMk id="11" creationId="{50C065C3-0FE3-4452-B765-CB05BBB2A983}"/>
          </ac:picMkLst>
        </pc:picChg>
      </pc:sldChg>
      <pc:sldChg chg="delSp add del replId">
        <pc:chgData name="Sergej Kaldesic" userId="68ec5a45a175760e" providerId="Windows Live" clId="Web-{8D3965F7-B654-4EC1-AAD0-04F43B479C67}" dt="2022-04-05T20:24:47.664" v="1539"/>
        <pc:sldMkLst>
          <pc:docMk/>
          <pc:sldMk cId="278496044" sldId="278"/>
        </pc:sldMkLst>
        <pc:spChg chg="del">
          <ac:chgData name="Sergej Kaldesic" userId="68ec5a45a175760e" providerId="Windows Live" clId="Web-{8D3965F7-B654-4EC1-AAD0-04F43B479C67}" dt="2022-04-05T20:23:26.815" v="1520"/>
          <ac:spMkLst>
            <pc:docMk/>
            <pc:sldMk cId="278496044" sldId="278"/>
            <ac:spMk id="3" creationId="{F2BC4138-4070-EBF3-54A7-A1538D129206}"/>
          </ac:spMkLst>
        </pc:spChg>
      </pc:sldChg>
      <pc:sldChg chg="addSp delSp modSp add del replId">
        <pc:chgData name="Sergej Kaldesic" userId="68ec5a45a175760e" providerId="Windows Live" clId="Web-{8D3965F7-B654-4EC1-AAD0-04F43B479C67}" dt="2022-04-05T20:22:46.719" v="1515"/>
        <pc:sldMkLst>
          <pc:docMk/>
          <pc:sldMk cId="1627710860" sldId="278"/>
        </pc:sldMkLst>
        <pc:spChg chg="add del">
          <ac:chgData name="Sergej Kaldesic" userId="68ec5a45a175760e" providerId="Windows Live" clId="Web-{8D3965F7-B654-4EC1-AAD0-04F43B479C67}" dt="2022-04-05T20:22:22.733" v="1512"/>
          <ac:spMkLst>
            <pc:docMk/>
            <pc:sldMk cId="1627710860" sldId="278"/>
            <ac:spMk id="3" creationId="{F2BC4138-4070-EBF3-54A7-A1538D129206}"/>
          </ac:spMkLst>
        </pc:spChg>
        <pc:spChg chg="add del mod">
          <ac:chgData name="Sergej Kaldesic" userId="68ec5a45a175760e" providerId="Windows Live" clId="Web-{8D3965F7-B654-4EC1-AAD0-04F43B479C67}" dt="2022-04-05T20:22:32.608" v="1513"/>
          <ac:spMkLst>
            <pc:docMk/>
            <pc:sldMk cId="1627710860" sldId="278"/>
            <ac:spMk id="82" creationId="{15DD45CA-6B50-823B-7850-6FCDD839A5A9}"/>
          </ac:spMkLst>
        </pc:spChg>
      </pc:sldChg>
      <pc:sldChg chg="addSp delSp modSp add del replId">
        <pc:chgData name="Sergej Kaldesic" userId="68ec5a45a175760e" providerId="Windows Live" clId="Web-{8D3965F7-B654-4EC1-AAD0-04F43B479C67}" dt="2022-04-05T20:26:04.232" v="1551"/>
        <pc:sldMkLst>
          <pc:docMk/>
          <pc:sldMk cId="2698091966" sldId="279"/>
        </pc:sldMkLst>
        <pc:spChg chg="add del">
          <ac:chgData name="Sergej Kaldesic" userId="68ec5a45a175760e" providerId="Windows Live" clId="Web-{8D3965F7-B654-4EC1-AAD0-04F43B479C67}" dt="2022-04-05T20:25:24.683" v="1546"/>
          <ac:spMkLst>
            <pc:docMk/>
            <pc:sldMk cId="2698091966" sldId="279"/>
            <ac:spMk id="4" creationId="{CEC97C1D-B53D-3876-E565-C64588E5C86D}"/>
          </ac:spMkLst>
        </pc:spChg>
        <pc:spChg chg="del">
          <ac:chgData name="Sergej Kaldesic" userId="68ec5a45a175760e" providerId="Windows Live" clId="Web-{8D3965F7-B654-4EC1-AAD0-04F43B479C67}" dt="2022-04-05T20:24:58.931" v="1540"/>
          <ac:spMkLst>
            <pc:docMk/>
            <pc:sldMk cId="2698091966" sldId="279"/>
            <ac:spMk id="6" creationId="{52D8B0A7-CE18-4F91-5DC0-B1306F867E6B}"/>
          </ac:spMkLst>
        </pc:spChg>
        <pc:spChg chg="del mod">
          <ac:chgData name="Sergej Kaldesic" userId="68ec5a45a175760e" providerId="Windows Live" clId="Web-{8D3965F7-B654-4EC1-AAD0-04F43B479C67}" dt="2022-04-05T20:25:07.541" v="1543"/>
          <ac:spMkLst>
            <pc:docMk/>
            <pc:sldMk cId="2698091966" sldId="279"/>
            <ac:spMk id="68" creationId="{F535A5DE-9AB6-4479-97B7-92988D0179C3}"/>
          </ac:spMkLst>
        </pc:spChg>
      </pc:sldChg>
      <pc:sldChg chg="addSp delSp modSp add replId">
        <pc:chgData name="Sergej Kaldesic" userId="68ec5a45a175760e" providerId="Windows Live" clId="Web-{8D3965F7-B654-4EC1-AAD0-04F43B479C67}" dt="2022-04-05T20:25:42.184" v="1550" actId="1076"/>
        <pc:sldMkLst>
          <pc:docMk/>
          <pc:sldMk cId="1539831465" sldId="280"/>
        </pc:sldMkLst>
        <pc:spChg chg="del">
          <ac:chgData name="Sergej Kaldesic" userId="68ec5a45a175760e" providerId="Windows Live" clId="Web-{8D3965F7-B654-4EC1-AAD0-04F43B479C67}" dt="2022-04-05T20:25:31.902" v="1548"/>
          <ac:spMkLst>
            <pc:docMk/>
            <pc:sldMk cId="1539831465" sldId="280"/>
            <ac:spMk id="70" creationId="{4344EC1C-D606-7A2D-614F-A144A25A4FCB}"/>
          </ac:spMkLst>
        </pc:spChg>
        <pc:spChg chg="add mod">
          <ac:chgData name="Sergej Kaldesic" userId="68ec5a45a175760e" providerId="Windows Live" clId="Web-{8D3965F7-B654-4EC1-AAD0-04F43B479C67}" dt="2022-04-05T20:25:42.184" v="1550" actId="1076"/>
          <ac:spMkLst>
            <pc:docMk/>
            <pc:sldMk cId="1539831465" sldId="280"/>
            <ac:spMk id="117" creationId="{01872F55-F8AC-821C-36A9-FF2C1B204813}"/>
          </ac:spMkLst>
        </pc:spChg>
      </pc:sldChg>
      <pc:sldChg chg="addSp delSp modSp add replId">
        <pc:chgData name="Sergej Kaldesic" userId="68ec5a45a175760e" providerId="Windows Live" clId="Web-{8D3965F7-B654-4EC1-AAD0-04F43B479C67}" dt="2022-04-05T20:26:48.798" v="1563" actId="1076"/>
        <pc:sldMkLst>
          <pc:docMk/>
          <pc:sldMk cId="2792309309" sldId="281"/>
        </pc:sldMkLst>
        <pc:spChg chg="del">
          <ac:chgData name="Sergej Kaldesic" userId="68ec5a45a175760e" providerId="Windows Live" clId="Web-{8D3965F7-B654-4EC1-AAD0-04F43B479C67}" dt="2022-04-05T20:26:29.531" v="1556"/>
          <ac:spMkLst>
            <pc:docMk/>
            <pc:sldMk cId="2792309309" sldId="281"/>
            <ac:spMk id="117" creationId="{01872F55-F8AC-821C-36A9-FF2C1B204813}"/>
          </ac:spMkLst>
        </pc:spChg>
        <pc:spChg chg="add mod">
          <ac:chgData name="Sergej Kaldesic" userId="68ec5a45a175760e" providerId="Windows Live" clId="Web-{8D3965F7-B654-4EC1-AAD0-04F43B479C67}" dt="2022-04-05T20:26:48.798" v="1563" actId="1076"/>
          <ac:spMkLst>
            <pc:docMk/>
            <pc:sldMk cId="2792309309" sldId="281"/>
            <ac:spMk id="119" creationId="{F69D1F80-F605-7AAB-61FF-D8CD5A05428E}"/>
          </ac:spMkLst>
        </pc:spChg>
      </pc:sldChg>
      <pc:sldChg chg="addSp delSp modSp add replId">
        <pc:chgData name="Sergej Kaldesic" userId="68ec5a45a175760e" providerId="Windows Live" clId="Web-{8D3965F7-B654-4EC1-AAD0-04F43B479C67}" dt="2022-04-05T20:27:43.364" v="1576" actId="1076"/>
        <pc:sldMkLst>
          <pc:docMk/>
          <pc:sldMk cId="978150215" sldId="282"/>
        </pc:sldMkLst>
        <pc:spChg chg="del">
          <ac:chgData name="Sergej Kaldesic" userId="68ec5a45a175760e" providerId="Windows Live" clId="Web-{8D3965F7-B654-4EC1-AAD0-04F43B479C67}" dt="2022-04-05T20:27:01.736" v="1566"/>
          <ac:spMkLst>
            <pc:docMk/>
            <pc:sldMk cId="978150215" sldId="282"/>
            <ac:spMk id="117" creationId="{01872F55-F8AC-821C-36A9-FF2C1B204813}"/>
          </ac:spMkLst>
        </pc:spChg>
        <pc:spChg chg="add mod">
          <ac:chgData name="Sergej Kaldesic" userId="68ec5a45a175760e" providerId="Windows Live" clId="Web-{8D3965F7-B654-4EC1-AAD0-04F43B479C67}" dt="2022-04-05T20:27:43.364" v="1576" actId="1076"/>
          <ac:spMkLst>
            <pc:docMk/>
            <pc:sldMk cId="978150215" sldId="282"/>
            <ac:spMk id="119" creationId="{EC115807-4A46-9E83-35A4-7BF73D7E8F4E}"/>
          </ac:spMkLst>
        </pc:spChg>
      </pc:sldChg>
      <pc:sldChg chg="addSp delSp modSp add replId">
        <pc:chgData name="Sergej Kaldesic" userId="68ec5a45a175760e" providerId="Windows Live" clId="Web-{8D3965F7-B654-4EC1-AAD0-04F43B479C67}" dt="2022-04-05T20:27:29.019" v="1572" actId="1076"/>
        <pc:sldMkLst>
          <pc:docMk/>
          <pc:sldMk cId="1350193215" sldId="283"/>
        </pc:sldMkLst>
        <pc:spChg chg="del">
          <ac:chgData name="Sergej Kaldesic" userId="68ec5a45a175760e" providerId="Windows Live" clId="Web-{8D3965F7-B654-4EC1-AAD0-04F43B479C67}" dt="2022-04-05T20:26:59.580" v="1565"/>
          <ac:spMkLst>
            <pc:docMk/>
            <pc:sldMk cId="1350193215" sldId="283"/>
            <ac:spMk id="117" creationId="{01872F55-F8AC-821C-36A9-FF2C1B204813}"/>
          </ac:spMkLst>
        </pc:spChg>
        <pc:spChg chg="add mod">
          <ac:chgData name="Sergej Kaldesic" userId="68ec5a45a175760e" providerId="Windows Live" clId="Web-{8D3965F7-B654-4EC1-AAD0-04F43B479C67}" dt="2022-04-05T20:27:29.019" v="1572" actId="1076"/>
          <ac:spMkLst>
            <pc:docMk/>
            <pc:sldMk cId="1350193215" sldId="283"/>
            <ac:spMk id="119" creationId="{1C58D047-A060-3C28-89ED-028A26471B00}"/>
          </ac:spMkLst>
        </pc:spChg>
      </pc:sldChg>
      <pc:sldChg chg="addSp delSp modSp add del replId">
        <pc:chgData name="Sergej Kaldesic" userId="68ec5a45a175760e" providerId="Windows Live" clId="Web-{8D3965F7-B654-4EC1-AAD0-04F43B479C67}" dt="2022-04-05T20:37:49.108" v="1667"/>
        <pc:sldMkLst>
          <pc:docMk/>
          <pc:sldMk cId="1269524861" sldId="284"/>
        </pc:sldMkLst>
        <pc:spChg chg="add mod">
          <ac:chgData name="Sergej Kaldesic" userId="68ec5a45a175760e" providerId="Windows Live" clId="Web-{8D3965F7-B654-4EC1-AAD0-04F43B479C67}" dt="2022-04-05T20:37:45.217" v="1666"/>
          <ac:spMkLst>
            <pc:docMk/>
            <pc:sldMk cId="1269524861" sldId="284"/>
            <ac:spMk id="271" creationId="{B9A7D947-49B6-4C1C-49F0-5BEB31B61D62}"/>
          </ac:spMkLst>
        </pc:spChg>
        <pc:graphicFrameChg chg="del modGraphic">
          <ac:chgData name="Sergej Kaldesic" userId="68ec5a45a175760e" providerId="Windows Live" clId="Web-{8D3965F7-B654-4EC1-AAD0-04F43B479C67}" dt="2022-04-05T20:37:45.217" v="1666"/>
          <ac:graphicFrameMkLst>
            <pc:docMk/>
            <pc:sldMk cId="1269524861" sldId="284"/>
            <ac:graphicFrameMk id="7" creationId="{EA38D868-66EB-BA61-D365-2CDF1AE13738}"/>
          </ac:graphicFrameMkLst>
        </pc:graphicFrameChg>
      </pc:sldChg>
    </pc:docChg>
  </pc:docChgLst>
  <pc:docChgLst>
    <pc:chgData name="Sergej Kaldesic" userId="68ec5a45a175760e" providerId="Windows Live" clId="Web-{B305E114-B58D-4C86-9248-2C9722764C9C}"/>
    <pc:docChg chg="addSld delSld modSld">
      <pc:chgData name="Sergej Kaldesic" userId="68ec5a45a175760e" providerId="Windows Live" clId="Web-{B305E114-B58D-4C86-9248-2C9722764C9C}" dt="2022-04-05T18:51:32.639" v="398"/>
      <pc:docMkLst>
        <pc:docMk/>
      </pc:docMkLst>
      <pc:sldChg chg="addSp delSp modSp mod setBg">
        <pc:chgData name="Sergej Kaldesic" userId="68ec5a45a175760e" providerId="Windows Live" clId="Web-{B305E114-B58D-4C86-9248-2C9722764C9C}" dt="2022-04-05T18:50:29.450" v="373"/>
        <pc:sldMkLst>
          <pc:docMk/>
          <pc:sldMk cId="3856144342" sldId="256"/>
        </pc:sldMkLst>
        <pc:spChg chg="mod">
          <ac:chgData name="Sergej Kaldesic" userId="68ec5a45a175760e" providerId="Windows Live" clId="Web-{B305E114-B58D-4C86-9248-2C9722764C9C}" dt="2022-04-05T18:50:23.934" v="370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Sergej Kaldesic" userId="68ec5a45a175760e" providerId="Windows Live" clId="Web-{B305E114-B58D-4C86-9248-2C9722764C9C}" dt="2022-04-05T18:50:23.934" v="370"/>
          <ac:spMkLst>
            <pc:docMk/>
            <pc:sldMk cId="3856144342" sldId="256"/>
            <ac:spMk id="3" creationId="{00000000-0000-0000-0000-000000000000}"/>
          </ac:spMkLst>
        </pc:spChg>
        <pc:spChg chg="add del mod">
          <ac:chgData name="Sergej Kaldesic" userId="68ec5a45a175760e" providerId="Windows Live" clId="Web-{B305E114-B58D-4C86-9248-2C9722764C9C}" dt="2022-04-05T18:50:25.981" v="371"/>
          <ac:spMkLst>
            <pc:docMk/>
            <pc:sldMk cId="3856144342" sldId="256"/>
            <ac:spMk id="4" creationId="{FA0F6DC3-64A9-CE37-635C-D86CC5D586E0}"/>
          </ac:spMkLst>
        </pc:spChg>
        <pc:spChg chg="add del mod">
          <ac:chgData name="Sergej Kaldesic" userId="68ec5a45a175760e" providerId="Windows Live" clId="Web-{B305E114-B58D-4C86-9248-2C9722764C9C}" dt="2022-04-05T18:50:29.450" v="373"/>
          <ac:spMkLst>
            <pc:docMk/>
            <pc:sldMk cId="3856144342" sldId="256"/>
            <ac:spMk id="5" creationId="{0D6E1A40-7770-D857-3BC1-A1CF1149D7F1}"/>
          </ac:spMkLst>
        </pc:spChg>
        <pc:spChg chg="add del">
          <ac:chgData name="Sergej Kaldesic" userId="68ec5a45a175760e" providerId="Windows Live" clId="Web-{B305E114-B58D-4C86-9248-2C9722764C9C}" dt="2022-04-05T18:50:23.934" v="370"/>
          <ac:spMkLst>
            <pc:docMk/>
            <pc:sldMk cId="3856144342" sldId="256"/>
            <ac:spMk id="8" creationId="{4D6A640B-6684-4338-9199-6EE758735581}"/>
          </ac:spMkLst>
        </pc:spChg>
        <pc:spChg chg="add del">
          <ac:chgData name="Sergej Kaldesic" userId="68ec5a45a175760e" providerId="Windows Live" clId="Web-{B305E114-B58D-4C86-9248-2C9722764C9C}" dt="2022-04-05T18:50:23.934" v="370"/>
          <ac:spMkLst>
            <pc:docMk/>
            <pc:sldMk cId="3856144342" sldId="256"/>
            <ac:spMk id="66" creationId="{FF5E4228-419E-44B9-B090-94A9540E5B3F}"/>
          </ac:spMkLst>
        </pc:spChg>
        <pc:grpChg chg="add del">
          <ac:chgData name="Sergej Kaldesic" userId="68ec5a45a175760e" providerId="Windows Live" clId="Web-{B305E114-B58D-4C86-9248-2C9722764C9C}" dt="2022-04-05T18:50:23.934" v="370"/>
          <ac:grpSpMkLst>
            <pc:docMk/>
            <pc:sldMk cId="3856144342" sldId="256"/>
            <ac:grpSpMk id="10" creationId="{5BAB052D-92E4-4715-895B-E423230754C2}"/>
          </ac:grpSpMkLst>
        </pc:grpChg>
        <pc:picChg chg="add del mod">
          <ac:chgData name="Sergej Kaldesic" userId="68ec5a45a175760e" providerId="Windows Live" clId="Web-{B305E114-B58D-4C86-9248-2C9722764C9C}" dt="2022-04-05T18:50:27.794" v="372"/>
          <ac:picMkLst>
            <pc:docMk/>
            <pc:sldMk cId="3856144342" sldId="256"/>
            <ac:picMk id="6" creationId="{ED2B62FC-6A22-3961-32FB-6D29A3D9ED55}"/>
          </ac:picMkLst>
        </pc:picChg>
      </pc:sldChg>
      <pc:sldChg chg="addSp delSp modSp new del mod setBg addAnim">
        <pc:chgData name="Sergej Kaldesic" userId="68ec5a45a175760e" providerId="Windows Live" clId="Web-{B305E114-B58D-4C86-9248-2C9722764C9C}" dt="2022-04-05T18:50:46.529" v="375"/>
        <pc:sldMkLst>
          <pc:docMk/>
          <pc:sldMk cId="1855590114" sldId="257"/>
        </pc:sldMkLst>
        <pc:spChg chg="mod">
          <ac:chgData name="Sergej Kaldesic" userId="68ec5a45a175760e" providerId="Windows Live" clId="Web-{B305E114-B58D-4C86-9248-2C9722764C9C}" dt="2022-04-05T18:50:37.279" v="374"/>
          <ac:spMkLst>
            <pc:docMk/>
            <pc:sldMk cId="1855590114" sldId="257"/>
            <ac:spMk id="2" creationId="{B567216E-E299-5569-5323-5172847E1A91}"/>
          </ac:spMkLst>
        </pc:spChg>
        <pc:spChg chg="mod">
          <ac:chgData name="Sergej Kaldesic" userId="68ec5a45a175760e" providerId="Windows Live" clId="Web-{B305E114-B58D-4C86-9248-2C9722764C9C}" dt="2022-04-05T18:50:37.279" v="374"/>
          <ac:spMkLst>
            <pc:docMk/>
            <pc:sldMk cId="1855590114" sldId="257"/>
            <ac:spMk id="3" creationId="{7317A103-BD45-9032-50CB-F3016E0CD7C3}"/>
          </ac:spMkLst>
        </pc:spChg>
        <pc:spChg chg="add del">
          <ac:chgData name="Sergej Kaldesic" userId="68ec5a45a175760e" providerId="Windows Live" clId="Web-{B305E114-B58D-4C86-9248-2C9722764C9C}" dt="2022-04-05T18:47:40.507" v="339"/>
          <ac:spMkLst>
            <pc:docMk/>
            <pc:sldMk cId="1855590114" sldId="257"/>
            <ac:spMk id="139" creationId="{E978A47D-4F17-40FE-AB70-7AF78A9575EB}"/>
          </ac:spMkLst>
        </pc:spChg>
        <pc:spChg chg="add del">
          <ac:chgData name="Sergej Kaldesic" userId="68ec5a45a175760e" providerId="Windows Live" clId="Web-{B305E114-B58D-4C86-9248-2C9722764C9C}" dt="2022-04-05T18:50:37.279" v="374"/>
          <ac:spMkLst>
            <pc:docMk/>
            <pc:sldMk cId="1855590114" sldId="257"/>
            <ac:spMk id="248" creationId="{4D6A640B-6684-4338-9199-6EE758735581}"/>
          </ac:spMkLst>
        </pc:spChg>
        <pc:spChg chg="add del">
          <ac:chgData name="Sergej Kaldesic" userId="68ec5a45a175760e" providerId="Windows Live" clId="Web-{B305E114-B58D-4C86-9248-2C9722764C9C}" dt="2022-04-05T18:50:37.279" v="374"/>
          <ac:spMkLst>
            <pc:docMk/>
            <pc:sldMk cId="1855590114" sldId="257"/>
            <ac:spMk id="322" creationId="{FF5E4228-419E-44B9-B090-94A9540E5B3F}"/>
          </ac:spMkLst>
        </pc:spChg>
        <pc:spChg chg="add">
          <ac:chgData name="Sergej Kaldesic" userId="68ec5a45a175760e" providerId="Windows Live" clId="Web-{B305E114-B58D-4C86-9248-2C9722764C9C}" dt="2022-04-05T18:50:37.279" v="374"/>
          <ac:spMkLst>
            <pc:docMk/>
            <pc:sldMk cId="1855590114" sldId="257"/>
            <ac:spMk id="327" creationId="{E978A47D-4F17-40FE-AB70-7AF78A9575EB}"/>
          </ac:spMkLst>
        </pc:spChg>
        <pc:grpChg chg="add del">
          <ac:chgData name="Sergej Kaldesic" userId="68ec5a45a175760e" providerId="Windows Live" clId="Web-{B305E114-B58D-4C86-9248-2C9722764C9C}" dt="2022-04-05T18:43:33.328" v="234"/>
          <ac:grpSpMkLst>
            <pc:docMk/>
            <pc:sldMk cId="1855590114" sldId="257"/>
            <ac:grpSpMk id="11" creationId="{9795E515-5F57-431F-9A0D-3A0419DF7572}"/>
          </ac:grpSpMkLst>
        </pc:grpChg>
        <pc:grpChg chg="add del">
          <ac:chgData name="Sergej Kaldesic" userId="68ec5a45a175760e" providerId="Windows Live" clId="Web-{B305E114-B58D-4C86-9248-2C9722764C9C}" dt="2022-04-05T18:43:33.328" v="234"/>
          <ac:grpSpMkLst>
            <pc:docMk/>
            <pc:sldMk cId="1855590114" sldId="257"/>
            <ac:grpSpMk id="67" creationId="{EF58D138-35FF-4A3E-9FCD-A6044FD3CB63}"/>
          </ac:grpSpMkLst>
        </pc:grpChg>
        <pc:grpChg chg="add del">
          <ac:chgData name="Sergej Kaldesic" userId="68ec5a45a175760e" providerId="Windows Live" clId="Web-{B305E114-B58D-4C86-9248-2C9722764C9C}" dt="2022-04-05T18:43:33.328" v="234"/>
          <ac:grpSpMkLst>
            <pc:docMk/>
            <pc:sldMk cId="1855590114" sldId="257"/>
            <ac:grpSpMk id="71" creationId="{B6B0FEEE-81F6-4CFD-9F19-7422C2BBB738}"/>
          </ac:grpSpMkLst>
        </pc:grpChg>
        <pc:grpChg chg="add del">
          <ac:chgData name="Sergej Kaldesic" userId="68ec5a45a175760e" providerId="Windows Live" clId="Web-{B305E114-B58D-4C86-9248-2C9722764C9C}" dt="2022-04-05T18:43:33.328" v="234"/>
          <ac:grpSpMkLst>
            <pc:docMk/>
            <pc:sldMk cId="1855590114" sldId="257"/>
            <ac:grpSpMk id="100" creationId="{ED8042C1-215E-4C21-BB6B-38C5EE46944D}"/>
          </ac:grpSpMkLst>
        </pc:grpChg>
        <pc:grpChg chg="add del">
          <ac:chgData name="Sergej Kaldesic" userId="68ec5a45a175760e" providerId="Windows Live" clId="Web-{B305E114-B58D-4C86-9248-2C9722764C9C}" dt="2022-04-05T18:44:47.143" v="252"/>
          <ac:grpSpMkLst>
            <pc:docMk/>
            <pc:sldMk cId="1855590114" sldId="257"/>
            <ac:grpSpMk id="117" creationId="{9795E515-5F57-431F-9A0D-3A0419DF7572}"/>
          </ac:grpSpMkLst>
        </pc:grpChg>
        <pc:grpChg chg="add del">
          <ac:chgData name="Sergej Kaldesic" userId="68ec5a45a175760e" providerId="Windows Live" clId="Web-{B305E114-B58D-4C86-9248-2C9722764C9C}" dt="2022-04-05T18:47:40.507" v="339"/>
          <ac:grpSpMkLst>
            <pc:docMk/>
            <pc:sldMk cId="1855590114" sldId="257"/>
            <ac:grpSpMk id="141" creationId="{85BE3A7E-6A3F-401E-A025-BBB8FDB8DD30}"/>
          </ac:grpSpMkLst>
        </pc:grpChg>
        <pc:grpChg chg="add del">
          <ac:chgData name="Sergej Kaldesic" userId="68ec5a45a175760e" providerId="Windows Live" clId="Web-{B305E114-B58D-4C86-9248-2C9722764C9C}" dt="2022-04-05T18:47:40.507" v="339"/>
          <ac:grpSpMkLst>
            <pc:docMk/>
            <pc:sldMk cId="1855590114" sldId="257"/>
            <ac:grpSpMk id="172" creationId="{F4E035BE-9FF4-43D3-BC25-CF582D7FF85E}"/>
          </ac:grpSpMkLst>
        </pc:grpChg>
        <pc:grpChg chg="add del">
          <ac:chgData name="Sergej Kaldesic" userId="68ec5a45a175760e" providerId="Windows Live" clId="Web-{B305E114-B58D-4C86-9248-2C9722764C9C}" dt="2022-04-05T18:44:47.143" v="252"/>
          <ac:grpSpMkLst>
            <pc:docMk/>
            <pc:sldMk cId="1855590114" sldId="257"/>
            <ac:grpSpMk id="173" creationId="{068ACACB-DD9E-4155-84BF-8E4D43DEC13D}"/>
          </ac:grpSpMkLst>
        </pc:grpChg>
        <pc:grpChg chg="add del">
          <ac:chgData name="Sergej Kaldesic" userId="68ec5a45a175760e" providerId="Windows Live" clId="Web-{B305E114-B58D-4C86-9248-2C9722764C9C}" dt="2022-04-05T18:44:47.143" v="252"/>
          <ac:grpSpMkLst>
            <pc:docMk/>
            <pc:sldMk cId="1855590114" sldId="257"/>
            <ac:grpSpMk id="177" creationId="{BF3AEE19-128A-4FF8-954B-A9724F42E0D4}"/>
          </ac:grpSpMkLst>
        </pc:grpChg>
        <pc:grpChg chg="add del">
          <ac:chgData name="Sergej Kaldesic" userId="68ec5a45a175760e" providerId="Windows Live" clId="Web-{B305E114-B58D-4C86-9248-2C9722764C9C}" dt="2022-04-05T18:50:37.279" v="374"/>
          <ac:grpSpMkLst>
            <pc:docMk/>
            <pc:sldMk cId="1855590114" sldId="257"/>
            <ac:grpSpMk id="193" creationId="{FF5EAD09-B81D-415F-8BCF-73C81AE05F21}"/>
          </ac:grpSpMkLst>
        </pc:grpChg>
        <pc:grpChg chg="add del ord">
          <ac:chgData name="Sergej Kaldesic" userId="68ec5a45a175760e" providerId="Windows Live" clId="Web-{B305E114-B58D-4C86-9248-2C9722764C9C}" dt="2022-04-05T18:45:53.504" v="267"/>
          <ac:grpSpMkLst>
            <pc:docMk/>
            <pc:sldMk cId="1855590114" sldId="257"/>
            <ac:grpSpMk id="204" creationId="{74872A0B-8668-4500-9509-EAA581B26C24}"/>
          </ac:grpSpMkLst>
        </pc:grpChg>
        <pc:grpChg chg="add del">
          <ac:chgData name="Sergej Kaldesic" userId="68ec5a45a175760e" providerId="Windows Live" clId="Web-{B305E114-B58D-4C86-9248-2C9722764C9C}" dt="2022-04-05T18:45:53.504" v="267"/>
          <ac:grpSpMkLst>
            <pc:docMk/>
            <pc:sldMk cId="1855590114" sldId="257"/>
            <ac:grpSpMk id="208" creationId="{240590EE-5428-41AA-95B2-96FCC1CE67A7}"/>
          </ac:grpSpMkLst>
        </pc:grpChg>
        <pc:grpChg chg="add del">
          <ac:chgData name="Sergej Kaldesic" userId="68ec5a45a175760e" providerId="Windows Live" clId="Web-{B305E114-B58D-4C86-9248-2C9722764C9C}" dt="2022-04-05T18:50:37.279" v="374"/>
          <ac:grpSpMkLst>
            <pc:docMk/>
            <pc:sldMk cId="1855590114" sldId="257"/>
            <ac:grpSpMk id="249" creationId="{5BAB052D-92E4-4715-895B-E423230754C2}"/>
          </ac:grpSpMkLst>
        </pc:grpChg>
        <pc:grpChg chg="add">
          <ac:chgData name="Sergej Kaldesic" userId="68ec5a45a175760e" providerId="Windows Live" clId="Web-{B305E114-B58D-4C86-9248-2C9722764C9C}" dt="2022-04-05T18:50:37.279" v="374"/>
          <ac:grpSpMkLst>
            <pc:docMk/>
            <pc:sldMk cId="1855590114" sldId="257"/>
            <ac:grpSpMk id="329" creationId="{85BE3A7E-6A3F-401E-A025-BBB8FDB8DD30}"/>
          </ac:grpSpMkLst>
        </pc:grpChg>
        <pc:grpChg chg="add">
          <ac:chgData name="Sergej Kaldesic" userId="68ec5a45a175760e" providerId="Windows Live" clId="Web-{B305E114-B58D-4C86-9248-2C9722764C9C}" dt="2022-04-05T18:50:37.279" v="374"/>
          <ac:grpSpMkLst>
            <pc:docMk/>
            <pc:sldMk cId="1855590114" sldId="257"/>
            <ac:grpSpMk id="360" creationId="{F4E035BE-9FF4-43D3-BC25-CF582D7FF85E}"/>
          </ac:grpSpMkLst>
        </pc:grpChg>
        <pc:picChg chg="add del mod ord">
          <ac:chgData name="Sergej Kaldesic" userId="68ec5a45a175760e" providerId="Windows Live" clId="Web-{B305E114-B58D-4C86-9248-2C9722764C9C}" dt="2022-04-05T18:45:48.004" v="266"/>
          <ac:picMkLst>
            <pc:docMk/>
            <pc:sldMk cId="1855590114" sldId="257"/>
            <ac:picMk id="4" creationId="{A8E83A24-D3DB-AF4A-84F1-ED912357BD6B}"/>
          </ac:picMkLst>
        </pc:picChg>
        <pc:picChg chg="add del">
          <ac:chgData name="Sergej Kaldesic" userId="68ec5a45a175760e" providerId="Windows Live" clId="Web-{B305E114-B58D-4C86-9248-2C9722764C9C}" dt="2022-04-05T18:43:33.328" v="234"/>
          <ac:picMkLst>
            <pc:docMk/>
            <pc:sldMk cId="1855590114" sldId="257"/>
            <ac:picMk id="9" creationId="{50C065C3-0FE3-4452-B765-CB05BBB2A983}"/>
          </ac:picMkLst>
        </pc:picChg>
        <pc:picChg chg="add del">
          <ac:chgData name="Sergej Kaldesic" userId="68ec5a45a175760e" providerId="Windows Live" clId="Web-{B305E114-B58D-4C86-9248-2C9722764C9C}" dt="2022-04-05T18:44:47.143" v="252"/>
          <ac:picMkLst>
            <pc:docMk/>
            <pc:sldMk cId="1855590114" sldId="257"/>
            <ac:picMk id="115" creationId="{50C065C3-0FE3-4452-B765-CB05BBB2A983}"/>
          </ac:picMkLst>
        </pc:picChg>
        <pc:picChg chg="add del">
          <ac:chgData name="Sergej Kaldesic" userId="68ec5a45a175760e" providerId="Windows Live" clId="Web-{B305E114-B58D-4C86-9248-2C9722764C9C}" dt="2022-04-05T18:50:37.279" v="374"/>
          <ac:picMkLst>
            <pc:docMk/>
            <pc:sldMk cId="1855590114" sldId="257"/>
            <ac:picMk id="192" creationId="{9ACD3AF8-B16E-4174-8C1A-41F683C4AF8A}"/>
          </ac:picMkLst>
        </pc:picChg>
        <pc:cxnChg chg="add del">
          <ac:chgData name="Sergej Kaldesic" userId="68ec5a45a175760e" providerId="Windows Live" clId="Web-{B305E114-B58D-4C86-9248-2C9722764C9C}" dt="2022-04-05T18:47:40.507" v="339"/>
          <ac:cxnSpMkLst>
            <pc:docMk/>
            <pc:sldMk cId="1855590114" sldId="257"/>
            <ac:cxnSpMk id="170" creationId="{085ECEC0-FF5D-4348-92C7-1EA7C61E770C}"/>
          </ac:cxnSpMkLst>
        </pc:cxnChg>
        <pc:cxnChg chg="add">
          <ac:chgData name="Sergej Kaldesic" userId="68ec5a45a175760e" providerId="Windows Live" clId="Web-{B305E114-B58D-4C86-9248-2C9722764C9C}" dt="2022-04-05T18:50:37.279" v="374"/>
          <ac:cxnSpMkLst>
            <pc:docMk/>
            <pc:sldMk cId="1855590114" sldId="257"/>
            <ac:cxnSpMk id="358" creationId="{085ECEC0-FF5D-4348-92C7-1EA7C61E770C}"/>
          </ac:cxnSpMkLst>
        </pc:cxnChg>
      </pc:sldChg>
      <pc:sldChg chg="new del">
        <pc:chgData name="Sergej Kaldesic" userId="68ec5a45a175760e" providerId="Windows Live" clId="Web-{B305E114-B58D-4C86-9248-2C9722764C9C}" dt="2022-04-05T18:27:29.893" v="136"/>
        <pc:sldMkLst>
          <pc:docMk/>
          <pc:sldMk cId="2172247157" sldId="257"/>
        </pc:sldMkLst>
      </pc:sldChg>
      <pc:sldChg chg="addSp modSp new">
        <pc:chgData name="Sergej Kaldesic" userId="68ec5a45a175760e" providerId="Windows Live" clId="Web-{B305E114-B58D-4C86-9248-2C9722764C9C}" dt="2022-04-05T18:51:32.639" v="398"/>
        <pc:sldMkLst>
          <pc:docMk/>
          <pc:sldMk cId="2538382237" sldId="257"/>
        </pc:sldMkLst>
        <pc:spChg chg="add mod">
          <ac:chgData name="Sergej Kaldesic" userId="68ec5a45a175760e" providerId="Windows Live" clId="Web-{B305E114-B58D-4C86-9248-2C9722764C9C}" dt="2022-04-05T18:51:27.842" v="397" actId="14100"/>
          <ac:spMkLst>
            <pc:docMk/>
            <pc:sldMk cId="2538382237" sldId="257"/>
            <ac:spMk id="2" creationId="{985B1F50-E919-65B1-4ED4-1708B5330C68}"/>
          </ac:spMkLst>
        </pc:spChg>
        <pc:spChg chg="add">
          <ac:chgData name="Sergej Kaldesic" userId="68ec5a45a175760e" providerId="Windows Live" clId="Web-{B305E114-B58D-4C86-9248-2C9722764C9C}" dt="2022-04-05T18:51:32.639" v="398"/>
          <ac:spMkLst>
            <pc:docMk/>
            <pc:sldMk cId="2538382237" sldId="257"/>
            <ac:spMk id="3" creationId="{545422E9-2971-2DF2-6938-B1FA09B19A5B}"/>
          </ac:spMkLst>
        </pc:spChg>
      </pc:sldChg>
    </pc:docChg>
  </pc:docChgLst>
  <pc:docChgLst>
    <pc:chgData clId="Web-{8D3965F7-B654-4EC1-AAD0-04F43B479C67}"/>
    <pc:docChg chg="modSld">
      <pc:chgData name="" userId="" providerId="" clId="Web-{8D3965F7-B654-4EC1-AAD0-04F43B479C67}" dt="2022-04-05T18:51:56.069" v="0" actId="1076"/>
      <pc:docMkLst>
        <pc:docMk/>
      </pc:docMkLst>
      <pc:sldChg chg="modSp">
        <pc:chgData name="" userId="" providerId="" clId="Web-{8D3965F7-B654-4EC1-AAD0-04F43B479C67}" dt="2022-04-05T18:51:56.069" v="0" actId="1076"/>
        <pc:sldMkLst>
          <pc:docMk/>
          <pc:sldMk cId="2538382237" sldId="257"/>
        </pc:sldMkLst>
        <pc:spChg chg="mod">
          <ac:chgData name="" userId="" providerId="" clId="Web-{8D3965F7-B654-4EC1-AAD0-04F43B479C67}" dt="2022-04-05T18:51:56.069" v="0" actId="1076"/>
          <ac:spMkLst>
            <pc:docMk/>
            <pc:sldMk cId="2538382237" sldId="257"/>
            <ac:spMk id="3" creationId="{545422E9-2971-2DF2-6938-B1FA09B19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617426"/>
            <a:ext cx="4634335" cy="892537"/>
          </a:xfrm>
        </p:spPr>
        <p:txBody>
          <a:bodyPr/>
          <a:lstStyle/>
          <a:p>
            <a:r>
              <a:rPr lang="en-US" dirty="0"/>
              <a:t>Е-</a:t>
            </a:r>
            <a:r>
              <a:rPr lang="en-US" dirty="0" err="1"/>
              <a:t>учионица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216435" cy="45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Приједлог</a:t>
            </a:r>
            <a:r>
              <a:rPr lang="en-US" dirty="0"/>
              <a:t> </a:t>
            </a:r>
            <a:r>
              <a:rPr lang="en-US" dirty="0" err="1"/>
              <a:t>рјешења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F6DC3-64A9-CE37-635C-D86CC5D586E0}"/>
              </a:ext>
            </a:extLst>
          </p:cNvPr>
          <p:cNvSpPr txBox="1"/>
          <p:nvPr/>
        </p:nvSpPr>
        <p:spPr>
          <a:xfrm>
            <a:off x="9643641" y="651847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Аутор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Сергеј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Калдесић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E1A40-7770-D857-3BC1-A1CF1149D7F1}"/>
              </a:ext>
            </a:extLst>
          </p:cNvPr>
          <p:cNvSpPr txBox="1"/>
          <p:nvPr/>
        </p:nvSpPr>
        <p:spPr>
          <a:xfrm>
            <a:off x="7712718" y="34843"/>
            <a:ext cx="4479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ЈУ СШЦ 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Милутин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Миланковић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Милићи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B62FC-6A22-3961-32FB-6D29A3D9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666" y="539150"/>
            <a:ext cx="1547151" cy="1265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1250187" y="1664945"/>
            <a:ext cx="1017028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Улазак</a:t>
            </a:r>
            <a:r>
              <a:rPr lang="en-US" dirty="0"/>
              <a:t> у е-</a:t>
            </a:r>
            <a:r>
              <a:rPr lang="en-US" dirty="0" err="1"/>
              <a:t>учионицу</a:t>
            </a:r>
            <a:r>
              <a:rPr lang="en-US" dirty="0"/>
              <a:t>:</a:t>
            </a:r>
            <a:endParaRPr lang="en-US"/>
          </a:p>
          <a:p>
            <a:endParaRPr lang="en-US" dirty="0">
              <a:latin typeface="Tw Cen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TW Cen MT"/>
                <a:ea typeface="+mn-lt"/>
                <a:cs typeface="+mn-lt"/>
              </a:rPr>
              <a:t>Ученици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преко</a:t>
            </a:r>
            <a:r>
              <a:rPr lang="en-US" dirty="0">
                <a:latin typeface="TW Cen MT"/>
                <a:ea typeface="+mn-lt"/>
                <a:cs typeface="+mn-lt"/>
              </a:rPr>
              <a:t> ЛАН </a:t>
            </a:r>
            <a:r>
              <a:rPr lang="en-US" dirty="0" err="1">
                <a:latin typeface="TW Cen MT"/>
                <a:ea typeface="+mn-lt"/>
                <a:cs typeface="+mn-lt"/>
              </a:rPr>
              <a:t>мреже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блуетоотх</a:t>
            </a:r>
            <a:r>
              <a:rPr lang="en-US" dirty="0">
                <a:latin typeface="TW Cen MT"/>
                <a:ea typeface="+mn-lt"/>
                <a:cs typeface="+mn-lt"/>
              </a:rPr>
              <a:t>-а </a:t>
            </a:r>
            <a:r>
              <a:rPr lang="en-US" dirty="0" err="1">
                <a:latin typeface="TW Cen MT"/>
                <a:ea typeface="+mn-lt"/>
                <a:cs typeface="+mn-lt"/>
              </a:rPr>
              <a:t>или</a:t>
            </a:r>
            <a:r>
              <a:rPr lang="en-US" dirty="0">
                <a:latin typeface="TW Cen MT"/>
                <a:ea typeface="+mn-lt"/>
                <a:cs typeface="+mn-lt"/>
              </a:rPr>
              <a:t> УСБ </a:t>
            </a:r>
            <a:r>
              <a:rPr lang="en-US" dirty="0" err="1">
                <a:latin typeface="TW Cen MT"/>
                <a:ea typeface="+mn-lt"/>
                <a:cs typeface="+mn-lt"/>
              </a:rPr>
              <a:t>конекцијом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пријављују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присутност</a:t>
            </a:r>
            <a:r>
              <a:rPr lang="en-US" dirty="0">
                <a:latin typeface="TW Cen MT"/>
                <a:ea typeface="+mn-lt"/>
                <a:cs typeface="+mn-lt"/>
              </a:rPr>
              <a:t>, а </a:t>
            </a:r>
            <a:r>
              <a:rPr lang="en-US" dirty="0" err="1">
                <a:latin typeface="TW Cen MT"/>
                <a:ea typeface="+mn-lt"/>
                <a:cs typeface="+mn-lt"/>
              </a:rPr>
              <a:t>затим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систем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аутоматски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провјерава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да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ли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сви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ученици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као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њихови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уређаји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br>
              <a:rPr lang="en-US" dirty="0"/>
            </a:br>
            <a:r>
              <a:rPr lang="en-US" dirty="0" err="1">
                <a:latin typeface="TW Cen MT"/>
                <a:ea typeface="+mn-lt"/>
                <a:cs typeface="+mn-lt"/>
              </a:rPr>
              <a:t>спремни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за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наставу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функцију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коју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извршавају</a:t>
            </a:r>
            <a:r>
              <a:rPr lang="en-US" dirty="0">
                <a:latin typeface="TW Cen MT"/>
                <a:ea typeface="+mn-lt"/>
                <a:cs typeface="+mn-lt"/>
              </a:rPr>
              <a:t> у е-</a:t>
            </a:r>
            <a:r>
              <a:rPr lang="en-US" dirty="0" err="1">
                <a:latin typeface="TW Cen MT"/>
                <a:ea typeface="+mn-lt"/>
                <a:cs typeface="+mn-lt"/>
              </a:rPr>
              <a:t>учионици</a:t>
            </a:r>
            <a:r>
              <a:rPr lang="en-US" dirty="0">
                <a:latin typeface="TW Cen MT"/>
                <a:ea typeface="+mn-lt"/>
                <a:cs typeface="+mn-lt"/>
              </a:rPr>
              <a:t>.</a:t>
            </a:r>
            <a:br>
              <a:rPr lang="en-US" dirty="0">
                <a:latin typeface="TW Cen MT"/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TW Cen MT"/>
                <a:ea typeface="+mn-lt"/>
                <a:cs typeface="+mn-lt"/>
              </a:rPr>
              <a:t>Уколико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постоји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нека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промјена</a:t>
            </a:r>
            <a:r>
              <a:rPr lang="en-US" dirty="0">
                <a:latin typeface="TW Cen MT"/>
                <a:ea typeface="+mn-lt"/>
                <a:cs typeface="+mn-lt"/>
              </a:rPr>
              <a:t> у е-</a:t>
            </a:r>
            <a:r>
              <a:rPr lang="en-US" dirty="0" err="1">
                <a:latin typeface="TW Cen MT"/>
                <a:ea typeface="+mn-lt"/>
                <a:cs typeface="+mn-lt"/>
              </a:rPr>
              <a:t>учионици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виртуелни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асистент</a:t>
            </a:r>
            <a:r>
              <a:rPr lang="en-US" dirty="0">
                <a:latin typeface="TW Cen MT"/>
                <a:ea typeface="+mn-lt"/>
                <a:cs typeface="+mn-lt"/>
              </a:rPr>
              <a:t> </a:t>
            </a:r>
            <a:r>
              <a:rPr lang="en-US" dirty="0" err="1">
                <a:latin typeface="TW Cen MT"/>
                <a:ea typeface="+mn-lt"/>
                <a:cs typeface="+mn-lt"/>
              </a:rPr>
              <a:t>ће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одазвати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br>
              <a:rPr lang="en-US" dirty="0">
                <a:latin typeface="TW Cen MT"/>
                <a:ea typeface="+mn-lt"/>
                <a:cs typeface="+mn-lt"/>
              </a:rPr>
            </a:br>
            <a:r>
              <a:rPr lang="en-US" dirty="0" err="1">
                <a:latin typeface="TW Cen MT"/>
                <a:ea typeface="+mn-lt"/>
                <a:cs typeface="+mn-lt"/>
              </a:rPr>
              <a:t>аудио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путем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информишући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све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присутне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особе</a:t>
            </a:r>
            <a:r>
              <a:rPr lang="en-US" dirty="0">
                <a:latin typeface="TW Cen MT"/>
                <a:ea typeface="+mn-lt"/>
                <a:cs typeface="+mn-lt"/>
              </a:rPr>
              <a:t> о </a:t>
            </a:r>
            <a:r>
              <a:rPr lang="en-US" dirty="0" err="1">
                <a:latin typeface="TW Cen MT"/>
                <a:ea typeface="+mn-lt"/>
                <a:cs typeface="+mn-lt"/>
              </a:rPr>
              <a:t>тој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промјени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или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појави</a:t>
            </a:r>
            <a:r>
              <a:rPr lang="en-US" dirty="0">
                <a:latin typeface="TW Cen MT"/>
                <a:ea typeface="+mn-lt"/>
                <a:cs typeface="+mn-lt"/>
              </a:rPr>
              <a:t>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TW Cen MT"/>
                <a:ea typeface="+mn-lt"/>
                <a:cs typeface="+mn-lt"/>
              </a:rPr>
              <a:t>Када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све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буде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спремно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сви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услови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буду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повољни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прелази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на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сљедећи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корак</a:t>
            </a:r>
            <a:br>
              <a:rPr lang="en-US" dirty="0">
                <a:latin typeface="TW Cen MT"/>
                <a:ea typeface="+mn-lt"/>
                <a:cs typeface="+mn-lt"/>
              </a:rPr>
            </a:br>
            <a:r>
              <a:rPr lang="en-US" dirty="0">
                <a:latin typeface="TW Cen MT"/>
                <a:ea typeface="+mn-lt"/>
                <a:cs typeface="+mn-lt"/>
              </a:rPr>
              <a:t>(</a:t>
            </a:r>
            <a:r>
              <a:rPr lang="en-US" dirty="0" err="1">
                <a:latin typeface="TW Cen MT"/>
                <a:ea typeface="+mn-lt"/>
                <a:cs typeface="+mn-lt"/>
              </a:rPr>
              <a:t>Све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ове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прровјере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трају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изузетно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кратко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захваљујучи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вјештачкој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интелигеницји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br>
              <a:rPr lang="en-US" dirty="0"/>
            </a:br>
            <a:r>
              <a:rPr lang="en-US" dirty="0" err="1">
                <a:latin typeface="TW Cen MT"/>
                <a:ea typeface="+mn-lt"/>
                <a:cs typeface="+mn-lt"/>
              </a:rPr>
              <a:t>рачунарком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систему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аутоматизацији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која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олакшава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професору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ученицима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боравак</a:t>
            </a:r>
            <a:r>
              <a:rPr lang="en-US" dirty="0">
                <a:latin typeface="TW Cen MT"/>
                <a:ea typeface="+mn-lt"/>
                <a:cs typeface="+mn-lt"/>
              </a:rPr>
              <a:t> у </a:t>
            </a:r>
            <a:br>
              <a:rPr lang="en-US" dirty="0">
                <a:latin typeface="TW Cen MT"/>
                <a:ea typeface="+mn-lt"/>
                <a:cs typeface="+mn-lt"/>
              </a:rPr>
            </a:br>
            <a:r>
              <a:rPr lang="en-US" dirty="0">
                <a:latin typeface="TW Cen MT"/>
                <a:ea typeface="+mn-lt"/>
                <a:cs typeface="+mn-lt"/>
              </a:rPr>
              <a:t>е-</a:t>
            </a:r>
            <a:r>
              <a:rPr lang="en-US" dirty="0" err="1">
                <a:latin typeface="TW Cen MT"/>
                <a:ea typeface="+mn-lt"/>
                <a:cs typeface="+mn-lt"/>
              </a:rPr>
              <a:t>учионици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оно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због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чега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ту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која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све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ради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за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људе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којима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би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очекивано</a:t>
            </a:r>
            <a:r>
              <a:rPr lang="en-US" dirty="0">
                <a:latin typeface="TW Cen MT"/>
                <a:ea typeface="+mn-lt"/>
                <a:cs typeface="+mn-lt"/>
              </a:rPr>
              <a:t>, </a:t>
            </a:r>
            <a:r>
              <a:rPr lang="en-US" dirty="0" err="1">
                <a:latin typeface="TW Cen MT"/>
                <a:ea typeface="+mn-lt"/>
                <a:cs typeface="+mn-lt"/>
              </a:rPr>
              <a:t>требало</a:t>
            </a:r>
            <a:br>
              <a:rPr lang="en-US" dirty="0"/>
            </a:br>
            <a:r>
              <a:rPr lang="en-US" dirty="0" err="1">
                <a:latin typeface="TW Cen MT"/>
                <a:ea typeface="+mn-lt"/>
                <a:cs typeface="+mn-lt"/>
              </a:rPr>
              <a:t>знатно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више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времена</a:t>
            </a:r>
            <a:r>
              <a:rPr lang="en-US" dirty="0">
                <a:latin typeface="TW Cen MT"/>
                <a:ea typeface="+mn-lt"/>
                <a:cs typeface="+mn-lt"/>
              </a:rPr>
              <a:t> и </a:t>
            </a:r>
            <a:r>
              <a:rPr lang="en-US" dirty="0" err="1">
                <a:latin typeface="TW Cen MT"/>
                <a:ea typeface="+mn-lt"/>
                <a:cs typeface="+mn-lt"/>
              </a:rPr>
              <a:t>могућност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да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начине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грешку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евиденцирању</a:t>
            </a:r>
            <a:r>
              <a:rPr lang="en-US" dirty="0">
                <a:latin typeface="TW Cen MT"/>
                <a:ea typeface="+mn-lt"/>
                <a:cs typeface="+mn-lt"/>
              </a:rPr>
              <a:t> и/</a:t>
            </a:r>
            <a:r>
              <a:rPr lang="en-US" dirty="0" err="1">
                <a:latin typeface="TW Cen MT"/>
                <a:ea typeface="+mn-lt"/>
                <a:cs typeface="+mn-lt"/>
              </a:rPr>
              <a:t>или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провјери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1500972" y="1346641"/>
            <a:ext cx="892600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Ток</a:t>
            </a:r>
            <a:r>
              <a:rPr lang="en-US" dirty="0"/>
              <a:t> </a:t>
            </a:r>
            <a:r>
              <a:rPr lang="en-US" dirty="0" err="1"/>
              <a:t>наставе</a:t>
            </a:r>
            <a:r>
              <a:rPr lang="en-US" dirty="0"/>
              <a:t>:</a:t>
            </a:r>
          </a:p>
          <a:p>
            <a:endParaRPr lang="en-US" dirty="0">
              <a:latin typeface="Tw Cen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Комплетан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материјал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припремљен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електронским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уређајима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спреман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емитован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паметној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табли</a:t>
            </a:r>
            <a:br>
              <a:rPr lang="en-US" dirty="0"/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Истовремено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приједлози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садржаја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везан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тренутну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област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припрема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Смарт</a:t>
            </a:r>
            <a:r>
              <a:rPr lang="en-US" dirty="0">
                <a:ea typeface="+mn-lt"/>
                <a:cs typeface="+mn-lt"/>
              </a:rPr>
              <a:t> ТВ (</a:t>
            </a:r>
            <a:r>
              <a:rPr lang="en-US" dirty="0" err="1">
                <a:ea typeface="+mn-lt"/>
                <a:cs typeface="+mn-lt"/>
              </a:rPr>
              <a:t>улога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након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предавања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одржи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пажњу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високом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нивоу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занимљивим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садржајем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богатим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медијом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Пажња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усмјерена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паметној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табли</a:t>
            </a:r>
            <a:r>
              <a:rPr lang="en-US" dirty="0">
                <a:ea typeface="+mn-lt"/>
                <a:cs typeface="+mn-lt"/>
              </a:rPr>
              <a:t>, и у </a:t>
            </a:r>
            <a:r>
              <a:rPr lang="en-US" dirty="0" err="1">
                <a:ea typeface="+mn-lt"/>
                <a:cs typeface="+mn-lt"/>
              </a:rPr>
              <a:t>одређеном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случају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излагачу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неко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приложио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занимљив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садржај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/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Док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разговара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ученицима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теми</a:t>
            </a:r>
            <a:r>
              <a:rPr lang="en-US" dirty="0">
                <a:ea typeface="+mn-lt"/>
                <a:cs typeface="+mn-lt"/>
              </a:rPr>
              <a:t>, АИ </a:t>
            </a:r>
            <a:r>
              <a:rPr lang="en-US" dirty="0" err="1">
                <a:ea typeface="+mn-lt"/>
                <a:cs typeface="+mn-lt"/>
              </a:rPr>
              <a:t>Бот</a:t>
            </a:r>
            <a:r>
              <a:rPr lang="en-US" dirty="0">
                <a:ea typeface="+mn-lt"/>
                <a:cs typeface="+mn-lt"/>
              </a:rPr>
              <a:t> ,</a:t>
            </a:r>
            <a:r>
              <a:rPr lang="en-US" dirty="0" err="1">
                <a:ea typeface="+mn-lt"/>
                <a:cs typeface="+mn-lt"/>
              </a:rPr>
              <a:t>помоћу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аудио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приступа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приступа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тадашњем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садржају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прикупља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интернета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могућност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приступа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интернету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Привате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ЊиФи</a:t>
            </a:r>
            <a:r>
              <a:rPr lang="en-US" dirty="0">
                <a:ea typeface="+mn-lt"/>
                <a:cs typeface="+mn-lt"/>
              </a:rPr>
              <a:t> е-</a:t>
            </a:r>
            <a:r>
              <a:rPr lang="en-US" dirty="0" err="1">
                <a:ea typeface="+mn-lt"/>
                <a:cs typeface="+mn-lt"/>
              </a:rPr>
              <a:t>учионице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медије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слике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видео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занимљивости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дефиниције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примјере</a:t>
            </a:r>
            <a:r>
              <a:rPr lang="en-US" dirty="0">
                <a:ea typeface="+mn-lt"/>
                <a:cs typeface="+mn-lt"/>
              </a:rPr>
              <a:t>) о </a:t>
            </a:r>
            <a:r>
              <a:rPr lang="en-US" dirty="0" err="1">
                <a:ea typeface="+mn-lt"/>
                <a:cs typeface="+mn-lt"/>
              </a:rPr>
              <a:t>ономе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обрађује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наставна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тема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latin typeface="Tw Cen MT" panose="020B0602020104020603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55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1414163" y="1095856"/>
            <a:ext cx="892600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Крај</a:t>
            </a:r>
            <a:r>
              <a:rPr lang="en-US" dirty="0"/>
              <a:t> </a:t>
            </a:r>
            <a:r>
              <a:rPr lang="en-US" dirty="0" err="1"/>
              <a:t>часа</a:t>
            </a:r>
            <a:r>
              <a:rPr lang="en-US" dirty="0"/>
              <a:t>: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Ученици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слободно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вријеме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урадити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уколико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преостало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часа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заједно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учествују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мини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квизу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кругу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</a:t>
            </a:r>
            <a:r>
              <a:rPr lang="en-US" dirty="0">
                <a:ea typeface="+mn-lt"/>
                <a:cs typeface="+mn-lt"/>
              </a:rPr>
              <a:t> е-</a:t>
            </a:r>
            <a:r>
              <a:rPr lang="en-US" dirty="0" err="1">
                <a:ea typeface="+mn-lt"/>
                <a:cs typeface="+mn-lt"/>
              </a:rPr>
              <a:t>учионице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емитован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паметној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табли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односно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платформи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рачунарског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заједно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погледају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кратки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филм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видео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занимљивостима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везан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предавање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експерименти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провјерених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познатих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универзитета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средњих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школа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занимљив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видео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запис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богат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битним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информацијама</a:t>
            </a:r>
            <a:r>
              <a:rPr lang="en-US" dirty="0">
                <a:ea typeface="+mn-lt"/>
                <a:cs typeface="+mn-lt"/>
              </a:rPr>
              <a:t>, а </a:t>
            </a:r>
            <a:r>
              <a:rPr lang="en-US" dirty="0" err="1">
                <a:ea typeface="+mn-lt"/>
                <a:cs typeface="+mn-lt"/>
              </a:rPr>
              <a:t>уједно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занимљив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одржава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константну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пажњу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ученицима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Још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једном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крај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Виртуелни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асистент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обавјештава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ученике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идућим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часовима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темама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забиљеженим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догађајима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сл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Виртуелни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асистент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поставаља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видео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запис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најбитније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појмове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онлине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платформу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попут</a:t>
            </a:r>
            <a:r>
              <a:rPr lang="en-US" dirty="0">
                <a:ea typeface="+mn-lt"/>
                <a:cs typeface="+mn-lt"/>
              </a:rPr>
              <a:t> „</a:t>
            </a:r>
            <a:r>
              <a:rPr lang="en-US" dirty="0" err="1">
                <a:ea typeface="+mn-lt"/>
                <a:cs typeface="+mn-lt"/>
              </a:rPr>
              <a:t>Гоогле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Цлассроом</a:t>
            </a:r>
            <a:r>
              <a:rPr lang="en-US" dirty="0">
                <a:ea typeface="+mn-lt"/>
                <a:cs typeface="+mn-lt"/>
              </a:rPr>
              <a:t>“ (</a:t>
            </a:r>
            <a:r>
              <a:rPr lang="en-US" dirty="0" err="1">
                <a:ea typeface="+mn-lt"/>
                <a:cs typeface="+mn-lt"/>
              </a:rPr>
              <a:t>зависи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платформа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умрежена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е-</a:t>
            </a:r>
            <a:r>
              <a:rPr lang="en-US" dirty="0" err="1">
                <a:ea typeface="+mn-lt"/>
                <a:cs typeface="+mn-lt"/>
              </a:rPr>
              <a:t>учионицом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ученицима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када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било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гђе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регистровање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гоогле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учионицу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w Cen MT" panose="020B0602020104020603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7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1336998" y="1906084"/>
            <a:ext cx="89260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Пауза</a:t>
            </a:r>
            <a:r>
              <a:rPr lang="en-US" dirty="0"/>
              <a:t> </a:t>
            </a:r>
            <a:r>
              <a:rPr lang="en-US" dirty="0" err="1"/>
              <a:t>након</a:t>
            </a:r>
            <a:r>
              <a:rPr lang="en-US" dirty="0"/>
              <a:t> </a:t>
            </a:r>
            <a:r>
              <a:rPr lang="en-US" dirty="0" err="1"/>
              <a:t>часа</a:t>
            </a:r>
            <a:r>
              <a:rPr lang="en-US" dirty="0"/>
              <a:t> (</a:t>
            </a:r>
            <a:r>
              <a:rPr lang="en-US" dirty="0" err="1"/>
              <a:t>одмори</a:t>
            </a:r>
            <a:r>
              <a:rPr lang="en-US" dirty="0"/>
              <a:t>):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Споредни</a:t>
            </a:r>
            <a:r>
              <a:rPr lang="en-US" dirty="0">
                <a:ea typeface="+mn-lt"/>
                <a:cs typeface="+mn-lt"/>
              </a:rPr>
              <a:t> ТВ </a:t>
            </a:r>
            <a:r>
              <a:rPr lang="en-US" dirty="0" err="1">
                <a:ea typeface="+mn-lt"/>
                <a:cs typeface="+mn-lt"/>
              </a:rPr>
              <a:t>емитује</a:t>
            </a:r>
            <a:r>
              <a:rPr lang="en-US" dirty="0">
                <a:ea typeface="+mn-lt"/>
                <a:cs typeface="+mn-lt"/>
              </a:rPr>
              <a:t> „</a:t>
            </a:r>
            <a:r>
              <a:rPr lang="en-US" dirty="0" err="1">
                <a:ea typeface="+mn-lt"/>
                <a:cs typeface="+mn-lt"/>
              </a:rPr>
              <a:t>Фун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Фацт</a:t>
            </a:r>
            <a:r>
              <a:rPr lang="en-US" dirty="0">
                <a:ea typeface="+mn-lt"/>
                <a:cs typeface="+mn-lt"/>
              </a:rPr>
              <a:t>“ </a:t>
            </a:r>
            <a:r>
              <a:rPr lang="en-US" dirty="0" err="1">
                <a:ea typeface="+mn-lt"/>
                <a:cs typeface="+mn-lt"/>
              </a:rPr>
              <a:t>занимљивости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одржати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пријатну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атмосферу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учионици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чак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потстаћи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ученике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истражују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предложеним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темама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„</a:t>
            </a:r>
            <a:r>
              <a:rPr lang="en-US" dirty="0" err="1">
                <a:ea typeface="+mn-lt"/>
                <a:cs typeface="+mn-lt"/>
              </a:rPr>
              <a:t>Фун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Фацт</a:t>
            </a:r>
            <a:r>
              <a:rPr lang="en-US" dirty="0">
                <a:ea typeface="+mn-lt"/>
                <a:cs typeface="+mn-lt"/>
              </a:rPr>
              <a:t>“ </a:t>
            </a:r>
            <a:r>
              <a:rPr lang="en-US" dirty="0" err="1">
                <a:ea typeface="+mn-lt"/>
                <a:cs typeface="+mn-lt"/>
              </a:rPr>
              <a:t>емисији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Контрола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фактора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услова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учионици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Било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фактор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учионици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регулисан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Виртуелног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асистента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коме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јесте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улога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одржава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функционалност</a:t>
            </a:r>
            <a:r>
              <a:rPr lang="en-US" dirty="0">
                <a:ea typeface="+mn-lt"/>
                <a:cs typeface="+mn-lt"/>
              </a:rPr>
              <a:t> е-</a:t>
            </a:r>
            <a:r>
              <a:rPr lang="en-US" dirty="0" err="1">
                <a:ea typeface="+mn-lt"/>
                <a:cs typeface="+mn-lt"/>
              </a:rPr>
              <a:t>учионце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максимум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услове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њој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0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F316D-30F6-26F8-E78E-3B87BB506C78}"/>
              </a:ext>
            </a:extLst>
          </p:cNvPr>
          <p:cNvSpPr txBox="1"/>
          <p:nvPr/>
        </p:nvSpPr>
        <p:spPr>
          <a:xfrm>
            <a:off x="4724400" y="10417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NET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2678B-F3AC-AC8D-4836-342312530CB0}"/>
              </a:ext>
            </a:extLst>
          </p:cNvPr>
          <p:cNvSpPr txBox="1"/>
          <p:nvPr/>
        </p:nvSpPr>
        <p:spPr>
          <a:xfrm>
            <a:off x="2050768" y="2002540"/>
            <a:ext cx="808684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„Net Support“ </a:t>
            </a:r>
            <a:r>
              <a:rPr lang="en-US" dirty="0" err="1">
                <a:ea typeface="+mn-lt"/>
                <a:cs typeface="+mn-lt"/>
              </a:rPr>
              <a:t>подршка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професоре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уколико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сигуран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</a:t>
            </a:r>
            <a:r>
              <a:rPr lang="en-US" dirty="0">
                <a:ea typeface="+mn-lt"/>
                <a:cs typeface="+mn-lt"/>
              </a:rPr>
              <a:t> е-</a:t>
            </a:r>
            <a:r>
              <a:rPr lang="en-US" dirty="0" err="1">
                <a:ea typeface="+mn-lt"/>
                <a:cs typeface="+mn-lt"/>
              </a:rPr>
              <a:t>учионице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изврши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активност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разумије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одређену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функцију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е-</a:t>
            </a:r>
            <a:r>
              <a:rPr lang="en-US" dirty="0" err="1">
                <a:ea typeface="+mn-lt"/>
                <a:cs typeface="+mn-lt"/>
              </a:rPr>
              <a:t>учионице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потребна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помоћ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упареним</a:t>
            </a:r>
            <a:r>
              <a:rPr lang="en-US" dirty="0">
                <a:ea typeface="+mn-lt"/>
                <a:cs typeface="+mn-lt"/>
              </a:rPr>
              <a:t> „Net Support“ </a:t>
            </a:r>
            <a:r>
              <a:rPr lang="en-US" dirty="0" err="1">
                <a:ea typeface="+mn-lt"/>
                <a:cs typeface="+mn-lt"/>
              </a:rPr>
              <a:t>софтверским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инстантно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шаље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повратне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ученицима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приказује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главном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дисплеју</a:t>
            </a:r>
            <a:r>
              <a:rPr lang="en-US" dirty="0">
                <a:ea typeface="+mn-lt"/>
                <a:cs typeface="+mn-lt"/>
              </a:rPr>
              <a:t>, у </a:t>
            </a:r>
            <a:r>
              <a:rPr lang="en-US" dirty="0" err="1">
                <a:ea typeface="+mn-lt"/>
                <a:cs typeface="+mn-lt"/>
              </a:rPr>
              <a:t>овом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случају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паметној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табли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Међутим</a:t>
            </a:r>
            <a:r>
              <a:rPr lang="en-US" dirty="0">
                <a:ea typeface="+mn-lt"/>
                <a:cs typeface="+mn-lt"/>
              </a:rPr>
              <a:t>, е-</a:t>
            </a:r>
            <a:r>
              <a:rPr lang="en-US" dirty="0" err="1">
                <a:ea typeface="+mn-lt"/>
                <a:cs typeface="+mn-lt"/>
              </a:rPr>
              <a:t>учионица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аутоматизовани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терет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вођења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наставе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боравка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учионици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пренијети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софтверске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виртуелног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асистента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представљајући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једноставан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али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занимљив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изузетно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квалитетан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наставе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боравак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учионици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4C5B9-FF52-972B-5927-BE1B29E69A6A}"/>
              </a:ext>
            </a:extLst>
          </p:cNvPr>
          <p:cNvSpPr txBox="1"/>
          <p:nvPr/>
        </p:nvSpPr>
        <p:spPr>
          <a:xfrm>
            <a:off x="3211975" y="113817"/>
            <a:ext cx="57719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Конекције</a:t>
            </a:r>
            <a:r>
              <a:rPr lang="en-US" sz="2800" dirty="0"/>
              <a:t> </a:t>
            </a:r>
            <a:r>
              <a:rPr lang="en-US" sz="2800" dirty="0" err="1"/>
              <a:t>са</a:t>
            </a:r>
            <a:r>
              <a:rPr lang="en-US" sz="2800" dirty="0"/>
              <a:t> е-</a:t>
            </a:r>
            <a:r>
              <a:rPr lang="en-US" sz="2800" dirty="0" err="1"/>
              <a:t>учионицом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C4138-4070-EBF3-54A7-A1538D129206}"/>
              </a:ext>
            </a:extLst>
          </p:cNvPr>
          <p:cNvSpPr txBox="1"/>
          <p:nvPr/>
        </p:nvSpPr>
        <p:spPr>
          <a:xfrm>
            <a:off x="2050769" y="1915730"/>
            <a:ext cx="785535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+mn-lt"/>
                <a:cs typeface="+mn-lt"/>
              </a:rPr>
              <a:t>Е-</a:t>
            </a:r>
            <a:r>
              <a:rPr lang="en-US" sz="2200" dirty="0" err="1">
                <a:ea typeface="+mn-lt"/>
                <a:cs typeface="+mn-lt"/>
              </a:rPr>
              <a:t>учионица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може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уживо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присуствује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неком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онлине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скупу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конференцији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или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предавању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зарад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едукације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проширивања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ученичког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образовног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технолошког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кадра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Е-</a:t>
            </a:r>
            <a:r>
              <a:rPr lang="en-US" sz="2200" dirty="0" err="1">
                <a:ea typeface="+mn-lt"/>
                <a:cs typeface="+mn-lt"/>
              </a:rPr>
              <a:t>учионица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преко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актуелних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програма</a:t>
            </a:r>
            <a:r>
              <a:rPr lang="en-US" sz="2200" dirty="0">
                <a:ea typeface="+mn-lt"/>
                <a:cs typeface="+mn-lt"/>
              </a:rPr>
              <a:t> (Skype, Zoom, Discord...) </a:t>
            </a:r>
            <a:r>
              <a:rPr lang="en-US" sz="2200" dirty="0" err="1">
                <a:ea typeface="+mn-lt"/>
                <a:cs typeface="+mn-lt"/>
              </a:rPr>
              <a:t>може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ступи</a:t>
            </a:r>
            <a:r>
              <a:rPr lang="en-US" sz="2200" dirty="0">
                <a:ea typeface="+mn-lt"/>
                <a:cs typeface="+mn-lt"/>
              </a:rPr>
              <a:t> у </a:t>
            </a:r>
            <a:r>
              <a:rPr lang="en-US" sz="2200" dirty="0" err="1">
                <a:ea typeface="+mn-lt"/>
                <a:cs typeface="+mn-lt"/>
              </a:rPr>
              <a:t>контакт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другим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учионицама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унутар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школе</a:t>
            </a:r>
            <a:r>
              <a:rPr lang="en-US" sz="2200" dirty="0">
                <a:ea typeface="+mn-lt"/>
                <a:cs typeface="+mn-lt"/>
              </a:rPr>
              <a:t> и у </a:t>
            </a:r>
            <a:r>
              <a:rPr lang="en-US" sz="2200" dirty="0" err="1">
                <a:ea typeface="+mn-lt"/>
                <a:cs typeface="+mn-lt"/>
              </a:rPr>
              <a:t>другим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школама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факултетима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гђе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ће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размјењивати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знање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потстицати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ученици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учествују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активном</a:t>
            </a:r>
            <a:r>
              <a:rPr lang="en-US" sz="2200" dirty="0">
                <a:ea typeface="+mn-lt"/>
                <a:cs typeface="+mn-lt"/>
              </a:rPr>
              <a:t> у </a:t>
            </a:r>
            <a:r>
              <a:rPr lang="en-US" sz="2200" dirty="0" err="1">
                <a:ea typeface="+mn-lt"/>
                <a:cs typeface="+mn-lt"/>
              </a:rPr>
              <a:t>свим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разговорима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активностима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које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су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везане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које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се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тичу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њихових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интереса</a:t>
            </a:r>
            <a:r>
              <a:rPr lang="en-US" sz="2200" dirty="0">
                <a:ea typeface="+mn-lt"/>
                <a:cs typeface="+mn-lt"/>
              </a:rPr>
              <a:t> и </a:t>
            </a:r>
            <a:r>
              <a:rPr lang="en-US" sz="2200" dirty="0" err="1">
                <a:ea typeface="+mn-lt"/>
                <a:cs typeface="+mn-lt"/>
              </a:rPr>
              <a:t>струке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839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6547F69-F1D6-C163-B17D-4EDE14608F18}"/>
              </a:ext>
            </a:extLst>
          </p:cNvPr>
          <p:cNvSpPr txBox="1"/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atin typeface="+mj-lt"/>
                <a:ea typeface="+mj-ea"/>
                <a:cs typeface="+mj-cs"/>
              </a:rPr>
              <a:t>Најчешћа питања која се постављају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1466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0" name="TextBox 1">
            <a:extLst>
              <a:ext uri="{FF2B5EF4-FFF2-40B4-BE49-F238E27FC236}">
                <a16:creationId xmlns:a16="http://schemas.microsoft.com/office/drawing/2014/main" id="{4344EC1C-D606-7A2D-614F-A144A25A4FCB}"/>
              </a:ext>
            </a:extLst>
          </p:cNvPr>
          <p:cNvSpPr txBox="1"/>
          <p:nvPr/>
        </p:nvSpPr>
        <p:spPr>
          <a:xfrm>
            <a:off x="868457" y="702741"/>
            <a:ext cx="9905999" cy="354171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Зашто</a:t>
            </a:r>
            <a:r>
              <a:rPr lang="en-US" sz="1600" dirty="0"/>
              <a:t> </a:t>
            </a:r>
            <a:r>
              <a:rPr lang="en-US" sz="1600" dirty="0" err="1"/>
              <a:t>купити</a:t>
            </a:r>
            <a:r>
              <a:rPr lang="en-US" sz="1600" dirty="0"/>
              <a:t>/</a:t>
            </a:r>
            <a:r>
              <a:rPr lang="en-US" sz="1600" dirty="0" err="1"/>
              <a:t>изабрати</a:t>
            </a:r>
            <a:r>
              <a:rPr lang="en-US" sz="1600" dirty="0"/>
              <a:t> </a:t>
            </a:r>
            <a:r>
              <a:rPr lang="en-US" sz="1600" dirty="0" err="1"/>
              <a:t>твоју</a:t>
            </a:r>
            <a:r>
              <a:rPr lang="en-US" sz="1600" dirty="0"/>
              <a:t> е-</a:t>
            </a:r>
            <a:r>
              <a:rPr lang="en-US" sz="1600" dirty="0" err="1"/>
              <a:t>учионицу</a:t>
            </a:r>
            <a:r>
              <a:rPr lang="en-US" sz="1600" dirty="0"/>
              <a:t>?“</a:t>
            </a:r>
            <a:br>
              <a:rPr lang="en-US" sz="1600" dirty="0"/>
            </a:br>
            <a:endParaRPr lang="en-US" sz="16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Овај</a:t>
            </a:r>
            <a:r>
              <a:rPr lang="en-US" sz="1600" dirty="0"/>
              <a:t> </a:t>
            </a:r>
            <a:r>
              <a:rPr lang="en-US" sz="1600" dirty="0" err="1"/>
              <a:t>приједлог</a:t>
            </a:r>
            <a:r>
              <a:rPr lang="en-US" sz="1600" dirty="0"/>
              <a:t> </a:t>
            </a:r>
            <a:r>
              <a:rPr lang="en-US" sz="1600" dirty="0" err="1"/>
              <a:t>рјешења</a:t>
            </a:r>
            <a:r>
              <a:rPr lang="en-US" sz="1600" dirty="0"/>
              <a:t> </a:t>
            </a:r>
            <a:r>
              <a:rPr lang="en-US" sz="1600" dirty="0" err="1"/>
              <a:t>представља</a:t>
            </a:r>
            <a:r>
              <a:rPr lang="en-US" sz="1600" dirty="0"/>
              <a:t> </a:t>
            </a:r>
            <a:r>
              <a:rPr lang="en-US" sz="1600" dirty="0" err="1"/>
              <a:t>најповољнију</a:t>
            </a:r>
            <a:r>
              <a:rPr lang="en-US" sz="1600" dirty="0"/>
              <a:t> </a:t>
            </a:r>
            <a:r>
              <a:rPr lang="en-US" sz="1600" dirty="0" err="1"/>
              <a:t>солуцију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све</a:t>
            </a:r>
            <a:r>
              <a:rPr lang="en-US" sz="1600" dirty="0"/>
              <a:t> </a:t>
            </a:r>
            <a:r>
              <a:rPr lang="en-US" sz="1600" dirty="0" err="1"/>
              <a:t>стране</a:t>
            </a:r>
            <a:r>
              <a:rPr lang="en-US" sz="1600" dirty="0"/>
              <a:t> </a:t>
            </a:r>
            <a:r>
              <a:rPr lang="en-US" sz="1600" dirty="0" err="1"/>
              <a:t>које</a:t>
            </a:r>
            <a:r>
              <a:rPr lang="en-US" sz="1600" dirty="0"/>
              <a:t> </a:t>
            </a:r>
            <a:r>
              <a:rPr lang="en-US" sz="1600" dirty="0" err="1"/>
              <a:t>су</a:t>
            </a:r>
            <a:r>
              <a:rPr lang="en-US" sz="1600" dirty="0"/>
              <a:t> </a:t>
            </a:r>
            <a:r>
              <a:rPr lang="en-US" sz="1600" dirty="0" err="1"/>
              <a:t>везане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овај</a:t>
            </a:r>
            <a:r>
              <a:rPr lang="en-US" sz="1600" dirty="0"/>
              <a:t> </a:t>
            </a:r>
            <a:r>
              <a:rPr lang="en-US" sz="1600" dirty="0" err="1"/>
              <a:t>пројекат</a:t>
            </a:r>
            <a:endParaRPr lang="en-US" sz="1600" dirty="0"/>
          </a:p>
          <a:p>
            <a:pPr marL="80010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Професор</a:t>
            </a:r>
            <a:r>
              <a:rPr lang="en-US" sz="1600" dirty="0"/>
              <a:t> – </a:t>
            </a:r>
            <a:r>
              <a:rPr lang="en-US" sz="1600" dirty="0" err="1"/>
              <a:t>Тежина</a:t>
            </a:r>
            <a:r>
              <a:rPr lang="en-US" sz="1600" dirty="0"/>
              <a:t> </a:t>
            </a:r>
            <a:r>
              <a:rPr lang="en-US" sz="1600" dirty="0" err="1"/>
              <a:t>вођења</a:t>
            </a:r>
            <a:r>
              <a:rPr lang="en-US" sz="1600" dirty="0"/>
              <a:t> </a:t>
            </a:r>
            <a:r>
              <a:rPr lang="en-US" sz="1600" dirty="0" err="1"/>
              <a:t>часа</a:t>
            </a:r>
            <a:r>
              <a:rPr lang="en-US" sz="1600" dirty="0"/>
              <a:t> </a:t>
            </a:r>
            <a:r>
              <a:rPr lang="en-US" sz="1600" dirty="0" err="1"/>
              <a:t>је</a:t>
            </a:r>
            <a:r>
              <a:rPr lang="en-US" sz="1600" dirty="0"/>
              <a:t> </a:t>
            </a:r>
            <a:r>
              <a:rPr lang="en-US" sz="1600" dirty="0" err="1"/>
              <a:t>олакшана</a:t>
            </a:r>
            <a:r>
              <a:rPr lang="en-US" sz="1600" dirty="0"/>
              <a:t> </a:t>
            </a:r>
            <a:r>
              <a:rPr lang="en-US" sz="1600" dirty="0" err="1"/>
              <a:t>професорима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драстичних</a:t>
            </a:r>
            <a:r>
              <a:rPr lang="en-US" sz="1600" dirty="0"/>
              <a:t> 60%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стандардног</a:t>
            </a:r>
            <a:r>
              <a:rPr lang="en-US" sz="1600" dirty="0"/>
              <a:t> </a:t>
            </a:r>
            <a:r>
              <a:rPr lang="en-US" sz="1600" dirty="0" err="1"/>
              <a:t>часа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у </a:t>
            </a:r>
            <a:r>
              <a:rPr lang="en-US" sz="1600" dirty="0" err="1"/>
              <a:t>данашњици</a:t>
            </a:r>
            <a:r>
              <a:rPr lang="en-US" sz="1600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виђети</a:t>
            </a:r>
            <a:r>
              <a:rPr lang="en-US" sz="1600" dirty="0"/>
              <a:t> у </a:t>
            </a:r>
            <a:r>
              <a:rPr lang="en-US" sz="1600" dirty="0" err="1"/>
              <a:t>средњим</a:t>
            </a:r>
            <a:r>
              <a:rPr lang="en-US" sz="1600" dirty="0"/>
              <a:t> </a:t>
            </a:r>
            <a:r>
              <a:rPr lang="en-US" sz="1600" dirty="0" err="1"/>
              <a:t>школама</a:t>
            </a:r>
            <a:br>
              <a:rPr lang="en-US" sz="1600" dirty="0"/>
            </a:br>
            <a:endParaRPr lang="en-US" sz="1600" dirty="0"/>
          </a:p>
          <a:p>
            <a:pPr marL="80010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Ученик</a:t>
            </a:r>
            <a:r>
              <a:rPr lang="en-US" sz="1600" dirty="0"/>
              <a:t>/</a:t>
            </a:r>
            <a:r>
              <a:rPr lang="en-US" sz="1600" dirty="0" err="1"/>
              <a:t>ци</a:t>
            </a:r>
            <a:r>
              <a:rPr lang="en-US" sz="1600" dirty="0"/>
              <a:t> – </a:t>
            </a:r>
            <a:r>
              <a:rPr lang="en-US" sz="1600" dirty="0" err="1"/>
              <a:t>Генерације</a:t>
            </a:r>
            <a:r>
              <a:rPr lang="en-US" sz="1600" dirty="0"/>
              <a:t> </a:t>
            </a:r>
            <a:r>
              <a:rPr lang="en-US" sz="1600" dirty="0" err="1"/>
              <a:t>будућности</a:t>
            </a:r>
            <a:r>
              <a:rPr lang="en-US" sz="1600" dirty="0"/>
              <a:t>/ИТ </a:t>
            </a:r>
            <a:r>
              <a:rPr lang="en-US" sz="1600" dirty="0" err="1"/>
              <a:t>генерације</a:t>
            </a:r>
            <a:r>
              <a:rPr lang="en-US" sz="1600" dirty="0"/>
              <a:t> </a:t>
            </a:r>
            <a:r>
              <a:rPr lang="en-US" sz="1600" dirty="0" err="1"/>
              <a:t>које</a:t>
            </a:r>
            <a:r>
              <a:rPr lang="en-US" sz="1600" dirty="0"/>
              <a:t> </a:t>
            </a:r>
            <a:r>
              <a:rPr lang="en-US" sz="1600" dirty="0" err="1"/>
              <a:t>тренутно</a:t>
            </a:r>
            <a:r>
              <a:rPr lang="en-US" sz="1600" dirty="0"/>
              <a:t> </a:t>
            </a:r>
            <a:r>
              <a:rPr lang="en-US" sz="1600" dirty="0" err="1"/>
              <a:t>погађају</a:t>
            </a:r>
            <a:r>
              <a:rPr lang="en-US" sz="1600" dirty="0"/>
              <a:t> </a:t>
            </a:r>
            <a:r>
              <a:rPr lang="en-US" sz="1600" dirty="0" err="1"/>
              <a:t>Средњу</a:t>
            </a:r>
            <a:r>
              <a:rPr lang="en-US" sz="1600" dirty="0"/>
              <a:t> </a:t>
            </a:r>
            <a:r>
              <a:rPr lang="en-US" sz="1600" dirty="0" err="1"/>
              <a:t>Школу</a:t>
            </a:r>
            <a:r>
              <a:rPr lang="en-US" sz="1600" dirty="0"/>
              <a:t> </a:t>
            </a:r>
            <a:r>
              <a:rPr lang="en-US" sz="1600" dirty="0" err="1"/>
              <a:t>прелазе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сасвим</a:t>
            </a:r>
            <a:r>
              <a:rPr lang="en-US" sz="1600" dirty="0"/>
              <a:t> </a:t>
            </a:r>
            <a:r>
              <a:rPr lang="en-US" sz="1600" dirty="0" err="1"/>
              <a:t>нови</a:t>
            </a:r>
            <a:r>
              <a:rPr lang="en-US" sz="1600" dirty="0"/>
              <a:t>, </a:t>
            </a:r>
            <a:r>
              <a:rPr lang="en-US" sz="1600" dirty="0" err="1"/>
              <a:t>иновативни</a:t>
            </a:r>
            <a:r>
              <a:rPr lang="en-US" sz="1600" dirty="0"/>
              <a:t> </a:t>
            </a:r>
            <a:r>
              <a:rPr lang="en-US" sz="1600" dirty="0" err="1"/>
              <a:t>облик</a:t>
            </a:r>
            <a:r>
              <a:rPr lang="en-US" sz="1600" dirty="0"/>
              <a:t> </a:t>
            </a:r>
            <a:r>
              <a:rPr lang="en-US" sz="1600" dirty="0" err="1"/>
              <a:t>образована</a:t>
            </a:r>
            <a:r>
              <a:rPr lang="en-US" sz="1600" dirty="0"/>
              <a:t>, </a:t>
            </a:r>
            <a:r>
              <a:rPr lang="en-US" sz="1600" dirty="0" err="1"/>
              <a:t>боравка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. </a:t>
            </a:r>
            <a:r>
              <a:rPr lang="en-US" sz="1600" dirty="0" err="1"/>
              <a:t>Као</a:t>
            </a:r>
            <a:r>
              <a:rPr lang="en-US" sz="1600" dirty="0"/>
              <a:t> </a:t>
            </a:r>
            <a:r>
              <a:rPr lang="en-US" sz="1600" dirty="0" err="1"/>
              <a:t>примјер</a:t>
            </a:r>
            <a:r>
              <a:rPr lang="en-US" sz="1600" dirty="0"/>
              <a:t> </a:t>
            </a:r>
            <a:r>
              <a:rPr lang="en-US" sz="1600" dirty="0" err="1"/>
              <a:t>то</a:t>
            </a:r>
            <a:r>
              <a:rPr lang="en-US" sz="1600" dirty="0"/>
              <a:t> </a:t>
            </a:r>
            <a:r>
              <a:rPr lang="en-US" sz="1600" dirty="0" err="1"/>
              <a:t>су</a:t>
            </a:r>
            <a:r>
              <a:rPr lang="en-US" sz="1600" dirty="0"/>
              <a:t> </a:t>
            </a:r>
            <a:r>
              <a:rPr lang="en-US" sz="1600" dirty="0" err="1"/>
              <a:t>мобилни</a:t>
            </a:r>
            <a:r>
              <a:rPr lang="en-US" sz="1600" dirty="0"/>
              <a:t> </a:t>
            </a:r>
            <a:r>
              <a:rPr lang="en-US" sz="1600" dirty="0" err="1"/>
              <a:t>уређаји</a:t>
            </a:r>
            <a:r>
              <a:rPr lang="en-US" sz="1600" dirty="0"/>
              <a:t> и </a:t>
            </a:r>
            <a:r>
              <a:rPr lang="en-US" sz="1600" dirty="0" err="1"/>
              <a:t>уређаји</a:t>
            </a:r>
            <a:r>
              <a:rPr lang="en-US" sz="1600" dirty="0"/>
              <a:t> </a:t>
            </a:r>
            <a:r>
              <a:rPr lang="en-US" sz="1600" dirty="0" err="1"/>
              <a:t>присутни</a:t>
            </a:r>
            <a:r>
              <a:rPr lang="en-US" sz="1600" dirty="0"/>
              <a:t> у е-</a:t>
            </a:r>
            <a:r>
              <a:rPr lang="en-US" sz="1600" dirty="0" err="1"/>
              <a:t>учионици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 </a:t>
            </a:r>
            <a:r>
              <a:rPr lang="en-US" sz="1600" dirty="0" err="1"/>
              <a:t>представљају</a:t>
            </a:r>
            <a:r>
              <a:rPr lang="en-US" sz="1600" dirty="0"/>
              <a:t> </a:t>
            </a:r>
            <a:r>
              <a:rPr lang="en-US" sz="1600" dirty="0" err="1"/>
              <a:t>прелазак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папира</a:t>
            </a:r>
            <a:r>
              <a:rPr lang="en-US" sz="1600" dirty="0"/>
              <a:t> и </a:t>
            </a:r>
            <a:r>
              <a:rPr lang="en-US" sz="1600" dirty="0" err="1"/>
              <a:t>оловке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дигитални</a:t>
            </a:r>
            <a:r>
              <a:rPr lang="en-US" sz="1600" dirty="0"/>
              <a:t> </a:t>
            </a:r>
            <a:r>
              <a:rPr lang="en-US" sz="1600" dirty="0" err="1"/>
              <a:t>свијет</a:t>
            </a:r>
            <a:r>
              <a:rPr lang="en-US" sz="1600" dirty="0"/>
              <a:t> и </a:t>
            </a:r>
            <a:r>
              <a:rPr lang="en-US" sz="1600" dirty="0" err="1"/>
              <a:t>само</a:t>
            </a:r>
            <a:r>
              <a:rPr lang="en-US" sz="1600" dirty="0"/>
              <a:t> </a:t>
            </a:r>
            <a:r>
              <a:rPr lang="en-US" sz="1600" dirty="0" err="1"/>
              <a:t>један</a:t>
            </a:r>
            <a:r>
              <a:rPr lang="en-US" sz="1600" dirty="0"/>
              <a:t> </a:t>
            </a:r>
            <a:r>
              <a:rPr lang="en-US" sz="1600" dirty="0" err="1"/>
              <a:t>додир</a:t>
            </a:r>
            <a:r>
              <a:rPr lang="en-US" sz="1600" dirty="0"/>
              <a:t> </a:t>
            </a:r>
            <a:r>
              <a:rPr lang="en-US" sz="1600" dirty="0" err="1"/>
              <a:t>псртом</a:t>
            </a:r>
            <a:r>
              <a:rPr lang="en-US" sz="1600" dirty="0"/>
              <a:t>. </a:t>
            </a:r>
            <a:r>
              <a:rPr lang="en-US" sz="1600" dirty="0" err="1"/>
              <a:t>Зназно</a:t>
            </a:r>
            <a:r>
              <a:rPr lang="en-US" sz="1600" dirty="0"/>
              <a:t> </a:t>
            </a:r>
            <a:r>
              <a:rPr lang="en-US" sz="1600" dirty="0" err="1"/>
              <a:t>је</a:t>
            </a:r>
            <a:r>
              <a:rPr lang="en-US" sz="1600" dirty="0"/>
              <a:t> </a:t>
            </a:r>
            <a:r>
              <a:rPr lang="en-US" sz="1600" dirty="0" err="1"/>
              <a:t>олакшан</a:t>
            </a:r>
            <a:r>
              <a:rPr lang="en-US" sz="1600" dirty="0"/>
              <a:t>.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боравак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, </a:t>
            </a:r>
            <a:r>
              <a:rPr lang="en-US" sz="1600" dirty="0" err="1"/>
              <a:t>тачније</a:t>
            </a:r>
            <a:r>
              <a:rPr lang="en-US" sz="1600" dirty="0"/>
              <a:t> е-</a:t>
            </a:r>
            <a:r>
              <a:rPr lang="en-US" sz="1600" dirty="0" err="1"/>
              <a:t>учионици</a:t>
            </a:r>
            <a:r>
              <a:rPr lang="en-US" sz="1600" dirty="0"/>
              <a:t>, 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начин</a:t>
            </a:r>
            <a:r>
              <a:rPr lang="en-US" sz="1600" dirty="0"/>
              <a:t> </a:t>
            </a:r>
            <a:r>
              <a:rPr lang="en-US" sz="1600" dirty="0" err="1"/>
              <a:t>учења</a:t>
            </a:r>
            <a:r>
              <a:rPr lang="en-US" sz="1600" dirty="0"/>
              <a:t>, 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err="1"/>
              <a:t>биљежења</a:t>
            </a:r>
            <a:r>
              <a:rPr lang="en-US" sz="1600" dirty="0"/>
              <a:t> </a:t>
            </a:r>
            <a:r>
              <a:rPr lang="en-US" sz="1600" err="1"/>
              <a:t>лекција</a:t>
            </a:r>
            <a:r>
              <a:rPr lang="en-US" sz="1600" dirty="0"/>
              <a:t> и </a:t>
            </a:r>
            <a:r>
              <a:rPr lang="en-US" sz="1600" err="1"/>
              <a:t>садржаја</a:t>
            </a:r>
            <a:r>
              <a:rPr lang="en-US" sz="1600" dirty="0"/>
              <a:t> </a:t>
            </a:r>
            <a:r>
              <a:rPr lang="en-US" sz="1600" err="1"/>
              <a:t>са</a:t>
            </a:r>
            <a:r>
              <a:rPr lang="en-US" sz="1600" dirty="0"/>
              <a:t> </a:t>
            </a:r>
            <a:r>
              <a:rPr lang="en-US" sz="1600" err="1"/>
              <a:t>часа</a:t>
            </a:r>
            <a:r>
              <a:rPr lang="en-US" sz="1600" dirty="0"/>
              <a:t>, 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лакоћу</a:t>
            </a:r>
            <a:r>
              <a:rPr lang="en-US" sz="1600" dirty="0"/>
              <a:t> </a:t>
            </a:r>
            <a:r>
              <a:rPr lang="en-US" sz="1600" dirty="0" err="1"/>
              <a:t>памћења</a:t>
            </a:r>
            <a:r>
              <a:rPr lang="en-US" sz="1600" dirty="0"/>
              <a:t>, </a:t>
            </a:r>
            <a:r>
              <a:rPr lang="en-US" sz="1600" dirty="0" err="1"/>
              <a:t>односно</a:t>
            </a:r>
            <a:r>
              <a:rPr lang="en-US" sz="1600" dirty="0"/>
              <a:t> </a:t>
            </a:r>
            <a:r>
              <a:rPr lang="en-US" sz="1600" dirty="0" err="1"/>
              <a:t>потстицање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редовно</a:t>
            </a:r>
            <a:r>
              <a:rPr lang="en-US" sz="1600" dirty="0"/>
              <a:t> </a:t>
            </a:r>
            <a:r>
              <a:rPr lang="en-US" sz="1600" dirty="0" err="1"/>
              <a:t>уче</a:t>
            </a:r>
            <a:r>
              <a:rPr lang="en-US" sz="1600" dirty="0"/>
              <a:t> (</a:t>
            </a:r>
            <a:r>
              <a:rPr lang="en-US" sz="1600" dirty="0" err="1"/>
              <a:t>лакше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</a:t>
            </a:r>
            <a:r>
              <a:rPr lang="en-US" sz="1600" dirty="0" err="1"/>
              <a:t>учи</a:t>
            </a:r>
            <a:r>
              <a:rPr lang="en-US" sz="1600" dirty="0"/>
              <a:t> </a:t>
            </a:r>
            <a:r>
              <a:rPr lang="en-US" sz="1600" dirty="0" err="1"/>
              <a:t>градиво</a:t>
            </a:r>
            <a:r>
              <a:rPr lang="en-US" sz="1600" dirty="0"/>
              <a:t>, </a:t>
            </a:r>
            <a:r>
              <a:rPr lang="en-US" sz="1600" dirty="0" err="1"/>
              <a:t>брже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</a:t>
            </a:r>
            <a:r>
              <a:rPr lang="en-US" sz="1600" dirty="0" err="1"/>
              <a:t>савладавају</a:t>
            </a:r>
            <a:r>
              <a:rPr lang="en-US" sz="1600" dirty="0"/>
              <a:t> </a:t>
            </a:r>
            <a:r>
              <a:rPr lang="en-US" sz="1600" dirty="0" err="1"/>
              <a:t>препреке</a:t>
            </a:r>
            <a:r>
              <a:rPr lang="en-US" sz="1600" dirty="0"/>
              <a:t> </a:t>
            </a:r>
            <a:r>
              <a:rPr lang="en-US" sz="1600" dirty="0" err="1"/>
              <a:t>итд</a:t>
            </a:r>
            <a:r>
              <a:rPr lang="en-US" sz="1600" dirty="0"/>
              <a:t>.), 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 err="1"/>
              <a:t>заинтересованост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часу</a:t>
            </a:r>
            <a:r>
              <a:rPr lang="en-US" sz="1600" dirty="0"/>
              <a:t> у е-</a:t>
            </a:r>
            <a:r>
              <a:rPr lang="en-US" sz="1600" dirty="0" err="1"/>
              <a:t>учионици</a:t>
            </a:r>
            <a:r>
              <a:rPr lang="en-US" sz="1600" dirty="0"/>
              <a:t> </a:t>
            </a:r>
            <a:r>
              <a:rPr lang="en-US" sz="1600" dirty="0" err="1"/>
              <a:t>као</a:t>
            </a:r>
            <a:r>
              <a:rPr lang="en-US" sz="1600" dirty="0"/>
              <a:t> и </a:t>
            </a:r>
          </a:p>
          <a:p>
            <a:pPr marL="1257300" lvl="2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err="1"/>
              <a:t>забава</a:t>
            </a:r>
            <a:r>
              <a:rPr lang="en-US" sz="1600" dirty="0"/>
              <a:t> и </a:t>
            </a:r>
            <a:r>
              <a:rPr lang="en-US" sz="1600" err="1"/>
              <a:t>богато</a:t>
            </a:r>
            <a:r>
              <a:rPr lang="en-US" sz="1600" dirty="0"/>
              <a:t> </a:t>
            </a:r>
            <a:r>
              <a:rPr lang="en-US" sz="1600" err="1"/>
              <a:t>проведено</a:t>
            </a:r>
            <a:r>
              <a:rPr lang="en-US" sz="1600" dirty="0"/>
              <a:t> </a:t>
            </a:r>
            <a:r>
              <a:rPr lang="en-US" sz="1600" err="1"/>
              <a:t>вријеме</a:t>
            </a:r>
            <a:r>
              <a:rPr lang="en-US" sz="1600" dirty="0"/>
              <a:t> </a:t>
            </a:r>
            <a:r>
              <a:rPr lang="en-US" sz="1600" err="1"/>
              <a:t>боравка</a:t>
            </a:r>
            <a:r>
              <a:rPr lang="en-US" sz="1600" dirty="0"/>
              <a:t> у </a:t>
            </a:r>
            <a:r>
              <a:rPr lang="en-US" sz="1600" err="1"/>
              <a:t>школи</a:t>
            </a:r>
            <a:r>
              <a:rPr lang="en-US" sz="1600" dirty="0"/>
              <a:t> (</a:t>
            </a:r>
            <a:r>
              <a:rPr lang="en-US" sz="1600" err="1"/>
              <a:t>захваљујући</a:t>
            </a:r>
            <a:r>
              <a:rPr lang="en-US" sz="1600" dirty="0"/>
              <a:t> </a:t>
            </a:r>
            <a:r>
              <a:rPr lang="en-US" sz="1600" err="1"/>
              <a:t>овој</a:t>
            </a:r>
            <a:r>
              <a:rPr lang="en-US" sz="1600" dirty="0"/>
              <a:t> е-</a:t>
            </a:r>
            <a:r>
              <a:rPr lang="en-US" sz="1600" err="1"/>
              <a:t>учионици</a:t>
            </a:r>
            <a:r>
              <a:rPr lang="en-US" sz="1600" dirty="0"/>
              <a:t>).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F535A5DE-9AB6-4479-97B7-92988D0179C3}"/>
              </a:ext>
            </a:extLst>
          </p:cNvPr>
          <p:cNvSpPr txBox="1"/>
          <p:nvPr/>
        </p:nvSpPr>
        <p:spPr>
          <a:xfrm>
            <a:off x="960819" y="1288768"/>
            <a:ext cx="97169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2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F535A5DE-9AB6-4479-97B7-92988D0179C3}"/>
              </a:ext>
            </a:extLst>
          </p:cNvPr>
          <p:cNvSpPr txBox="1"/>
          <p:nvPr/>
        </p:nvSpPr>
        <p:spPr>
          <a:xfrm>
            <a:off x="960819" y="1288768"/>
            <a:ext cx="97169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17" name="TextBox 1">
            <a:extLst>
              <a:ext uri="{FF2B5EF4-FFF2-40B4-BE49-F238E27FC236}">
                <a16:creationId xmlns:a16="http://schemas.microsoft.com/office/drawing/2014/main" id="{01872F55-F8AC-821C-36A9-FF2C1B204813}"/>
              </a:ext>
            </a:extLst>
          </p:cNvPr>
          <p:cNvSpPr txBox="1"/>
          <p:nvPr/>
        </p:nvSpPr>
        <p:spPr>
          <a:xfrm>
            <a:off x="960819" y="1038559"/>
            <a:ext cx="9716946" cy="47705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ea typeface="+mn-lt"/>
                <a:cs typeface="+mn-lt"/>
              </a:rPr>
              <a:t>Зашто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купити</a:t>
            </a:r>
            <a:r>
              <a:rPr lang="en-US" sz="2400" dirty="0">
                <a:ea typeface="+mn-lt"/>
                <a:cs typeface="+mn-lt"/>
              </a:rPr>
              <a:t>/</a:t>
            </a:r>
            <a:r>
              <a:rPr lang="en-US" sz="2400" dirty="0" err="1">
                <a:ea typeface="+mn-lt"/>
                <a:cs typeface="+mn-lt"/>
              </a:rPr>
              <a:t>изабрати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твоју</a:t>
            </a:r>
            <a:r>
              <a:rPr lang="en-US" sz="2400" dirty="0">
                <a:ea typeface="+mn-lt"/>
                <a:cs typeface="+mn-lt"/>
              </a:rPr>
              <a:t> е-</a:t>
            </a:r>
            <a:r>
              <a:rPr lang="en-US" sz="2400" dirty="0" err="1">
                <a:ea typeface="+mn-lt"/>
                <a:cs typeface="+mn-lt"/>
              </a:rPr>
              <a:t>учионицу</a:t>
            </a:r>
            <a:r>
              <a:rPr lang="en-US" sz="2400" dirty="0">
                <a:ea typeface="+mn-lt"/>
                <a:cs typeface="+mn-lt"/>
              </a:rPr>
              <a:t>?“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...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 sz="2000" dirty="0" err="1">
                <a:latin typeface="TW Cen MT"/>
              </a:rPr>
              <a:t>Школска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администрација</a:t>
            </a:r>
            <a:r>
              <a:rPr lang="en-US" sz="2000" dirty="0">
                <a:latin typeface="TW Cen MT"/>
              </a:rPr>
              <a:t> – Е-</a:t>
            </a:r>
            <a:r>
              <a:rPr lang="en-US" sz="2000" dirty="0" err="1">
                <a:latin typeface="TW Cen MT"/>
              </a:rPr>
              <a:t>учионица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је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упарена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са</a:t>
            </a:r>
            <a:r>
              <a:rPr lang="en-US" sz="2000" dirty="0">
                <a:latin typeface="TW Cen MT"/>
              </a:rPr>
              <a:t> е-</a:t>
            </a:r>
            <a:r>
              <a:rPr lang="en-US" sz="2000" dirty="0" err="1">
                <a:latin typeface="TW Cen MT"/>
              </a:rPr>
              <a:t>дневником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са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Министарством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Просвјете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културе</a:t>
            </a:r>
            <a:r>
              <a:rPr lang="en-US" sz="2000" dirty="0">
                <a:latin typeface="TW Cen MT"/>
              </a:rPr>
              <a:t>. </a:t>
            </a:r>
            <a:r>
              <a:rPr lang="en-US" sz="2000" dirty="0" err="1">
                <a:latin typeface="TW Cen MT"/>
              </a:rPr>
              <a:t>Лакша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побољшана</a:t>
            </a:r>
            <a:r>
              <a:rPr lang="en-US" sz="2000" dirty="0">
                <a:latin typeface="TW Cen MT"/>
              </a:rPr>
              <a:t> </a:t>
            </a:r>
            <a:br>
              <a:rPr lang="en-US" sz="2000" dirty="0">
                <a:latin typeface="TW Cen MT"/>
              </a:rPr>
            </a:br>
            <a:r>
              <a:rPr lang="en-US" sz="2000" dirty="0" err="1">
                <a:latin typeface="TW Cen MT"/>
              </a:rPr>
              <a:t>контрола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тока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часова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наставе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што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потстиче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професоре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да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адекватно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презентују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садржај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часу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да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квалитетно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изведу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план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програм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за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сваки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час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који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одвија</a:t>
            </a:r>
            <a:r>
              <a:rPr lang="en-US" sz="2000" dirty="0">
                <a:latin typeface="TW Cen MT"/>
              </a:rPr>
              <a:t> у е-</a:t>
            </a:r>
            <a:r>
              <a:rPr lang="en-US" sz="2000" dirty="0" err="1">
                <a:latin typeface="TW Cen MT"/>
              </a:rPr>
              <a:t>учионици</a:t>
            </a:r>
            <a:r>
              <a:rPr lang="en-US" sz="2000" dirty="0">
                <a:latin typeface="TW Cen MT"/>
              </a:rPr>
              <a:t> (</a:t>
            </a:r>
            <a:r>
              <a:rPr lang="en-US" sz="2000" dirty="0" err="1">
                <a:latin typeface="TW Cen MT"/>
              </a:rPr>
              <a:t>ученици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неће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бити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оштећени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од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стране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професора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било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који</a:t>
            </a:r>
            <a:r>
              <a:rPr lang="en-US" sz="2000" dirty="0">
                <a:latin typeface="TW Cen MT"/>
              </a:rPr>
              <a:t> </a:t>
            </a:r>
            <a:br>
              <a:rPr lang="en-US" sz="2000" dirty="0">
                <a:latin typeface="TW Cen MT"/>
              </a:rPr>
            </a:br>
            <a:r>
              <a:rPr lang="en-US" sz="2000" dirty="0" err="1">
                <a:latin typeface="TW Cen MT"/>
              </a:rPr>
              <a:t>начин</a:t>
            </a:r>
            <a:r>
              <a:rPr lang="en-US" sz="2000" dirty="0">
                <a:latin typeface="TW Cen MT"/>
              </a:rPr>
              <a:t> и/</a:t>
            </a:r>
            <a:r>
              <a:rPr lang="en-US" sz="2000" dirty="0" err="1">
                <a:latin typeface="TW Cen MT"/>
              </a:rPr>
              <a:t>или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основу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било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ког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неоправданог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поступка</a:t>
            </a:r>
            <a:r>
              <a:rPr lang="en-US" sz="2000" dirty="0">
                <a:latin typeface="TW Cen MT"/>
              </a:rPr>
              <a:t>/</a:t>
            </a:r>
            <a:r>
              <a:rPr lang="en-US" sz="2000" dirty="0" err="1">
                <a:latin typeface="TW Cen MT"/>
              </a:rPr>
              <a:t>ђела</a:t>
            </a:r>
            <a:r>
              <a:rPr lang="en-US" sz="2000" dirty="0">
                <a:latin typeface="TW Cen MT"/>
              </a:rPr>
              <a:t>).</a:t>
            </a:r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000" dirty="0" err="1">
                <a:latin typeface="TW Cen MT"/>
              </a:rPr>
              <a:t>Школа</a:t>
            </a:r>
            <a:r>
              <a:rPr lang="en-US" sz="2000" dirty="0">
                <a:latin typeface="TW Cen MT"/>
              </a:rPr>
              <a:t> – </a:t>
            </a:r>
            <a:r>
              <a:rPr lang="en-US" sz="2000" dirty="0" err="1">
                <a:latin typeface="TW Cen MT"/>
              </a:rPr>
              <a:t>квалитет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образовања</a:t>
            </a:r>
            <a:r>
              <a:rPr lang="en-US" sz="2000" dirty="0">
                <a:latin typeface="TW Cen MT"/>
              </a:rPr>
              <a:t> у </a:t>
            </a:r>
            <a:r>
              <a:rPr lang="en-US" sz="2000" dirty="0" err="1">
                <a:latin typeface="TW Cen MT"/>
              </a:rPr>
              <a:t>тој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школи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ће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бити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драстично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повећан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довести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школу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образовање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свјетски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ниво</a:t>
            </a:r>
            <a:r>
              <a:rPr lang="en-US" sz="2000" dirty="0">
                <a:latin typeface="TW Cen MT"/>
              </a:rPr>
              <a:t>, </a:t>
            </a:r>
            <a:r>
              <a:rPr lang="en-US" sz="2000" dirty="0" err="1">
                <a:latin typeface="TW Cen MT"/>
              </a:rPr>
              <a:t>однсно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стандарде</a:t>
            </a:r>
            <a:r>
              <a:rPr lang="en-US" sz="2000" dirty="0">
                <a:latin typeface="TW Cen MT"/>
              </a:rPr>
              <a:t>, </a:t>
            </a:r>
            <a:r>
              <a:rPr lang="en-US" sz="2000" dirty="0" err="1">
                <a:latin typeface="TW Cen MT"/>
              </a:rPr>
              <a:t>па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чак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бити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водећи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систем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образовања</a:t>
            </a:r>
            <a:r>
              <a:rPr lang="en-US" sz="2000" dirty="0">
                <a:latin typeface="TW Cen MT"/>
              </a:rPr>
              <a:t> у </a:t>
            </a:r>
            <a:r>
              <a:rPr lang="en-US" sz="2000" dirty="0" err="1">
                <a:latin typeface="TW Cen MT"/>
              </a:rPr>
              <a:t>свијету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који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ће</a:t>
            </a:r>
            <a:r>
              <a:rPr lang="en-US" sz="2000" dirty="0">
                <a:latin typeface="TW Cen MT"/>
              </a:rPr>
              <a:t> „</a:t>
            </a:r>
            <a:r>
              <a:rPr lang="en-US" sz="2000" dirty="0" err="1">
                <a:latin typeface="TW Cen MT"/>
              </a:rPr>
              <a:t>погурати</a:t>
            </a:r>
            <a:r>
              <a:rPr lang="en-US" sz="2000" dirty="0">
                <a:latin typeface="TW Cen MT"/>
              </a:rPr>
              <a:t>“ и </a:t>
            </a:r>
            <a:r>
              <a:rPr lang="en-US" sz="2000" dirty="0" err="1">
                <a:latin typeface="TW Cen MT"/>
              </a:rPr>
              <a:t>друге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земље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да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постигну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тај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нови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облик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образовања</a:t>
            </a:r>
            <a:r>
              <a:rPr lang="en-US" sz="2000" dirty="0">
                <a:latin typeface="TW Cen MT"/>
              </a:rPr>
              <a:t> и </a:t>
            </a:r>
            <a:r>
              <a:rPr lang="en-US" sz="2000" dirty="0" err="1">
                <a:latin typeface="TW Cen MT"/>
              </a:rPr>
              <a:t>његов</a:t>
            </a:r>
            <a:r>
              <a:rPr lang="en-US" sz="2000" dirty="0">
                <a:latin typeface="TW Cen MT"/>
              </a:rPr>
              <a:t> </a:t>
            </a:r>
            <a:r>
              <a:rPr lang="en-US" sz="2000" dirty="0" err="1">
                <a:latin typeface="TW Cen MT"/>
              </a:rPr>
              <a:t>квалитет</a:t>
            </a:r>
            <a:r>
              <a:rPr lang="en-US" sz="2000" dirty="0">
                <a:latin typeface="TW Cen MT"/>
              </a:rPr>
              <a:t>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3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F535A5DE-9AB6-4479-97B7-92988D0179C3}"/>
              </a:ext>
            </a:extLst>
          </p:cNvPr>
          <p:cNvSpPr txBox="1"/>
          <p:nvPr/>
        </p:nvSpPr>
        <p:spPr>
          <a:xfrm>
            <a:off x="960819" y="1288768"/>
            <a:ext cx="97169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19" name="TextBox 1">
            <a:extLst>
              <a:ext uri="{FF2B5EF4-FFF2-40B4-BE49-F238E27FC236}">
                <a16:creationId xmlns:a16="http://schemas.microsoft.com/office/drawing/2014/main" id="{F69D1F80-F605-7AAB-61FF-D8CD5A05428E}"/>
              </a:ext>
            </a:extLst>
          </p:cNvPr>
          <p:cNvSpPr txBox="1"/>
          <p:nvPr/>
        </p:nvSpPr>
        <p:spPr>
          <a:xfrm>
            <a:off x="1352049" y="828740"/>
            <a:ext cx="9028367" cy="53245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"</a:t>
            </a:r>
            <a:r>
              <a:rPr lang="en-US" sz="2000" dirty="0" err="1">
                <a:ea typeface="+mn-lt"/>
                <a:cs typeface="+mn-lt"/>
              </a:rPr>
              <a:t>Шта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је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ново</a:t>
            </a:r>
            <a:r>
              <a:rPr lang="en-US" sz="2000" dirty="0">
                <a:ea typeface="+mn-lt"/>
                <a:cs typeface="+mn-lt"/>
              </a:rPr>
              <a:t> у е-</a:t>
            </a:r>
            <a:r>
              <a:rPr lang="en-US" sz="2000" dirty="0" err="1">
                <a:ea typeface="+mn-lt"/>
                <a:cs typeface="+mn-lt"/>
              </a:rPr>
              <a:t>учионици</a:t>
            </a:r>
            <a:r>
              <a:rPr lang="en-US" sz="2000" dirty="0">
                <a:ea typeface="+mn-lt"/>
                <a:cs typeface="+mn-lt"/>
              </a:rPr>
              <a:t>?"</a:t>
            </a:r>
          </a:p>
          <a:p>
            <a:pPr marL="285750" indent="-285750">
              <a:buFont typeface="Courier New"/>
              <a:buChar char="o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2000" dirty="0" err="1">
                <a:ea typeface="+mn-lt"/>
                <a:cs typeface="+mn-lt"/>
              </a:rPr>
              <a:t>Начин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образовања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Образовни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систем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или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 е-</a:t>
            </a:r>
            <a:r>
              <a:rPr lang="en-US" sz="2000" dirty="0" err="1">
                <a:ea typeface="+mn-lt"/>
                <a:cs typeface="+mn-lt"/>
              </a:rPr>
              <a:t>учионицом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представља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сасвим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нову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еру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едукације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младих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подиже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заинтересованост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коначни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просјек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владања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успјех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школи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самог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врхунца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изнад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свих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просјека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других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школа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начина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предавања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образовног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материјала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садржаја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итд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Сваки </a:t>
            </a:r>
            <a:r>
              <a:rPr lang="en-US" sz="2000" dirty="0" err="1">
                <a:ea typeface="+mn-lt"/>
                <a:cs typeface="+mn-lt"/>
              </a:rPr>
              <a:t>од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ученика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ће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стећи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изузетно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богато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познавање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технологије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мрежа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комуникација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који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ће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бити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виталне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важности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будућност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ученика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јер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већ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налазимо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ери</a:t>
            </a:r>
            <a:r>
              <a:rPr lang="en-US" sz="2000" dirty="0">
                <a:ea typeface="+mn-lt"/>
                <a:cs typeface="+mn-lt"/>
              </a:rPr>
              <a:t> ИКТ и </a:t>
            </a:r>
            <a:r>
              <a:rPr lang="en-US" sz="2000" dirty="0" err="1">
                <a:ea typeface="+mn-lt"/>
                <a:cs typeface="+mn-lt"/>
              </a:rPr>
              <a:t>дигиталне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димензије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 err="1">
                <a:ea typeface="+mn-lt"/>
                <a:cs typeface="+mn-lt"/>
              </a:rPr>
              <a:t>Нови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тип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широк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спектар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извора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медија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везаних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наставу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err="1">
                <a:ea typeface="+mn-lt"/>
                <a:cs typeface="+mn-lt"/>
              </a:rPr>
              <a:t>Технологија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попут</a:t>
            </a:r>
            <a:r>
              <a:rPr lang="en-US" sz="2000" dirty="0">
                <a:ea typeface="+mn-lt"/>
                <a:cs typeface="+mn-lt"/>
              </a:rPr>
              <a:t> АИ </a:t>
            </a:r>
            <a:r>
              <a:rPr lang="en-US" sz="2000" err="1">
                <a:ea typeface="+mn-lt"/>
                <a:cs typeface="+mn-lt"/>
              </a:rPr>
              <a:t>бота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Виртуелног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асистента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Виртуелни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асистент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је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помоћник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који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олакшава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људски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живот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err="1">
                <a:ea typeface="+mn-lt"/>
                <a:cs typeface="+mn-lt"/>
              </a:rPr>
              <a:t>свим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пољима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живота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од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вожње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аутомобила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модификација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err="1">
                <a:ea typeface="+mn-lt"/>
                <a:cs typeface="+mn-lt"/>
              </a:rPr>
              <a:t>стамбеног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објекту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гђе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особа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борави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живи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285750" indent="-285750" algn="l">
              <a:buFont typeface="Courier New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3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B1F50-E919-65B1-4ED4-1708B5330C68}"/>
              </a:ext>
            </a:extLst>
          </p:cNvPr>
          <p:cNvSpPr txBox="1"/>
          <p:nvPr/>
        </p:nvSpPr>
        <p:spPr>
          <a:xfrm>
            <a:off x="2835797" y="293339"/>
            <a:ext cx="65221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НОВА ЕРА ОБРАЗОВАЊА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422E9-2971-2DF2-6938-B1FA09B19A5B}"/>
              </a:ext>
            </a:extLst>
          </p:cNvPr>
          <p:cNvSpPr txBox="1"/>
          <p:nvPr/>
        </p:nvSpPr>
        <p:spPr>
          <a:xfrm>
            <a:off x="5968060" y="2157346"/>
            <a:ext cx="51352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Е-</a:t>
            </a:r>
            <a:r>
              <a:rPr lang="en-US" sz="2400" dirty="0" err="1"/>
              <a:t>учионица</a:t>
            </a:r>
            <a:r>
              <a:rPr lang="en-US" sz="2400" dirty="0"/>
              <a:t> </a:t>
            </a:r>
            <a:r>
              <a:rPr lang="en-US" sz="2400" dirty="0" err="1"/>
              <a:t>представља</a:t>
            </a:r>
            <a:r>
              <a:rPr lang="en-US" sz="2400" dirty="0"/>
              <a:t> </a:t>
            </a:r>
            <a:r>
              <a:rPr lang="en-US" sz="2400" dirty="0" err="1"/>
              <a:t>учионицу</a:t>
            </a:r>
            <a:r>
              <a:rPr lang="en-US" sz="2400" dirty="0"/>
              <a:t> </a:t>
            </a:r>
            <a:r>
              <a:rPr lang="en-US" sz="2400" dirty="0" err="1"/>
              <a:t>опремљену</a:t>
            </a:r>
            <a:r>
              <a:rPr lang="en-US" sz="2400" dirty="0"/>
              <a:t> </a:t>
            </a:r>
            <a:r>
              <a:rPr lang="en-US" sz="2400" dirty="0" err="1"/>
              <a:t>саврменом</a:t>
            </a:r>
            <a:r>
              <a:rPr lang="en-US" sz="2400" dirty="0"/>
              <a:t> </a:t>
            </a:r>
            <a:r>
              <a:rPr lang="en-US" sz="2400" dirty="0" err="1"/>
              <a:t>технологијом</a:t>
            </a:r>
            <a:r>
              <a:rPr lang="en-US" sz="2400" dirty="0"/>
              <a:t> и </a:t>
            </a:r>
            <a:r>
              <a:rPr lang="en-US" sz="2400" dirty="0" err="1"/>
              <a:t>електричним</a:t>
            </a:r>
            <a:r>
              <a:rPr lang="en-US" sz="2400" dirty="0"/>
              <a:t> </a:t>
            </a:r>
            <a:r>
              <a:rPr lang="en-US" sz="2400" dirty="0" err="1"/>
              <a:t>уређајима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D688A-0366-7BCB-81FE-8DCE1CDD8C6C}"/>
              </a:ext>
            </a:extLst>
          </p:cNvPr>
          <p:cNvSpPr txBox="1"/>
          <p:nvPr/>
        </p:nvSpPr>
        <p:spPr>
          <a:xfrm>
            <a:off x="2245489" y="4714753"/>
            <a:ext cx="77010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Она</a:t>
            </a:r>
            <a:r>
              <a:rPr lang="en-US" sz="2400" dirty="0"/>
              <a:t> </a:t>
            </a:r>
            <a:r>
              <a:rPr lang="en-US" sz="2400" dirty="0" err="1"/>
              <a:t>има</a:t>
            </a:r>
            <a:r>
              <a:rPr lang="en-US" sz="2400" dirty="0"/>
              <a:t> </a:t>
            </a:r>
            <a:r>
              <a:rPr lang="en-US" sz="2400" dirty="0" err="1"/>
              <a:t>изглед</a:t>
            </a:r>
            <a:r>
              <a:rPr lang="en-US" sz="2400" dirty="0"/>
              <a:t> </a:t>
            </a:r>
            <a:r>
              <a:rPr lang="en-US" sz="2400" dirty="0" err="1"/>
              <a:t>сличан</a:t>
            </a:r>
            <a:r>
              <a:rPr lang="en-US" sz="2400" dirty="0"/>
              <a:t> </a:t>
            </a:r>
            <a:r>
              <a:rPr lang="en-US" sz="2400" dirty="0" err="1"/>
              <a:t>стандардној</a:t>
            </a:r>
            <a:r>
              <a:rPr lang="en-US" sz="2400" dirty="0"/>
              <a:t> </a:t>
            </a:r>
            <a:r>
              <a:rPr lang="en-US" sz="2400" dirty="0" err="1"/>
              <a:t>учионици</a:t>
            </a:r>
            <a:r>
              <a:rPr lang="en-US" sz="2400" dirty="0"/>
              <a:t>, </a:t>
            </a:r>
            <a:r>
              <a:rPr lang="en-US" sz="2400" dirty="0" err="1"/>
              <a:t>али</a:t>
            </a:r>
            <a:r>
              <a:rPr lang="en-US" sz="2400" dirty="0"/>
              <a:t> </a:t>
            </a:r>
            <a:r>
              <a:rPr lang="en-US" sz="2400" dirty="0" err="1"/>
              <a:t>представља</a:t>
            </a:r>
            <a:r>
              <a:rPr lang="en-US" sz="2400" dirty="0"/>
              <a:t> </a:t>
            </a:r>
            <a:r>
              <a:rPr lang="en-US" sz="2400" dirty="0" err="1"/>
              <a:t>знатно</a:t>
            </a:r>
            <a:r>
              <a:rPr lang="en-US" sz="2400" dirty="0"/>
              <a:t> </a:t>
            </a:r>
            <a:r>
              <a:rPr lang="en-US" sz="2400" dirty="0" err="1"/>
              <a:t>погодније</a:t>
            </a:r>
            <a:r>
              <a:rPr lang="en-US" sz="2400" dirty="0"/>
              <a:t> </a:t>
            </a:r>
            <a:r>
              <a:rPr lang="en-US" sz="2400" dirty="0" err="1"/>
              <a:t>окружење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едукацију</a:t>
            </a:r>
            <a:r>
              <a:rPr lang="en-US" sz="2400" dirty="0"/>
              <a:t> </a:t>
            </a:r>
            <a:r>
              <a:rPr lang="en-US" sz="2400" dirty="0" err="1"/>
              <a:t>ученика</a:t>
            </a:r>
            <a:r>
              <a:rPr lang="en-US" sz="2400" dirty="0"/>
              <a:t>, </a:t>
            </a:r>
            <a:r>
              <a:rPr lang="en-US" sz="2400" dirty="0" err="1"/>
              <a:t>квалитет</a:t>
            </a:r>
            <a:r>
              <a:rPr lang="en-US" sz="2400" dirty="0"/>
              <a:t> </a:t>
            </a:r>
            <a:r>
              <a:rPr lang="en-US" sz="2400" dirty="0" err="1"/>
              <a:t>наставе</a:t>
            </a:r>
            <a:r>
              <a:rPr lang="en-US" sz="2400" dirty="0"/>
              <a:t> </a:t>
            </a:r>
            <a:r>
              <a:rPr lang="en-US" sz="2400" dirty="0" err="1"/>
              <a:t>као</a:t>
            </a:r>
            <a:r>
              <a:rPr lang="en-US" sz="2400" dirty="0"/>
              <a:t> и </a:t>
            </a:r>
            <a:r>
              <a:rPr lang="en-US" sz="2400" dirty="0" err="1"/>
              <a:t>интересантан</a:t>
            </a:r>
            <a:r>
              <a:rPr lang="en-US" sz="2400" dirty="0"/>
              <a:t> </a:t>
            </a:r>
            <a:r>
              <a:rPr lang="en-US" sz="2400" dirty="0" err="1"/>
              <a:t>садржај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часу</a:t>
            </a:r>
            <a:r>
              <a:rPr lang="en-US" sz="2400" dirty="0"/>
              <a:t>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46BFF64-556A-55BC-CCF8-F85012FE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1580409"/>
            <a:ext cx="4238262" cy="27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F535A5DE-9AB6-4479-97B7-92988D0179C3}"/>
              </a:ext>
            </a:extLst>
          </p:cNvPr>
          <p:cNvSpPr txBox="1"/>
          <p:nvPr/>
        </p:nvSpPr>
        <p:spPr>
          <a:xfrm>
            <a:off x="960819" y="1288768"/>
            <a:ext cx="97169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19" name="TextBox 1">
            <a:extLst>
              <a:ext uri="{FF2B5EF4-FFF2-40B4-BE49-F238E27FC236}">
                <a16:creationId xmlns:a16="http://schemas.microsoft.com/office/drawing/2014/main" id="{1C58D047-A060-3C28-89ED-028A26471B00}"/>
              </a:ext>
            </a:extLst>
          </p:cNvPr>
          <p:cNvSpPr txBox="1"/>
          <p:nvPr/>
        </p:nvSpPr>
        <p:spPr>
          <a:xfrm>
            <a:off x="1858369" y="1555614"/>
            <a:ext cx="8164009" cy="40934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"</a:t>
            </a:r>
            <a:r>
              <a:rPr lang="en-US" sz="2000" dirty="0" err="1">
                <a:ea typeface="+mn-lt"/>
                <a:cs typeface="+mn-lt"/>
              </a:rPr>
              <a:t>Каква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је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педагошка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вриједност</a:t>
            </a:r>
            <a:r>
              <a:rPr lang="en-US" sz="2000" dirty="0">
                <a:ea typeface="+mn-lt"/>
                <a:cs typeface="+mn-lt"/>
              </a:rPr>
              <a:t> е-</a:t>
            </a:r>
            <a:r>
              <a:rPr lang="en-US" sz="2000" dirty="0" err="1">
                <a:ea typeface="+mn-lt"/>
                <a:cs typeface="+mn-lt"/>
              </a:rPr>
              <a:t>учионице</a:t>
            </a:r>
            <a:r>
              <a:rPr lang="en-US" sz="2000" dirty="0">
                <a:ea typeface="+mn-lt"/>
                <a:cs typeface="+mn-lt"/>
              </a:rPr>
              <a:t>?"</a:t>
            </a:r>
          </a:p>
          <a:p>
            <a:pPr marL="285750" indent="-285750">
              <a:buFont typeface="Courier New"/>
              <a:buChar char="o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2000" dirty="0" err="1">
                <a:ea typeface="+mn-lt"/>
                <a:cs typeface="+mn-lt"/>
              </a:rPr>
              <a:t>Школска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администрација</a:t>
            </a:r>
            <a:r>
              <a:rPr lang="en-US" sz="2000" dirty="0">
                <a:ea typeface="+mn-lt"/>
                <a:cs typeface="+mn-lt"/>
              </a:rPr>
              <a:t> – Е-</a:t>
            </a:r>
            <a:r>
              <a:rPr lang="en-US" sz="2000" dirty="0" err="1">
                <a:ea typeface="+mn-lt"/>
                <a:cs typeface="+mn-lt"/>
              </a:rPr>
              <a:t>учионица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је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упарена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 е-</a:t>
            </a:r>
            <a:r>
              <a:rPr lang="en-US" sz="2000" dirty="0" err="1">
                <a:ea typeface="+mn-lt"/>
                <a:cs typeface="+mn-lt"/>
              </a:rPr>
              <a:t>дневником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Министарством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Просвјете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културе</a:t>
            </a:r>
            <a:r>
              <a:rPr lang="en-US" sz="2000" dirty="0">
                <a:ea typeface="+mn-lt"/>
                <a:cs typeface="+mn-lt"/>
              </a:rPr>
              <a:t>.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Лакша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побољшана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контрола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часова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наставе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потстиче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професоре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адекватно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презентују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садржај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часу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квалитетно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изведу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план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програм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сваки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час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који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одвија</a:t>
            </a:r>
            <a:r>
              <a:rPr lang="en-US" sz="2000" dirty="0">
                <a:ea typeface="+mn-lt"/>
                <a:cs typeface="+mn-lt"/>
              </a:rPr>
              <a:t> у е-</a:t>
            </a:r>
            <a:r>
              <a:rPr lang="en-US" sz="2000" dirty="0" err="1">
                <a:ea typeface="+mn-lt"/>
                <a:cs typeface="+mn-lt"/>
              </a:rPr>
              <a:t>учионици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ученици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неће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бити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оштећени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стране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професора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било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који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начин</a:t>
            </a:r>
            <a:r>
              <a:rPr lang="en-US" sz="2000" dirty="0">
                <a:ea typeface="+mn-lt"/>
                <a:cs typeface="+mn-lt"/>
              </a:rPr>
              <a:t> и/</a:t>
            </a:r>
            <a:r>
              <a:rPr lang="en-US" sz="2000" dirty="0" err="1">
                <a:ea typeface="+mn-lt"/>
                <a:cs typeface="+mn-lt"/>
              </a:rPr>
              <a:t>или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основу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било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неоправданог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поступка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ђела</a:t>
            </a:r>
            <a:r>
              <a:rPr lang="en-US" sz="2000" dirty="0">
                <a:ea typeface="+mn-lt"/>
                <a:cs typeface="+mn-lt"/>
              </a:rPr>
              <a:t>).</a:t>
            </a:r>
            <a:br>
              <a:rPr lang="en-US" sz="2000" dirty="0"/>
            </a:b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 err="1">
                <a:ea typeface="+mn-lt"/>
                <a:cs typeface="+mn-lt"/>
              </a:rPr>
              <a:t>Појачана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конекција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између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администрације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школе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ученика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школе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спољашњег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свијета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019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F535A5DE-9AB6-4479-97B7-92988D0179C3}"/>
              </a:ext>
            </a:extLst>
          </p:cNvPr>
          <p:cNvSpPr txBox="1"/>
          <p:nvPr/>
        </p:nvSpPr>
        <p:spPr>
          <a:xfrm>
            <a:off x="960819" y="1288768"/>
            <a:ext cx="97169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19" name="TextBox 1">
            <a:extLst>
              <a:ext uri="{FF2B5EF4-FFF2-40B4-BE49-F238E27FC236}">
                <a16:creationId xmlns:a16="http://schemas.microsoft.com/office/drawing/2014/main" id="{EC115807-4A46-9E83-35A4-7BF73D7E8F4E}"/>
              </a:ext>
            </a:extLst>
          </p:cNvPr>
          <p:cNvSpPr txBox="1"/>
          <p:nvPr/>
        </p:nvSpPr>
        <p:spPr>
          <a:xfrm>
            <a:off x="1741183" y="708242"/>
            <a:ext cx="8164009" cy="56323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Зашто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мислиш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требало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бити</a:t>
            </a:r>
            <a:r>
              <a:rPr lang="en-US" dirty="0">
                <a:ea typeface="+mn-lt"/>
                <a:cs typeface="+mn-lt"/>
              </a:rPr>
              <a:t>?"</a:t>
            </a:r>
          </a:p>
          <a:p>
            <a:pPr marL="285750" indent="-285750">
              <a:buFont typeface="Courier New"/>
              <a:buChar char="o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живимо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данашњем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свијету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гдје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више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употребљава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примјењује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технологија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лакши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свакодневни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живот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организовање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образовање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сабраћај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транспорт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размјену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информација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друштвених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мређа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односно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комуникације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свега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другог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285750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Генерације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представљају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будућност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генерације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тренутно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похађају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какав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облик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образовања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стекли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знање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будући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живот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посао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струку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итд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pPr marL="285750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Самим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окружење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гђе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бораве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гђе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образују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прилагођено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њиховим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потребама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искључиво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усмјерено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појмовима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потенцијално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представљају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предности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бенефиције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будућем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животу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285750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Технологија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будућност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људи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људског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друштва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стога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требали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упознати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чека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будућности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замислити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електричних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урешаја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тачније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информационих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технологија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Courier New"/>
              <a:buChar char="o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15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2D9595-90FB-DC7C-82B4-F96DA7DC128D}"/>
              </a:ext>
            </a:extLst>
          </p:cNvPr>
          <p:cNvSpPr txBox="1"/>
          <p:nvPr/>
        </p:nvSpPr>
        <p:spPr>
          <a:xfrm>
            <a:off x="1141411" y="748240"/>
            <a:ext cx="9906000" cy="11170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cap="all">
                <a:latin typeface="+mj-lt"/>
                <a:ea typeface="+mj-ea"/>
                <a:cs typeface="+mj-cs"/>
              </a:rPr>
              <a:t>БУДУЋНОСТ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45F76-1F61-227B-9FA3-B1E3833F93D2}"/>
              </a:ext>
            </a:extLst>
          </p:cNvPr>
          <p:cNvSpPr txBox="1"/>
          <p:nvPr/>
        </p:nvSpPr>
        <p:spPr>
          <a:xfrm>
            <a:off x="1206500" y="2249487"/>
            <a:ext cx="9840911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Е-учионица представља нову еру у образовању и образовном систему и која сваком човјеку представља позитивну ствар, предност и корист у животу и, наравно, лакши живот и образовање јер је прилагођена за генерације које ће водити овај свијет у блиској будућности.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Заправо, Е-учионица и јесте будућност...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90131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C8D1C436-293E-7587-C6F8-AEA13697E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18800E-5329-14C9-0ADA-F5BABD383E92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cap="all">
                <a:latin typeface="+mj-lt"/>
                <a:ea typeface="+mj-ea"/>
                <a:cs typeface="+mj-cs"/>
              </a:rPr>
              <a:t>Хвала на пажњи...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97415BC4-B926-79B6-D744-96921FEE6018}"/>
              </a:ext>
            </a:extLst>
          </p:cNvPr>
          <p:cNvSpPr txBox="1"/>
          <p:nvPr/>
        </p:nvSpPr>
        <p:spPr>
          <a:xfrm>
            <a:off x="2913543" y="392503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Аутор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Сергеј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Калдесић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2">
            <a:extLst>
              <a:ext uri="{FF2B5EF4-FFF2-40B4-BE49-F238E27FC236}">
                <a16:creationId xmlns:a16="http://schemas.microsoft.com/office/drawing/2014/main" id="{2CC39340-7F48-1EA7-9EE7-E5B1DF544E6B}"/>
              </a:ext>
            </a:extLst>
          </p:cNvPr>
          <p:cNvSpPr txBox="1"/>
          <p:nvPr/>
        </p:nvSpPr>
        <p:spPr>
          <a:xfrm>
            <a:off x="5971108" y="3932293"/>
            <a:ext cx="367881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Ментор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проф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Слађан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Солдат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6C1ADC-05FD-135F-E92E-67C013E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Инвентар е-учионице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1E84B8D8-CC69-295A-B575-AF8C4491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011667" cy="470852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Smart TV </a:t>
            </a:r>
            <a:r>
              <a:rPr lang="en-US" sz="2000" dirty="0" err="1">
                <a:ea typeface="+mn-lt"/>
                <a:cs typeface="+mn-lt"/>
              </a:rPr>
              <a:t>високе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резолуције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могућношћу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повезивања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рачунарски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систем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Рутер</a:t>
            </a:r>
            <a:r>
              <a:rPr lang="en-US" sz="2000" dirty="0">
                <a:ea typeface="+mn-lt"/>
                <a:cs typeface="+mn-lt"/>
              </a:rPr>
              <a:t> , Public network, Private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3 у 1  </a:t>
            </a:r>
            <a:r>
              <a:rPr lang="en-US" sz="2000" dirty="0" err="1">
                <a:ea typeface="+mn-lt"/>
                <a:cs typeface="+mn-lt"/>
              </a:rPr>
              <a:t>принтер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скенер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фотокопирница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могућношћу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повезивања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рачунарски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систем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преко</a:t>
            </a:r>
            <a:r>
              <a:rPr lang="en-US" sz="2000" dirty="0">
                <a:ea typeface="+mn-lt"/>
                <a:cs typeface="+mn-lt"/>
              </a:rPr>
              <a:t> USB </a:t>
            </a:r>
            <a:r>
              <a:rPr lang="en-US" sz="2000" dirty="0" err="1">
                <a:ea typeface="+mn-lt"/>
                <a:cs typeface="+mn-lt"/>
              </a:rPr>
              <a:t>конектора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Интернета</a:t>
            </a:r>
            <a:r>
              <a:rPr lang="en-US" sz="2000" dirty="0">
                <a:ea typeface="+mn-lt"/>
                <a:cs typeface="+mn-lt"/>
              </a:rPr>
              <a:t> и/</a:t>
            </a:r>
            <a:r>
              <a:rPr lang="en-US" sz="2000" dirty="0" err="1">
                <a:ea typeface="+mn-lt"/>
                <a:cs typeface="+mn-lt"/>
              </a:rPr>
              <a:t>или</a:t>
            </a:r>
            <a:r>
              <a:rPr lang="en-US" sz="2000" dirty="0">
                <a:ea typeface="+mn-lt"/>
                <a:cs typeface="+mn-lt"/>
              </a:rPr>
              <a:t> LAN </a:t>
            </a:r>
            <a:r>
              <a:rPr lang="en-US" sz="2000" dirty="0" err="1">
                <a:ea typeface="+mn-lt"/>
                <a:cs typeface="+mn-lt"/>
              </a:rPr>
              <a:t>мреже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Пројектор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Паметна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табла</a:t>
            </a:r>
            <a:endParaRPr lang="en-US" sz="2000">
              <a:ea typeface="+mn-lt"/>
              <a:cs typeface="+mn-lt"/>
            </a:endParaRPr>
          </a:p>
          <a:p>
            <a:endParaRPr lang="en-US" sz="20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063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6C1ADC-05FD-135F-E92E-67C013E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Инвентар е-учионице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9BCD18C2-C676-EE25-78DD-31420F66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Интерактивна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бијела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табла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Аудио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систем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Столови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једном</a:t>
            </a:r>
            <a:r>
              <a:rPr lang="en-US" sz="2000" dirty="0">
                <a:ea typeface="+mn-lt"/>
                <a:cs typeface="+mn-lt"/>
              </a:rPr>
              <a:t>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струјном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утичницом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мин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два</a:t>
            </a:r>
            <a:r>
              <a:rPr lang="en-US" sz="2000" dirty="0">
                <a:ea typeface="+mn-lt"/>
                <a:cs typeface="+mn-lt"/>
              </a:rPr>
              <a:t> USB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конектора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могућношћу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пов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езивања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систем</a:t>
            </a:r>
            <a:r>
              <a:rPr lang="en-US" sz="2000" dirty="0">
                <a:ea typeface="+mn-lt"/>
                <a:cs typeface="+mn-lt"/>
              </a:rPr>
              <a:t> е-</a:t>
            </a:r>
            <a:r>
              <a:rPr lang="en-US" sz="2000" dirty="0" err="1">
                <a:ea typeface="+mn-lt"/>
                <a:cs typeface="+mn-lt"/>
              </a:rPr>
              <a:t>учионице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Ормар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полицама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бравом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 ID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откључавање</a:t>
            </a:r>
            <a:r>
              <a:rPr lang="en-US" sz="2000" dirty="0">
                <a:ea typeface="+mn-lt"/>
                <a:cs typeface="+mn-lt"/>
              </a:rPr>
              <a:t>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WiFi</a:t>
            </a:r>
            <a:r>
              <a:rPr lang="en-US" sz="2000" dirty="0">
                <a:ea typeface="+mn-lt"/>
                <a:cs typeface="+mn-lt"/>
              </a:rPr>
              <a:t> и ID </a:t>
            </a:r>
            <a:r>
              <a:rPr lang="en-US" sz="2000" dirty="0" err="1">
                <a:ea typeface="+mn-lt"/>
                <a:cs typeface="+mn-lt"/>
              </a:rPr>
              <a:t>број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латице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a typeface="+mn-lt"/>
                <a:cs typeface="+mn-lt"/>
              </a:rPr>
              <a:t>Сензори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температуру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буку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квалитет</a:t>
            </a:r>
            <a:r>
              <a:rPr lang="en-US" sz="2000" dirty="0">
                <a:ea typeface="+mn-lt"/>
                <a:cs typeface="+mn-lt"/>
              </a:rPr>
              <a:t>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ваздуха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покрете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3834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6C1ADC-05FD-135F-E92E-67C013E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err="1"/>
              <a:t>Софтверски</a:t>
            </a:r>
            <a:r>
              <a:rPr lang="en-US"/>
              <a:t> </a:t>
            </a:r>
            <a:r>
              <a:rPr lang="en-US" err="1"/>
              <a:t>дио</a:t>
            </a:r>
            <a:r>
              <a:rPr lang="en-US"/>
              <a:t> </a:t>
            </a:r>
            <a:r>
              <a:rPr lang="en-US" err="1"/>
              <a:t>учионице</a:t>
            </a: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DC42E-48DA-76C1-1448-B0B0BE29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Виртуелни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асистент</a:t>
            </a:r>
            <a:r>
              <a:rPr lang="en-US" sz="1700">
                <a:ea typeface="+mn-lt"/>
                <a:cs typeface="+mn-lt"/>
              </a:rPr>
              <a:t> ( Google, Cortana...)</a:t>
            </a:r>
            <a:endParaRPr lang="en-US" sz="1700">
              <a:latin typeface="Tw Cen MT"/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Мрежа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свих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уређаја</a:t>
            </a:r>
            <a:r>
              <a:rPr lang="en-US" sz="1700">
                <a:ea typeface="+mn-lt"/>
                <a:cs typeface="+mn-lt"/>
              </a:rPr>
              <a:t> у </a:t>
            </a:r>
            <a:r>
              <a:rPr lang="en-US" sz="1700" err="1">
                <a:ea typeface="+mn-lt"/>
                <a:cs typeface="+mn-lt"/>
              </a:rPr>
              <a:t>учионици</a:t>
            </a:r>
            <a:r>
              <a:rPr lang="en-US" sz="1700">
                <a:ea typeface="+mn-lt"/>
                <a:cs typeface="+mn-lt"/>
              </a:rPr>
              <a:t> (</a:t>
            </a:r>
            <a:r>
              <a:rPr lang="en-US" sz="1700" err="1">
                <a:ea typeface="+mn-lt"/>
                <a:cs typeface="+mn-lt"/>
              </a:rPr>
              <a:t>од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звучника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до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завјеса</a:t>
            </a:r>
            <a:r>
              <a:rPr lang="en-US" sz="1700">
                <a:ea typeface="+mn-lt"/>
                <a:cs typeface="+mn-lt"/>
              </a:rPr>
              <a:t>)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Интернет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мрежа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за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уређаје</a:t>
            </a:r>
            <a:endParaRPr lang="en-US" sz="1700" err="1"/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Аудио</a:t>
            </a:r>
            <a:r>
              <a:rPr lang="en-US" sz="1700">
                <a:ea typeface="+mn-lt"/>
                <a:cs typeface="+mn-lt"/>
              </a:rPr>
              <a:t> и </a:t>
            </a:r>
            <a:r>
              <a:rPr lang="en-US" sz="1700" err="1">
                <a:ea typeface="+mn-lt"/>
                <a:cs typeface="+mn-lt"/>
              </a:rPr>
              <a:t>видео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рекордер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наставе</a:t>
            </a:r>
            <a:r>
              <a:rPr lang="en-US" sz="1700">
                <a:ea typeface="+mn-lt"/>
                <a:cs typeface="+mn-lt"/>
              </a:rPr>
              <a:t> и </a:t>
            </a:r>
            <a:r>
              <a:rPr lang="en-US" sz="1700" err="1">
                <a:ea typeface="+mn-lt"/>
                <a:cs typeface="+mn-lt"/>
              </a:rPr>
              <a:t>градива</a:t>
            </a:r>
            <a:endParaRPr lang="en-US" sz="1700" err="1"/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Програм</a:t>
            </a:r>
            <a:r>
              <a:rPr lang="en-US" sz="1700">
                <a:ea typeface="+mn-lt"/>
                <a:cs typeface="+mn-lt"/>
              </a:rPr>
              <a:t> „</a:t>
            </a:r>
            <a:r>
              <a:rPr lang="en-US" sz="1700" err="1">
                <a:ea typeface="+mn-lt"/>
                <a:cs typeface="+mn-lt"/>
              </a:rPr>
              <a:t>аутоматизација</a:t>
            </a:r>
            <a:r>
              <a:rPr lang="en-US" sz="1700">
                <a:ea typeface="+mn-lt"/>
                <a:cs typeface="+mn-lt"/>
              </a:rPr>
              <a:t>“ </a:t>
            </a:r>
            <a:r>
              <a:rPr lang="en-US" sz="1700" err="1">
                <a:ea typeface="+mn-lt"/>
                <a:cs typeface="+mn-lt"/>
              </a:rPr>
              <a:t>за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све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податке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из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учионице</a:t>
            </a:r>
            <a:r>
              <a:rPr lang="en-US" sz="1700">
                <a:ea typeface="+mn-lt"/>
                <a:cs typeface="+mn-lt"/>
              </a:rPr>
              <a:t> (</a:t>
            </a:r>
            <a:r>
              <a:rPr lang="en-US" sz="1700" err="1">
                <a:ea typeface="+mn-lt"/>
                <a:cs typeface="+mn-lt"/>
              </a:rPr>
              <a:t>поставаља</a:t>
            </a:r>
            <a:r>
              <a:rPr lang="en-US" sz="1700">
                <a:ea typeface="+mn-lt"/>
                <a:cs typeface="+mn-lt"/>
              </a:rPr>
              <a:t> у </a:t>
            </a:r>
            <a:r>
              <a:rPr lang="en-US" sz="1700" err="1">
                <a:ea typeface="+mn-lt"/>
                <a:cs typeface="+mn-lt"/>
              </a:rPr>
              <a:t>одређено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вријеме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видео</a:t>
            </a:r>
            <a:r>
              <a:rPr lang="en-US" sz="1700">
                <a:ea typeface="+mn-lt"/>
                <a:cs typeface="+mn-lt"/>
              </a:rPr>
              <a:t> и </a:t>
            </a:r>
            <a:r>
              <a:rPr lang="en-US" sz="1700" err="1">
                <a:ea typeface="+mn-lt"/>
                <a:cs typeface="+mn-lt"/>
              </a:rPr>
              <a:t>аудио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на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сервер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или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неку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онлине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платформу</a:t>
            </a:r>
            <a:r>
              <a:rPr lang="en-US" sz="1700">
                <a:ea typeface="+mn-lt"/>
                <a:cs typeface="+mn-lt"/>
              </a:rPr>
              <a:t>, Google Classroom)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Програм</a:t>
            </a:r>
            <a:r>
              <a:rPr lang="en-US" sz="1700">
                <a:ea typeface="+mn-lt"/>
                <a:cs typeface="+mn-lt"/>
              </a:rPr>
              <a:t> Scheduler</a:t>
            </a:r>
            <a:endParaRPr lang="en-US" sz="1700" err="1"/>
          </a:p>
          <a:p>
            <a:pPr lvl="1">
              <a:lnSpc>
                <a:spcPct val="110000"/>
              </a:lnSpc>
            </a:pPr>
            <a:r>
              <a:rPr lang="en-US" sz="1700" err="1">
                <a:ea typeface="+mn-lt"/>
                <a:cs typeface="+mn-lt"/>
              </a:rPr>
              <a:t>Програм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Потсјетник</a:t>
            </a:r>
            <a:endParaRPr lang="en-US" sz="1700" err="1"/>
          </a:p>
          <a:p>
            <a:pPr lvl="1">
              <a:lnSpc>
                <a:spcPct val="110000"/>
              </a:lnSpc>
            </a:pPr>
            <a:r>
              <a:rPr lang="en-US" sz="1700" err="1">
                <a:latin typeface="TW Cen MT"/>
                <a:ea typeface="+mn-lt"/>
                <a:cs typeface="+mn-lt"/>
              </a:rPr>
              <a:t>Програм</a:t>
            </a:r>
            <a:r>
              <a:rPr lang="en-US" sz="1700">
                <a:latin typeface="TW Cen MT"/>
                <a:ea typeface="+mn-lt"/>
                <a:cs typeface="+mn-lt"/>
              </a:rPr>
              <a:t> „Fun Fact“ </a:t>
            </a:r>
            <a:br>
              <a:rPr lang="en-US" sz="1700"/>
            </a:br>
            <a:r>
              <a:rPr lang="en-US" sz="1700">
                <a:latin typeface="TW Cen MT"/>
                <a:ea typeface="+mn-lt"/>
                <a:cs typeface="+mn-lt"/>
              </a:rPr>
              <a:t>(</a:t>
            </a:r>
            <a:r>
              <a:rPr lang="en-US" sz="1700" err="1">
                <a:latin typeface="TW Cen MT"/>
                <a:ea typeface="+mn-lt"/>
                <a:cs typeface="+mn-lt"/>
              </a:rPr>
              <a:t>емитује</a:t>
            </a:r>
            <a:r>
              <a:rPr lang="en-US" sz="170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садржај</a:t>
            </a:r>
            <a:r>
              <a:rPr lang="en-US" sz="170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на</a:t>
            </a:r>
            <a:r>
              <a:rPr lang="en-US" sz="170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споредном</a:t>
            </a:r>
            <a:r>
              <a:rPr lang="en-US" sz="1700">
                <a:latin typeface="TW Cen MT"/>
                <a:ea typeface="+mn-lt"/>
                <a:cs typeface="+mn-lt"/>
              </a:rPr>
              <a:t> ТВ </a:t>
            </a:r>
            <a:r>
              <a:rPr lang="en-US" sz="1700" err="1">
                <a:latin typeface="TW Cen MT"/>
                <a:ea typeface="+mn-lt"/>
                <a:cs typeface="+mn-lt"/>
              </a:rPr>
              <a:t>уређају</a:t>
            </a:r>
            <a:r>
              <a:rPr lang="en-US" sz="170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током</a:t>
            </a:r>
            <a:r>
              <a:rPr lang="en-US" sz="170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пауза</a:t>
            </a:r>
            <a:r>
              <a:rPr lang="en-US" sz="1700">
                <a:latin typeface="TW Cen MT"/>
                <a:ea typeface="+mn-lt"/>
                <a:cs typeface="+mn-lt"/>
              </a:rPr>
              <a:t> и </a:t>
            </a:r>
            <a:r>
              <a:rPr lang="en-US" sz="1700" err="1">
                <a:latin typeface="TW Cen MT"/>
                <a:ea typeface="+mn-lt"/>
                <a:cs typeface="+mn-lt"/>
              </a:rPr>
              <a:t>одмора</a:t>
            </a:r>
            <a:r>
              <a:rPr lang="en-US" sz="1700">
                <a:latin typeface="TW Cen MT"/>
                <a:ea typeface="+mn-lt"/>
                <a:cs typeface="+mn-lt"/>
              </a:rPr>
              <a:t>)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endParaRPr lang="en-US" sz="17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7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6C1ADC-05FD-135F-E92E-67C013E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err="1"/>
              <a:t>Софтверски</a:t>
            </a:r>
            <a:r>
              <a:rPr lang="en-US"/>
              <a:t> </a:t>
            </a:r>
            <a:r>
              <a:rPr lang="en-US" err="1"/>
              <a:t>дио</a:t>
            </a:r>
            <a:r>
              <a:rPr lang="en-US"/>
              <a:t> </a:t>
            </a:r>
            <a:r>
              <a:rPr lang="en-US" err="1"/>
              <a:t>учионице</a:t>
            </a: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DC42E-48DA-76C1-1448-B0B0BE29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611510"/>
            <a:ext cx="5831944" cy="4697413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lnSpc>
                <a:spcPct val="110000"/>
              </a:lnSpc>
            </a:pPr>
            <a:r>
              <a:rPr lang="en-US" sz="1700" dirty="0">
                <a:latin typeface="TW Cen MT"/>
                <a:ea typeface="+mn-lt"/>
                <a:cs typeface="+mn-lt"/>
              </a:rPr>
              <a:t>Е-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умрежена</a:t>
            </a:r>
            <a:r>
              <a:rPr lang="en-US" sz="1700" dirty="0">
                <a:latin typeface="TW Cen MT"/>
                <a:ea typeface="+mn-lt"/>
                <a:cs typeface="+mn-lt"/>
              </a:rPr>
              <a:t> </a:t>
            </a:r>
            <a:r>
              <a:rPr lang="en-US" sz="1700" err="1">
                <a:latin typeface="TW Cen MT"/>
                <a:ea typeface="+mn-lt"/>
                <a:cs typeface="+mn-lt"/>
              </a:rPr>
              <a:t>са</a:t>
            </a:r>
            <a:r>
              <a:rPr lang="en-US" sz="1700" dirty="0">
                <a:latin typeface="TW Cen MT"/>
                <a:ea typeface="+mn-lt"/>
                <a:cs typeface="+mn-lt"/>
              </a:rPr>
              <a:t> Е-</a:t>
            </a:r>
            <a:r>
              <a:rPr lang="en-US" sz="1700" err="1">
                <a:latin typeface="TW Cen MT"/>
                <a:ea typeface="+mn-lt"/>
                <a:cs typeface="+mn-lt"/>
              </a:rPr>
              <a:t>девницима</a:t>
            </a:r>
            <a:r>
              <a:rPr lang="en-US" sz="1700" dirty="0">
                <a:latin typeface="TW Cen MT"/>
                <a:ea typeface="+mn-lt"/>
                <a:cs typeface="+mn-lt"/>
              </a:rPr>
              <a:t> и live </a:t>
            </a:r>
            <a:r>
              <a:rPr lang="en-US" sz="1700" err="1">
                <a:latin typeface="TW Cen MT"/>
                <a:ea typeface="+mn-lt"/>
                <a:cs typeface="+mn-lt"/>
              </a:rPr>
              <a:t>садржај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аутоматски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од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стране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програма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објављен</a:t>
            </a:r>
            <a:r>
              <a:rPr lang="en-US" sz="1700" dirty="0">
                <a:latin typeface="TW Cen MT"/>
                <a:ea typeface="+mn-lt"/>
                <a:cs typeface="+mn-lt"/>
              </a:rPr>
              <a:t>, </a:t>
            </a:r>
            <a:r>
              <a:rPr lang="en-US" sz="1700" err="1">
                <a:latin typeface="TW Cen MT"/>
                <a:ea typeface="+mn-lt"/>
                <a:cs typeface="+mn-lt"/>
              </a:rPr>
              <a:t>одмах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по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уношењу</a:t>
            </a:r>
            <a:br>
              <a:rPr lang="en-US" sz="1700" dirty="0">
                <a:latin typeface="TW Cen MT"/>
                <a:ea typeface="+mn-lt"/>
                <a:cs typeface="+mn-lt"/>
              </a:rPr>
            </a:br>
            <a:r>
              <a:rPr lang="en-US" sz="1700" err="1">
                <a:latin typeface="TW Cen MT"/>
                <a:ea typeface="+mn-lt"/>
                <a:cs typeface="+mn-lt"/>
              </a:rPr>
              <a:t>података</a:t>
            </a:r>
            <a:r>
              <a:rPr lang="en-US" sz="1700" dirty="0">
                <a:latin typeface="TW Cen MT"/>
                <a:ea typeface="+mn-lt"/>
                <a:cs typeface="+mn-lt"/>
              </a:rPr>
              <a:t> у </a:t>
            </a:r>
            <a:r>
              <a:rPr lang="en-US" sz="1700" err="1">
                <a:latin typeface="TW Cen MT"/>
                <a:ea typeface="+mn-lt"/>
                <a:cs typeface="+mn-lt"/>
              </a:rPr>
              <a:t>рачунарски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систем</a:t>
            </a:r>
            <a:r>
              <a:rPr lang="en-US" sz="1700" dirty="0">
                <a:latin typeface="TW Cen MT"/>
                <a:ea typeface="+mn-lt"/>
                <a:cs typeface="+mn-lt"/>
              </a:rPr>
              <a:t>, </a:t>
            </a:r>
            <a:r>
              <a:rPr lang="en-US" sz="1700" err="1">
                <a:latin typeface="TW Cen MT"/>
                <a:ea typeface="+mn-lt"/>
                <a:cs typeface="+mn-lt"/>
              </a:rPr>
              <a:t>односно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дигитални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дневник</a:t>
            </a:r>
            <a:r>
              <a:rPr lang="en-US" sz="1700" dirty="0">
                <a:latin typeface="TW Cen MT"/>
                <a:ea typeface="+mn-lt"/>
                <a:cs typeface="+mn-lt"/>
              </a:rPr>
              <a:t> е-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учионице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US" sz="1700" dirty="0">
                <a:latin typeface="TW Cen MT"/>
                <a:ea typeface="+mn-lt"/>
                <a:cs typeface="+mn-lt"/>
              </a:rPr>
              <a:t>AI </a:t>
            </a:r>
            <a:r>
              <a:rPr lang="en-US" sz="1700" dirty="0" err="1">
                <a:latin typeface="TW Cen MT"/>
                <a:ea typeface="+mn-lt"/>
                <a:cs typeface="+mn-lt"/>
              </a:rPr>
              <a:t>бот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dirty="0" err="1">
                <a:latin typeface="TW Cen MT"/>
                <a:ea typeface="+mn-lt"/>
                <a:cs typeface="+mn-lt"/>
              </a:rPr>
              <a:t>за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dirty="0" err="1">
                <a:latin typeface="TW Cen MT"/>
                <a:ea typeface="+mn-lt"/>
                <a:cs typeface="+mn-lt"/>
              </a:rPr>
              <a:t>комуникацију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r>
              <a:rPr lang="en-US" sz="1700" dirty="0" err="1">
                <a:latin typeface="TW Cen MT"/>
                <a:ea typeface="+mn-lt"/>
                <a:cs typeface="+mn-lt"/>
              </a:rPr>
              <a:t>наставни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dirty="0" err="1">
                <a:latin typeface="TW Cen MT"/>
                <a:ea typeface="+mn-lt"/>
                <a:cs typeface="+mn-lt"/>
              </a:rPr>
              <a:t>садржај</a:t>
            </a:r>
            <a:endParaRPr lang="en-US" sz="1700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US" sz="1700" err="1">
                <a:latin typeface="TW Cen MT"/>
                <a:ea typeface="+mn-lt"/>
                <a:cs typeface="+mn-lt"/>
              </a:rPr>
              <a:t>Програм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за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анализу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података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сензора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r>
              <a:rPr lang="en-US" sz="1700" err="1">
                <a:latin typeface="TW Cen MT"/>
                <a:ea typeface="+mn-lt"/>
                <a:cs typeface="+mn-lt"/>
              </a:rPr>
              <a:t>директну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регулацију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br>
              <a:rPr lang="en-US" sz="1700" dirty="0">
                <a:latin typeface="TW Cen MT"/>
                <a:ea typeface="+mn-lt"/>
                <a:cs typeface="+mn-lt"/>
              </a:rPr>
            </a:br>
            <a:r>
              <a:rPr lang="en-US" sz="1700" err="1">
                <a:latin typeface="TW Cen MT"/>
                <a:ea typeface="+mn-lt"/>
                <a:cs typeface="+mn-lt"/>
              </a:rPr>
              <a:t>акције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за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одржавање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оптимума</a:t>
            </a:r>
            <a:r>
              <a:rPr lang="en-US" sz="1700" dirty="0">
                <a:latin typeface="TW Cen MT"/>
                <a:ea typeface="+mn-lt"/>
                <a:cs typeface="+mn-lt"/>
              </a:rPr>
              <a:t> е-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br>
              <a:rPr lang="en-US" sz="1700" dirty="0">
                <a:latin typeface="TW Cen MT"/>
                <a:ea typeface="+mn-lt"/>
                <a:cs typeface="+mn-lt"/>
              </a:rPr>
            </a:br>
            <a:r>
              <a:rPr lang="en-US" sz="1700" dirty="0">
                <a:latin typeface="TW Cen MT"/>
                <a:ea typeface="+mn-lt"/>
                <a:cs typeface="+mn-lt"/>
              </a:rPr>
              <a:t>(</a:t>
            </a:r>
            <a:r>
              <a:rPr lang="en-US" sz="1700" err="1">
                <a:latin typeface="TW Cen MT"/>
                <a:ea typeface="+mn-lt"/>
                <a:cs typeface="+mn-lt"/>
              </a:rPr>
              <a:t>превелика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бука</a:t>
            </a:r>
            <a:r>
              <a:rPr lang="en-US" sz="1700" dirty="0">
                <a:latin typeface="TW Cen MT"/>
                <a:ea typeface="+mn-lt"/>
                <a:cs typeface="+mn-lt"/>
              </a:rPr>
              <a:t> – </a:t>
            </a:r>
            <a:r>
              <a:rPr lang="en-US" sz="1700" err="1">
                <a:latin typeface="TW Cen MT"/>
                <a:ea typeface="+mn-lt"/>
                <a:cs typeface="+mn-lt"/>
              </a:rPr>
              <a:t>упућује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нотификацију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на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главни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екран</a:t>
            </a:r>
            <a:r>
              <a:rPr lang="en-US" sz="1700" dirty="0">
                <a:latin typeface="TW Cen MT"/>
                <a:ea typeface="+mn-lt"/>
                <a:cs typeface="+mn-lt"/>
              </a:rPr>
              <a:t>/</a:t>
            </a:r>
            <a:r>
              <a:rPr lang="en-US" sz="1700" err="1">
                <a:latin typeface="TW Cen MT"/>
                <a:ea typeface="+mn-lt"/>
                <a:cs typeface="+mn-lt"/>
              </a:rPr>
              <a:t>рачунарски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систем</a:t>
            </a:r>
            <a:r>
              <a:rPr lang="en-US" sz="1700" dirty="0">
                <a:latin typeface="TW Cen MT"/>
                <a:ea typeface="+mn-lt"/>
                <a:cs typeface="+mn-lt"/>
              </a:rPr>
              <a:t>)</a:t>
            </a:r>
            <a:endParaRPr lang="en-US" sz="1700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US" sz="1700" err="1">
                <a:latin typeface="TW Cen MT"/>
                <a:ea typeface="+mn-lt"/>
                <a:cs typeface="+mn-lt"/>
              </a:rPr>
              <a:t>Заштићеност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Софтверског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r>
              <a:rPr lang="en-US" sz="1700" err="1">
                <a:latin typeface="TW Cen MT"/>
                <a:ea typeface="+mn-lt"/>
                <a:cs typeface="+mn-lt"/>
              </a:rPr>
              <a:t>Хардверског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система</a:t>
            </a:r>
            <a:r>
              <a:rPr lang="en-US" sz="1700" dirty="0">
                <a:latin typeface="TW Cen MT"/>
                <a:ea typeface="+mn-lt"/>
                <a:cs typeface="+mn-lt"/>
              </a:rPr>
              <a:t> е-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br>
              <a:rPr lang="en-US" sz="1700" dirty="0">
                <a:latin typeface="TW Cen MT"/>
                <a:ea typeface="+mn-lt"/>
                <a:cs typeface="+mn-lt"/>
              </a:rPr>
            </a:br>
            <a:r>
              <a:rPr lang="en-US" sz="1700" dirty="0">
                <a:latin typeface="TW Cen MT"/>
                <a:ea typeface="+mn-lt"/>
                <a:cs typeface="+mn-lt"/>
              </a:rPr>
              <a:t>(Firewall </a:t>
            </a:r>
            <a:r>
              <a:rPr lang="en-US" sz="1700" err="1">
                <a:latin typeface="TW Cen MT"/>
                <a:ea typeface="+mn-lt"/>
                <a:cs typeface="+mn-lt"/>
              </a:rPr>
              <a:t>firewall</a:t>
            </a:r>
            <a:r>
              <a:rPr lang="en-US" sz="1700" dirty="0">
                <a:latin typeface="TW Cen MT"/>
                <a:ea typeface="+mn-lt"/>
                <a:cs typeface="+mn-lt"/>
              </a:rPr>
              <a:t> и </a:t>
            </a:r>
            <a:r>
              <a:rPr lang="en-US" sz="1700" err="1">
                <a:latin typeface="TW Cen MT"/>
                <a:ea typeface="+mn-lt"/>
                <a:cs typeface="+mn-lt"/>
              </a:rPr>
              <a:t>Блокери</a:t>
            </a:r>
            <a:r>
              <a:rPr lang="en-US" sz="1700" dirty="0">
                <a:latin typeface="TW Cen MT"/>
                <a:ea typeface="+mn-lt"/>
                <a:cs typeface="+mn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700" err="1">
                <a:latin typeface="TW Cen MT"/>
                <a:ea typeface="+mn-lt"/>
                <a:cs typeface="+mn-lt"/>
              </a:rPr>
              <a:t>Повезаност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на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интернет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br>
              <a:rPr lang="en-US" sz="1700" dirty="0">
                <a:latin typeface="TW Cen MT"/>
                <a:ea typeface="+mn-lt"/>
                <a:cs typeface="+mn-lt"/>
              </a:rPr>
            </a:br>
            <a:r>
              <a:rPr lang="en-US" sz="1700" dirty="0">
                <a:latin typeface="TW Cen MT"/>
                <a:ea typeface="+mn-lt"/>
                <a:cs typeface="+mn-lt"/>
              </a:rPr>
              <a:t>(</a:t>
            </a:r>
            <a:r>
              <a:rPr lang="en-US" sz="1700" err="1">
                <a:latin typeface="TW Cen MT"/>
                <a:ea typeface="+mn-lt"/>
                <a:cs typeface="+mn-lt"/>
              </a:rPr>
              <a:t>неке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културно-друштвене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платформе</a:t>
            </a:r>
            <a:r>
              <a:rPr lang="en-US" sz="1700" dirty="0">
                <a:latin typeface="TW Cen MT"/>
                <a:ea typeface="+mn-lt"/>
                <a:cs typeface="+mn-lt"/>
              </a:rPr>
              <a:t>/</a:t>
            </a:r>
            <a:r>
              <a:rPr lang="en-US" sz="1700" err="1">
                <a:latin typeface="TW Cen MT"/>
                <a:ea typeface="+mn-lt"/>
                <a:cs typeface="+mn-lt"/>
              </a:rPr>
              <a:t>конференције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па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r>
              <a:rPr lang="en-US" sz="1700" err="1">
                <a:latin typeface="TW Cen MT"/>
                <a:ea typeface="+mn-lt"/>
                <a:cs typeface="+mn-lt"/>
              </a:rPr>
              <a:t>друге</a:t>
            </a:r>
            <a:r>
              <a:rPr lang="en-US" sz="1700" dirty="0">
                <a:latin typeface="TW Cen MT"/>
                <a:ea typeface="+mn-lt"/>
                <a:cs typeface="+mn-lt"/>
              </a:rPr>
              <a:t> </a:t>
            </a:r>
            <a:r>
              <a:rPr lang="en-US" sz="1700" err="1">
                <a:latin typeface="TW Cen MT"/>
                <a:ea typeface="+mn-lt"/>
                <a:cs typeface="+mn-lt"/>
              </a:rPr>
              <a:t>учионице</a:t>
            </a:r>
            <a:r>
              <a:rPr lang="en-US" sz="1700" dirty="0">
                <a:latin typeface="TW Cen MT"/>
                <a:ea typeface="+mn-lt"/>
                <a:cs typeface="+mn-lt"/>
              </a:rPr>
              <a:t> и </a:t>
            </a:r>
            <a:r>
              <a:rPr lang="en-US" sz="1700" err="1">
                <a:latin typeface="TW Cen MT"/>
                <a:ea typeface="+mn-lt"/>
                <a:cs typeface="+mn-lt"/>
              </a:rPr>
              <a:t>школе</a:t>
            </a:r>
            <a:r>
              <a:rPr lang="en-US" sz="1700" dirty="0">
                <a:latin typeface="TW Cen MT"/>
                <a:ea typeface="+mn-lt"/>
                <a:cs typeface="+mn-lt"/>
              </a:rPr>
              <a:t>)</a:t>
            </a:r>
            <a:endParaRPr lang="en-US" sz="1700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endParaRPr lang="en-US" sz="1700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endParaRPr lang="en-US" sz="17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5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934445-1218-0009-81A4-3915F7E18A43}"/>
              </a:ext>
            </a:extLst>
          </p:cNvPr>
          <p:cNvSpPr txBox="1"/>
          <p:nvPr/>
        </p:nvSpPr>
        <p:spPr>
          <a:xfrm>
            <a:off x="3110696" y="277792"/>
            <a:ext cx="5964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НАЧИН ФУНКЦИОНИСАЊА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8E24A-583B-E8AD-96E1-B07BD945148C}"/>
              </a:ext>
            </a:extLst>
          </p:cNvPr>
          <p:cNvSpPr txBox="1"/>
          <p:nvPr/>
        </p:nvSpPr>
        <p:spPr>
          <a:xfrm>
            <a:off x="1645655" y="1790338"/>
            <a:ext cx="884884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Начин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Функционисања</a:t>
            </a:r>
            <a:r>
              <a:rPr lang="en-US" sz="2800" dirty="0">
                <a:ea typeface="+mn-lt"/>
                <a:cs typeface="+mn-lt"/>
              </a:rPr>
              <a:t> Е-</a:t>
            </a:r>
            <a:r>
              <a:rPr lang="en-US" sz="2800" err="1">
                <a:ea typeface="+mn-lt"/>
                <a:cs typeface="+mn-lt"/>
              </a:rPr>
              <a:t>учионице</a:t>
            </a:r>
            <a:r>
              <a:rPr lang="en-US" sz="2800" dirty="0">
                <a:ea typeface="+mn-lt"/>
                <a:cs typeface="+mn-lt"/>
              </a:rPr>
              <a:t> – </a:t>
            </a:r>
            <a:r>
              <a:rPr lang="en-US" sz="2800" err="1">
                <a:ea typeface="+mn-lt"/>
                <a:cs typeface="+mn-lt"/>
              </a:rPr>
              <a:t>сав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садржај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2800" dirty="0">
                <a:ea typeface="+mn-lt"/>
                <a:cs typeface="+mn-lt"/>
              </a:rPr>
              <a:t>и </a:t>
            </a:r>
            <a:r>
              <a:rPr lang="en-US" sz="2800" dirty="0" err="1">
                <a:ea typeface="+mn-lt"/>
                <a:cs typeface="+mn-lt"/>
              </a:rPr>
              <a:t>ток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наставе</a:t>
            </a:r>
            <a:r>
              <a:rPr lang="en-US" sz="2800" dirty="0">
                <a:ea typeface="+mn-lt"/>
                <a:cs typeface="+mn-lt"/>
              </a:rPr>
              <a:t> у е-</a:t>
            </a:r>
            <a:r>
              <a:rPr lang="en-US" sz="2800" dirty="0" err="1">
                <a:ea typeface="+mn-lt"/>
                <a:cs typeface="+mn-lt"/>
              </a:rPr>
              <a:t>учионици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налази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дигиталној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платформи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која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је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јединствена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е-</a:t>
            </a:r>
            <a:r>
              <a:rPr lang="en-US" sz="2800" dirty="0" err="1">
                <a:ea typeface="+mn-lt"/>
                <a:cs typeface="+mn-lt"/>
              </a:rPr>
              <a:t>учионицу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/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 err="1">
                <a:ea typeface="+mn-lt"/>
                <a:cs typeface="+mn-lt"/>
              </a:rPr>
              <a:t>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платформа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обједињава</a:t>
            </a:r>
            <a:r>
              <a:rPr lang="en-US" sz="2800" dirty="0">
                <a:ea typeface="+mn-lt"/>
                <a:cs typeface="+mn-lt"/>
              </a:rPr>
              <a:t> е-</a:t>
            </a:r>
            <a:r>
              <a:rPr lang="en-US" sz="2800" dirty="0" err="1">
                <a:ea typeface="+mn-lt"/>
                <a:cs typeface="+mn-lt"/>
              </a:rPr>
              <a:t>учионицу</a:t>
            </a:r>
            <a:r>
              <a:rPr lang="en-US" sz="2800" dirty="0">
                <a:ea typeface="+mn-lt"/>
                <a:cs typeface="+mn-lt"/>
              </a:rPr>
              <a:t> у </a:t>
            </a:r>
            <a:r>
              <a:rPr lang="en-US" sz="2800" dirty="0" err="1">
                <a:ea typeface="+mn-lt"/>
                <a:cs typeface="+mn-lt"/>
              </a:rPr>
              <a:t>један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софтверски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систем</a:t>
            </a:r>
            <a:r>
              <a:rPr lang="en-US" sz="2800" dirty="0">
                <a:ea typeface="+mn-lt"/>
                <a:cs typeface="+mn-lt"/>
              </a:rPr>
              <a:t> и </a:t>
            </a:r>
            <a:r>
              <a:rPr lang="en-US" sz="2800" dirty="0" err="1">
                <a:ea typeface="+mn-lt"/>
                <a:cs typeface="+mn-lt"/>
              </a:rPr>
              <a:t>представљена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је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као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једна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цјелина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један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комплексан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уређај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који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самостално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функционише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3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2185807" y="1481680"/>
            <a:ext cx="782641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Улазак</a:t>
            </a:r>
            <a:r>
              <a:rPr lang="en-US" sz="2400" dirty="0"/>
              <a:t> у е-</a:t>
            </a:r>
            <a:r>
              <a:rPr lang="en-US" sz="2400" dirty="0" err="1"/>
              <a:t>учионицу</a:t>
            </a:r>
            <a:r>
              <a:rPr lang="en-US" sz="2400" dirty="0"/>
              <a:t>: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Ученици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заузимају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предвиђена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мјеста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оном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распореду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учионици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како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планирано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како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већ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ученици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организовани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Професор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долази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свог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мјеста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тачније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радни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налази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језгро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учионице</a:t>
            </a:r>
            <a:r>
              <a:rPr lang="en-US" sz="1600" dirty="0">
                <a:ea typeface="+mn-lt"/>
                <a:cs typeface="+mn-lt"/>
              </a:rPr>
              <a:t>, и у </a:t>
            </a:r>
            <a:r>
              <a:rPr lang="en-US" sz="1600" dirty="0" err="1">
                <a:ea typeface="+mn-lt"/>
                <a:cs typeface="+mn-lt"/>
              </a:rPr>
              <a:t>физичком</a:t>
            </a:r>
            <a:r>
              <a:rPr lang="en-US" sz="1600" dirty="0">
                <a:ea typeface="+mn-lt"/>
                <a:cs typeface="+mn-lt"/>
              </a:rPr>
              <a:t> и у </a:t>
            </a:r>
            <a:r>
              <a:rPr lang="en-US" sz="1600" dirty="0" err="1">
                <a:ea typeface="+mn-lt"/>
                <a:cs typeface="+mn-lt"/>
              </a:rPr>
              <a:t>софтверском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смислу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односно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њим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радном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столу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рачунарски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систем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којим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професор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управља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учионицом</a:t>
            </a:r>
            <a:r>
              <a:rPr lang="en-US" sz="1600" dirty="0">
                <a:ea typeface="+mn-lt"/>
                <a:cs typeface="+mn-lt"/>
              </a:rPr>
              <a:t>. 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Сензори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покрета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региструју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присуство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људи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учионици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из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стандбy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стања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укључује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софтвер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покретање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система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освјетљења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учионице</a:t>
            </a:r>
            <a:r>
              <a:rPr lang="en-US" sz="1600" dirty="0">
                <a:ea typeface="+mn-lt"/>
                <a:cs typeface="+mn-lt"/>
              </a:rPr>
              <a:t> (</a:t>
            </a:r>
            <a:r>
              <a:rPr lang="en-US" sz="1600" dirty="0" err="1">
                <a:ea typeface="+mn-lt"/>
                <a:cs typeface="+mn-lt"/>
              </a:rPr>
              <a:t>природном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свјетлошћу</a:t>
            </a:r>
            <a:r>
              <a:rPr lang="en-US" sz="1600" dirty="0">
                <a:ea typeface="+mn-lt"/>
                <a:cs typeface="+mn-lt"/>
              </a:rPr>
              <a:t> –  </a:t>
            </a:r>
            <a:r>
              <a:rPr lang="en-US" sz="1600" dirty="0" err="1">
                <a:ea typeface="+mn-lt"/>
                <a:cs typeface="+mn-lt"/>
              </a:rPr>
              <a:t>намјештањем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завјеса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вјештачком</a:t>
            </a:r>
            <a:r>
              <a:rPr lang="en-US" sz="1600" dirty="0">
                <a:ea typeface="+mn-lt"/>
                <a:cs typeface="+mn-lt"/>
              </a:rPr>
              <a:t> – </a:t>
            </a:r>
            <a:r>
              <a:rPr lang="en-US" sz="1600" dirty="0" err="1">
                <a:ea typeface="+mn-lt"/>
                <a:cs typeface="+mn-lt"/>
              </a:rPr>
              <a:t>укључивањем</a:t>
            </a:r>
            <a:r>
              <a:rPr lang="en-US" sz="1600" dirty="0">
                <a:ea typeface="+mn-lt"/>
                <a:cs typeface="+mn-lt"/>
              </a:rPr>
              <a:t> LED </a:t>
            </a:r>
            <a:r>
              <a:rPr lang="en-US" sz="1600" dirty="0" err="1">
                <a:ea typeface="+mn-lt"/>
                <a:cs typeface="+mn-lt"/>
              </a:rPr>
              <a:t>сијалица</a:t>
            </a:r>
            <a:r>
              <a:rPr lang="en-US" sz="1600" dirty="0">
                <a:ea typeface="+mn-lt"/>
                <a:cs typeface="+mn-lt"/>
              </a:rPr>
              <a:t>) 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Сензори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шаљу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сигнал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рачунарском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систему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који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поставља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виртуелног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асистена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приправност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поставља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распоред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активности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плана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програма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инфо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таблу</a:t>
            </a:r>
            <a:r>
              <a:rPr lang="en-US" sz="1600" dirty="0">
                <a:ea typeface="+mn-lt"/>
                <a:cs typeface="+mn-lt"/>
              </a:rPr>
              <a:t> (</a:t>
            </a:r>
            <a:r>
              <a:rPr lang="en-US" sz="1600" dirty="0" err="1">
                <a:ea typeface="+mn-lt"/>
                <a:cs typeface="+mn-lt"/>
              </a:rPr>
              <a:t>споредни</a:t>
            </a:r>
            <a:r>
              <a:rPr lang="en-US" sz="1600" dirty="0">
                <a:ea typeface="+mn-lt"/>
                <a:cs typeface="+mn-lt"/>
              </a:rPr>
              <a:t> ТВ </a:t>
            </a:r>
            <a:r>
              <a:rPr lang="en-US" sz="1600" dirty="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смарт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таблу</a:t>
            </a:r>
            <a:r>
              <a:rPr lang="en-US" sz="1600" dirty="0">
                <a:ea typeface="+mn-lt"/>
                <a:cs typeface="+mn-lt"/>
              </a:rPr>
              <a:t>).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2D26-4083-BD9A-20A2-161E4ADB4DB7}"/>
              </a:ext>
            </a:extLst>
          </p:cNvPr>
          <p:cNvSpPr txBox="1"/>
          <p:nvPr/>
        </p:nvSpPr>
        <p:spPr>
          <a:xfrm>
            <a:off x="2411392" y="248855"/>
            <a:ext cx="737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Функције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учионице</a:t>
            </a:r>
            <a:r>
              <a:rPr lang="en-US" sz="2400" dirty="0">
                <a:ea typeface="+mn-lt"/>
                <a:cs typeface="+mn-lt"/>
              </a:rPr>
              <a:t> - </a:t>
            </a:r>
            <a:r>
              <a:rPr lang="en-US" sz="2400" dirty="0" err="1">
                <a:ea typeface="+mn-lt"/>
                <a:cs typeface="+mn-lt"/>
              </a:rPr>
              <a:t>почевши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почетка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часа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5736A-1142-C227-207C-56D5FBD358E8}"/>
              </a:ext>
            </a:extLst>
          </p:cNvPr>
          <p:cNvSpPr txBox="1"/>
          <p:nvPr/>
        </p:nvSpPr>
        <p:spPr>
          <a:xfrm>
            <a:off x="1674592" y="1365934"/>
            <a:ext cx="8453376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Улазак</a:t>
            </a:r>
            <a:r>
              <a:rPr lang="en-US" sz="2400" dirty="0"/>
              <a:t> у е-</a:t>
            </a:r>
            <a:r>
              <a:rPr lang="en-US" sz="2400" dirty="0" err="1"/>
              <a:t>учионицу</a:t>
            </a:r>
            <a:r>
              <a:rPr lang="en-US" sz="2400" dirty="0"/>
              <a:t>:</a:t>
            </a:r>
            <a:endParaRPr lang="en-US"/>
          </a:p>
          <a:p>
            <a:pPr>
              <a:buFont typeface="Arial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Професор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приступа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софтверу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рачунарског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гђе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администратор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потпуну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контролу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регулисање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атмосфере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просторији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припреме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подешавања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осталих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уређаја</a:t>
            </a:r>
            <a:r>
              <a:rPr lang="en-US" dirty="0">
                <a:ea typeface="+mn-lt"/>
                <a:cs typeface="+mn-lt"/>
              </a:rPr>
              <a:t> у е-</a:t>
            </a:r>
            <a:r>
              <a:rPr lang="en-US" dirty="0" err="1">
                <a:ea typeface="+mn-lt"/>
                <a:cs typeface="+mn-lt"/>
              </a:rPr>
              <a:t>ичионици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Такође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приступ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садржају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презентован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часа</a:t>
            </a:r>
            <a:r>
              <a:rPr lang="en-US" dirty="0">
                <a:ea typeface="+mn-lt"/>
                <a:cs typeface="+mn-lt"/>
              </a:rPr>
              <a:t> и ,</a:t>
            </a:r>
            <a:r>
              <a:rPr lang="en-US" dirty="0" err="1">
                <a:ea typeface="+mn-lt"/>
                <a:cs typeface="+mn-lt"/>
              </a:rPr>
              <a:t>поред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обавља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основне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дужности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биљежења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осталих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фактора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заступљени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тренутно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образовању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евиденцији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Треба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узети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обзир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директно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повезан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школском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администрацијом</a:t>
            </a:r>
            <a:r>
              <a:rPr lang="en-US" dirty="0">
                <a:ea typeface="+mn-lt"/>
                <a:cs typeface="+mn-lt"/>
              </a:rPr>
              <a:t> и е-</a:t>
            </a:r>
            <a:r>
              <a:rPr lang="en-US" dirty="0" err="1">
                <a:ea typeface="+mn-lt"/>
                <a:cs typeface="+mn-lt"/>
              </a:rPr>
              <a:t>дневником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осталим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образовног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Систем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самом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почетку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обавјестити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професора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уколико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ближи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догађај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неки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податак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унешен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потсјетник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аутоматски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рач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програм</a:t>
            </a:r>
            <a:r>
              <a:rPr lang="en-US" dirty="0">
                <a:ea typeface="+mn-lt"/>
                <a:cs typeface="+mn-lt"/>
              </a:rPr>
              <a:t> „</a:t>
            </a:r>
            <a:r>
              <a:rPr lang="en-US" dirty="0" err="1">
                <a:ea typeface="+mn-lt"/>
                <a:cs typeface="+mn-lt"/>
              </a:rPr>
              <a:t>потсјетник</a:t>
            </a:r>
            <a:r>
              <a:rPr lang="en-US" dirty="0">
                <a:ea typeface="+mn-lt"/>
                <a:cs typeface="+mn-lt"/>
              </a:rPr>
              <a:t>“) и </a:t>
            </a:r>
            <a:r>
              <a:rPr lang="en-US" dirty="0" err="1">
                <a:ea typeface="+mn-lt"/>
                <a:cs typeface="+mn-lt"/>
              </a:rPr>
              <a:t>указати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промјене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кабинету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друштвеној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природној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средини</a:t>
            </a:r>
            <a:r>
              <a:rPr lang="en-US" dirty="0">
                <a:ea typeface="+mn-lt"/>
                <a:cs typeface="+mn-lt"/>
              </a:rPr>
              <a:t> и, </a:t>
            </a:r>
            <a:r>
              <a:rPr lang="en-US" dirty="0" err="1">
                <a:ea typeface="+mn-lt"/>
                <a:cs typeface="+mn-lt"/>
              </a:rPr>
              <a:t>наравно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новости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региона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свијета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2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Е-учионица</vt:lpstr>
      <vt:lpstr>PowerPoint Presentation</vt:lpstr>
      <vt:lpstr>Инвентар е-учионице</vt:lpstr>
      <vt:lpstr>Инвентар е-учионице</vt:lpstr>
      <vt:lpstr>Софтверски дио учионице</vt:lpstr>
      <vt:lpstr>Софтверски дио учионице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688</cp:revision>
  <dcterms:created xsi:type="dcterms:W3CDTF">2022-04-05T17:26:09Z</dcterms:created>
  <dcterms:modified xsi:type="dcterms:W3CDTF">2022-04-05T20:49:07Z</dcterms:modified>
</cp:coreProperties>
</file>