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1" r:id="rId6"/>
    <p:sldId id="262" r:id="rId7"/>
    <p:sldId id="263" r:id="rId8"/>
    <p:sldId id="264" r:id="rId9"/>
    <p:sldId id="265" r:id="rId10"/>
    <p:sldId id="266" r:id="rId11"/>
    <p:sldId id="267" r:id="rId12"/>
    <p:sldId id="268" r:id="rId13"/>
    <p:sldId id="269" r:id="rId14"/>
    <p:sldId id="274" r:id="rId15"/>
    <p:sldId id="272" r:id="rId16"/>
    <p:sldId id="273"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DD457-2B06-4BBC-BECF-A6D899391DA0}" v="65" dt="2023-04-19T16:13:49.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mya Raj" userId="8ad458304e39a34f" providerId="LiveId" clId="{2D2DD457-2B06-4BBC-BECF-A6D899391DA0}"/>
    <pc:docChg chg="undo redo custSel addSld delSld modSld">
      <pc:chgData name="Remya Raj" userId="8ad458304e39a34f" providerId="LiveId" clId="{2D2DD457-2B06-4BBC-BECF-A6D899391DA0}" dt="2023-04-19T16:13:49.913" v="1888" actId="20577"/>
      <pc:docMkLst>
        <pc:docMk/>
      </pc:docMkLst>
      <pc:sldChg chg="add del">
        <pc:chgData name="Remya Raj" userId="8ad458304e39a34f" providerId="LiveId" clId="{2D2DD457-2B06-4BBC-BECF-A6D899391DA0}" dt="2023-04-16T23:37:12.289" v="180"/>
        <pc:sldMkLst>
          <pc:docMk/>
          <pc:sldMk cId="3163244002" sldId="257"/>
        </pc:sldMkLst>
      </pc:sldChg>
      <pc:sldChg chg="addSp delSp modSp add del mod setBg">
        <pc:chgData name="Remya Raj" userId="8ad458304e39a34f" providerId="LiveId" clId="{2D2DD457-2B06-4BBC-BECF-A6D899391DA0}" dt="2023-04-16T23:43:15.942" v="396" actId="2696"/>
        <pc:sldMkLst>
          <pc:docMk/>
          <pc:sldMk cId="3337413660" sldId="257"/>
        </pc:sldMkLst>
        <pc:spChg chg="mod">
          <ac:chgData name="Remya Raj" userId="8ad458304e39a34f" providerId="LiveId" clId="{2D2DD457-2B06-4BBC-BECF-A6D899391DA0}" dt="2023-04-16T23:28:31.984" v="46" actId="255"/>
          <ac:spMkLst>
            <pc:docMk/>
            <pc:sldMk cId="3337413660" sldId="257"/>
            <ac:spMk id="2" creationId="{8C52BC16-1FDF-AA24-7020-70D36087BE95}"/>
          </ac:spMkLst>
        </pc:spChg>
        <pc:spChg chg="add del mod">
          <ac:chgData name="Remya Raj" userId="8ad458304e39a34f" providerId="LiveId" clId="{2D2DD457-2B06-4BBC-BECF-A6D899391DA0}" dt="2023-04-16T23:37:15.470" v="183" actId="21"/>
          <ac:spMkLst>
            <pc:docMk/>
            <pc:sldMk cId="3337413660" sldId="257"/>
            <ac:spMk id="3" creationId="{198B3A7E-0C8B-66D3-C148-72EA4963844F}"/>
          </ac:spMkLst>
        </pc:spChg>
        <pc:spChg chg="add del">
          <ac:chgData name="Remya Raj" userId="8ad458304e39a34f" providerId="LiveId" clId="{2D2DD457-2B06-4BBC-BECF-A6D899391DA0}" dt="2023-04-16T23:21:27.347" v="3" actId="26606"/>
          <ac:spMkLst>
            <pc:docMk/>
            <pc:sldMk cId="3337413660" sldId="257"/>
            <ac:spMk id="9" creationId="{F09CA6CC-C9DF-440F-BE30-1167A9211C99}"/>
          </ac:spMkLst>
        </pc:spChg>
        <pc:spChg chg="add del">
          <ac:chgData name="Remya Raj" userId="8ad458304e39a34f" providerId="LiveId" clId="{2D2DD457-2B06-4BBC-BECF-A6D899391DA0}" dt="2023-04-16T23:21:27.347" v="3" actId="26606"/>
          <ac:spMkLst>
            <pc:docMk/>
            <pc:sldMk cId="3337413660" sldId="257"/>
            <ac:spMk id="11" creationId="{6F82D7C3-4329-485C-9C81-FB5BA3FA96DF}"/>
          </ac:spMkLst>
        </pc:spChg>
        <pc:spChg chg="add del">
          <ac:chgData name="Remya Raj" userId="8ad458304e39a34f" providerId="LiveId" clId="{2D2DD457-2B06-4BBC-BECF-A6D899391DA0}" dt="2023-04-16T23:21:27.347" v="3" actId="26606"/>
          <ac:spMkLst>
            <pc:docMk/>
            <pc:sldMk cId="3337413660" sldId="257"/>
            <ac:spMk id="13" creationId="{B4A844BD-14AA-428F-A577-AF00BC3747EA}"/>
          </ac:spMkLst>
        </pc:spChg>
        <pc:spChg chg="add del">
          <ac:chgData name="Remya Raj" userId="8ad458304e39a34f" providerId="LiveId" clId="{2D2DD457-2B06-4BBC-BECF-A6D899391DA0}" dt="2023-04-16T23:21:27.347" v="3" actId="26606"/>
          <ac:spMkLst>
            <pc:docMk/>
            <pc:sldMk cId="3337413660" sldId="257"/>
            <ac:spMk id="15" creationId="{B5E57564-AF5B-45C2-9B42-165C77BE88F2}"/>
          </ac:spMkLst>
        </pc:spChg>
        <pc:spChg chg="add del">
          <ac:chgData name="Remya Raj" userId="8ad458304e39a34f" providerId="LiveId" clId="{2D2DD457-2B06-4BBC-BECF-A6D899391DA0}" dt="2023-04-16T23:21:41.415" v="7" actId="26606"/>
          <ac:spMkLst>
            <pc:docMk/>
            <pc:sldMk cId="3337413660" sldId="257"/>
            <ac:spMk id="17" creationId="{AD415D88-0075-4A82-A283-1E6021BDC461}"/>
          </ac:spMkLst>
        </pc:spChg>
        <pc:spChg chg="add del">
          <ac:chgData name="Remya Raj" userId="8ad458304e39a34f" providerId="LiveId" clId="{2D2DD457-2B06-4BBC-BECF-A6D899391DA0}" dt="2023-04-16T23:21:41.415" v="7" actId="26606"/>
          <ac:spMkLst>
            <pc:docMk/>
            <pc:sldMk cId="3337413660" sldId="257"/>
            <ac:spMk id="18" creationId="{1052C4CA-EF1C-4037-ADF2-52072C0FA324}"/>
          </ac:spMkLst>
        </pc:spChg>
        <pc:spChg chg="add del">
          <ac:chgData name="Remya Raj" userId="8ad458304e39a34f" providerId="LiveId" clId="{2D2DD457-2B06-4BBC-BECF-A6D899391DA0}" dt="2023-04-16T23:21:41.415" v="7" actId="26606"/>
          <ac:spMkLst>
            <pc:docMk/>
            <pc:sldMk cId="3337413660" sldId="257"/>
            <ac:spMk id="20" creationId="{DD9E71F0-7A48-4C29-8E61-F44D090F74CE}"/>
          </ac:spMkLst>
        </pc:spChg>
        <pc:spChg chg="add del">
          <ac:chgData name="Remya Raj" userId="8ad458304e39a34f" providerId="LiveId" clId="{2D2DD457-2B06-4BBC-BECF-A6D899391DA0}" dt="2023-04-16T23:21:41.415" v="7" actId="26606"/>
          <ac:spMkLst>
            <pc:docMk/>
            <pc:sldMk cId="3337413660" sldId="257"/>
            <ac:spMk id="21" creationId="{B075398C-58B1-464A-9B13-3374F24FA09D}"/>
          </ac:spMkLst>
        </pc:spChg>
        <pc:graphicFrameChg chg="add del">
          <ac:chgData name="Remya Raj" userId="8ad458304e39a34f" providerId="LiveId" clId="{2D2DD457-2B06-4BBC-BECF-A6D899391DA0}" dt="2023-04-16T23:21:16.036" v="1" actId="26606"/>
          <ac:graphicFrameMkLst>
            <pc:docMk/>
            <pc:sldMk cId="3337413660" sldId="257"/>
            <ac:graphicFrameMk id="5" creationId="{952D445A-414C-B660-EB76-1FEB4E50C4BC}"/>
          </ac:graphicFrameMkLst>
        </pc:graphicFrameChg>
        <pc:picChg chg="add del">
          <ac:chgData name="Remya Raj" userId="8ad458304e39a34f" providerId="LiveId" clId="{2D2DD457-2B06-4BBC-BECF-A6D899391DA0}" dt="2023-04-16T23:21:27.347" v="3" actId="26606"/>
          <ac:picMkLst>
            <pc:docMk/>
            <pc:sldMk cId="3337413660" sldId="257"/>
            <ac:picMk id="6" creationId="{E4EC382D-DF0C-B0A9-C732-A765153A73BC}"/>
          </ac:picMkLst>
        </pc:picChg>
        <pc:picChg chg="add del mod">
          <ac:chgData name="Remya Raj" userId="8ad458304e39a34f" providerId="LiveId" clId="{2D2DD457-2B06-4BBC-BECF-A6D899391DA0}" dt="2023-04-16T23:21:41.415" v="7" actId="26606"/>
          <ac:picMkLst>
            <pc:docMk/>
            <pc:sldMk cId="3337413660" sldId="257"/>
            <ac:picMk id="19" creationId="{1A00B9B6-EAD5-9D7E-74F9-11EA45D89F44}"/>
          </ac:picMkLst>
        </pc:picChg>
      </pc:sldChg>
      <pc:sldChg chg="addSp delSp modSp new mod setBg">
        <pc:chgData name="Remya Raj" userId="8ad458304e39a34f" providerId="LiveId" clId="{2D2DD457-2B06-4BBC-BECF-A6D899391DA0}" dt="2023-04-16T23:33:31.917" v="149" actId="255"/>
        <pc:sldMkLst>
          <pc:docMk/>
          <pc:sldMk cId="4089788995" sldId="258"/>
        </pc:sldMkLst>
        <pc:spChg chg="mod">
          <ac:chgData name="Remya Raj" userId="8ad458304e39a34f" providerId="LiveId" clId="{2D2DD457-2B06-4BBC-BECF-A6D899391DA0}" dt="2023-04-16T23:33:31.917" v="149" actId="255"/>
          <ac:spMkLst>
            <pc:docMk/>
            <pc:sldMk cId="4089788995" sldId="258"/>
            <ac:spMk id="2" creationId="{7CD377D3-241F-3A2F-231F-188DA14A183E}"/>
          </ac:spMkLst>
        </pc:spChg>
        <pc:spChg chg="del mod">
          <ac:chgData name="Remya Raj" userId="8ad458304e39a34f" providerId="LiveId" clId="{2D2DD457-2B06-4BBC-BECF-A6D899391DA0}" dt="2023-04-16T23:32:48.884" v="148" actId="26606"/>
          <ac:spMkLst>
            <pc:docMk/>
            <pc:sldMk cId="4089788995" sldId="258"/>
            <ac:spMk id="3" creationId="{1AEB291A-891C-A0E6-173D-6B5EC7DBA392}"/>
          </ac:spMkLst>
        </pc:spChg>
        <pc:spChg chg="add">
          <ac:chgData name="Remya Raj" userId="8ad458304e39a34f" providerId="LiveId" clId="{2D2DD457-2B06-4BBC-BECF-A6D899391DA0}" dt="2023-04-16T23:32:48.884" v="148" actId="26606"/>
          <ac:spMkLst>
            <pc:docMk/>
            <pc:sldMk cId="4089788995" sldId="258"/>
            <ac:spMk id="9" creationId="{7EFE8E1C-6E21-431C-9566-DBE21EB862EA}"/>
          </ac:spMkLst>
        </pc:spChg>
        <pc:spChg chg="add">
          <ac:chgData name="Remya Raj" userId="8ad458304e39a34f" providerId="LiveId" clId="{2D2DD457-2B06-4BBC-BECF-A6D899391DA0}" dt="2023-04-16T23:32:48.884" v="148" actId="26606"/>
          <ac:spMkLst>
            <pc:docMk/>
            <pc:sldMk cId="4089788995" sldId="258"/>
            <ac:spMk id="11" creationId="{7CB7A76F-CC93-42A5-9502-CBD469E99327}"/>
          </ac:spMkLst>
        </pc:spChg>
        <pc:spChg chg="add">
          <ac:chgData name="Remya Raj" userId="8ad458304e39a34f" providerId="LiveId" clId="{2D2DD457-2B06-4BBC-BECF-A6D899391DA0}" dt="2023-04-16T23:32:48.884" v="148" actId="26606"/>
          <ac:spMkLst>
            <pc:docMk/>
            <pc:sldMk cId="4089788995" sldId="258"/>
            <ac:spMk id="13" creationId="{CC2217DE-76DC-41C2-B926-88035EF63B27}"/>
          </ac:spMkLst>
        </pc:spChg>
        <pc:graphicFrameChg chg="add">
          <ac:chgData name="Remya Raj" userId="8ad458304e39a34f" providerId="LiveId" clId="{2D2DD457-2B06-4BBC-BECF-A6D899391DA0}" dt="2023-04-16T23:32:48.884" v="148" actId="26606"/>
          <ac:graphicFrameMkLst>
            <pc:docMk/>
            <pc:sldMk cId="4089788995" sldId="258"/>
            <ac:graphicFrameMk id="5" creationId="{C8FDAC4E-B22B-9883-6006-21D09A20A87C}"/>
          </ac:graphicFrameMkLst>
        </pc:graphicFrameChg>
      </pc:sldChg>
      <pc:sldChg chg="addSp delSp modSp new mod">
        <pc:chgData name="Remya Raj" userId="8ad458304e39a34f" providerId="LiveId" clId="{2D2DD457-2B06-4BBC-BECF-A6D899391DA0}" dt="2023-04-17T18:45:14.570" v="569" actId="207"/>
        <pc:sldMkLst>
          <pc:docMk/>
          <pc:sldMk cId="2945943015" sldId="259"/>
        </pc:sldMkLst>
        <pc:spChg chg="mod">
          <ac:chgData name="Remya Raj" userId="8ad458304e39a34f" providerId="LiveId" clId="{2D2DD457-2B06-4BBC-BECF-A6D899391DA0}" dt="2023-04-16T23:43:33.342" v="405" actId="20577"/>
          <ac:spMkLst>
            <pc:docMk/>
            <pc:sldMk cId="2945943015" sldId="259"/>
            <ac:spMk id="2" creationId="{20DCBE6F-0103-965A-E44E-35A559DA36C9}"/>
          </ac:spMkLst>
        </pc:spChg>
        <pc:spChg chg="add del mod">
          <ac:chgData name="Remya Raj" userId="8ad458304e39a34f" providerId="LiveId" clId="{2D2DD457-2B06-4BBC-BECF-A6D899391DA0}" dt="2023-04-17T18:45:14.570" v="569" actId="207"/>
          <ac:spMkLst>
            <pc:docMk/>
            <pc:sldMk cId="2945943015" sldId="259"/>
            <ac:spMk id="3" creationId="{5491BB11-D396-6FEC-AAD0-67ACC9D91AF9}"/>
          </ac:spMkLst>
        </pc:spChg>
        <pc:graphicFrameChg chg="add del">
          <ac:chgData name="Remya Raj" userId="8ad458304e39a34f" providerId="LiveId" clId="{2D2DD457-2B06-4BBC-BECF-A6D899391DA0}" dt="2023-04-16T23:44:34.215" v="409" actId="26606"/>
          <ac:graphicFrameMkLst>
            <pc:docMk/>
            <pc:sldMk cId="2945943015" sldId="259"/>
            <ac:graphicFrameMk id="5" creationId="{029AB9C8-2722-86CB-FF95-8F61BE282EAD}"/>
          </ac:graphicFrameMkLst>
        </pc:graphicFrameChg>
        <pc:graphicFrameChg chg="add del">
          <ac:chgData name="Remya Raj" userId="8ad458304e39a34f" providerId="LiveId" clId="{2D2DD457-2B06-4BBC-BECF-A6D899391DA0}" dt="2023-04-16T23:44:54.584" v="411" actId="26606"/>
          <ac:graphicFrameMkLst>
            <pc:docMk/>
            <pc:sldMk cId="2945943015" sldId="259"/>
            <ac:graphicFrameMk id="7" creationId="{6B0ABFB3-8E9B-F2EE-ECBF-E941048C6622}"/>
          </ac:graphicFrameMkLst>
        </pc:graphicFrameChg>
      </pc:sldChg>
      <pc:sldChg chg="new del">
        <pc:chgData name="Remya Raj" userId="8ad458304e39a34f" providerId="LiveId" clId="{2D2DD457-2B06-4BBC-BECF-A6D899391DA0}" dt="2023-04-16T23:37:12.991" v="181" actId="680"/>
        <pc:sldMkLst>
          <pc:docMk/>
          <pc:sldMk cId="3317318554" sldId="260"/>
        </pc:sldMkLst>
      </pc:sldChg>
      <pc:sldChg chg="addSp delSp modSp new mod setBg">
        <pc:chgData name="Remya Raj" userId="8ad458304e39a34f" providerId="LiveId" clId="{2D2DD457-2B06-4BBC-BECF-A6D899391DA0}" dt="2023-04-16T23:47:36.945" v="419" actId="26606"/>
        <pc:sldMkLst>
          <pc:docMk/>
          <pc:sldMk cId="4028240376" sldId="260"/>
        </pc:sldMkLst>
        <pc:spChg chg="mod">
          <ac:chgData name="Remya Raj" userId="8ad458304e39a34f" providerId="LiveId" clId="{2D2DD457-2B06-4BBC-BECF-A6D899391DA0}" dt="2023-04-16T23:47:36.945" v="419" actId="26606"/>
          <ac:spMkLst>
            <pc:docMk/>
            <pc:sldMk cId="4028240376" sldId="260"/>
            <ac:spMk id="2" creationId="{1CF56288-1CF5-2A74-724A-A954AE02E201}"/>
          </ac:spMkLst>
        </pc:spChg>
        <pc:spChg chg="add del mod">
          <ac:chgData name="Remya Raj" userId="8ad458304e39a34f" providerId="LiveId" clId="{2D2DD457-2B06-4BBC-BECF-A6D899391DA0}" dt="2023-04-16T23:47:36.945" v="419" actId="26606"/>
          <ac:spMkLst>
            <pc:docMk/>
            <pc:sldMk cId="4028240376" sldId="260"/>
            <ac:spMk id="3" creationId="{47B658F5-4B13-BB04-712E-73947BE854ED}"/>
          </ac:spMkLst>
        </pc:spChg>
        <pc:spChg chg="add del">
          <ac:chgData name="Remya Raj" userId="8ad458304e39a34f" providerId="LiveId" clId="{2D2DD457-2B06-4BBC-BECF-A6D899391DA0}" dt="2023-04-16T23:47:36.945" v="419" actId="26606"/>
          <ac:spMkLst>
            <pc:docMk/>
            <pc:sldMk cId="4028240376" sldId="260"/>
            <ac:spMk id="6" creationId="{51B4153B-B110-4ED7-8630-3CABE81A3821}"/>
          </ac:spMkLst>
        </pc:spChg>
        <pc:spChg chg="add del">
          <ac:chgData name="Remya Raj" userId="8ad458304e39a34f" providerId="LiveId" clId="{2D2DD457-2B06-4BBC-BECF-A6D899391DA0}" dt="2023-04-16T23:47:36.945" v="419" actId="26606"/>
          <ac:spMkLst>
            <pc:docMk/>
            <pc:sldMk cId="4028240376" sldId="260"/>
            <ac:spMk id="7" creationId="{6FA5C78E-B270-4285-98D2-CD98C01BA1A8}"/>
          </ac:spMkLst>
        </pc:spChg>
        <pc:spChg chg="add del">
          <ac:chgData name="Remya Raj" userId="8ad458304e39a34f" providerId="LiveId" clId="{2D2DD457-2B06-4BBC-BECF-A6D899391DA0}" dt="2023-04-16T23:47:36.945" v="419" actId="26606"/>
          <ac:spMkLst>
            <pc:docMk/>
            <pc:sldMk cId="4028240376" sldId="260"/>
            <ac:spMk id="8" creationId="{03A2060A-9B94-4B72-B661-8908DD26C267}"/>
          </ac:spMkLst>
        </pc:spChg>
        <pc:spChg chg="add del">
          <ac:chgData name="Remya Raj" userId="8ad458304e39a34f" providerId="LiveId" clId="{2D2DD457-2B06-4BBC-BECF-A6D899391DA0}" dt="2023-04-16T23:45:31.498" v="413" actId="26606"/>
          <ac:spMkLst>
            <pc:docMk/>
            <pc:sldMk cId="4028240376" sldId="260"/>
            <ac:spMk id="9" creationId="{AD415D88-0075-4A82-A283-1E6021BDC461}"/>
          </ac:spMkLst>
        </pc:spChg>
        <pc:spChg chg="add del">
          <ac:chgData name="Remya Raj" userId="8ad458304e39a34f" providerId="LiveId" clId="{2D2DD457-2B06-4BBC-BECF-A6D899391DA0}" dt="2023-04-16T23:47:36.945" v="419" actId="26606"/>
          <ac:spMkLst>
            <pc:docMk/>
            <pc:sldMk cId="4028240376" sldId="260"/>
            <ac:spMk id="10" creationId="{85F34811-F695-48A5-BE8E-269963D86F04}"/>
          </ac:spMkLst>
        </pc:spChg>
        <pc:spChg chg="add del">
          <ac:chgData name="Remya Raj" userId="8ad458304e39a34f" providerId="LiveId" clId="{2D2DD457-2B06-4BBC-BECF-A6D899391DA0}" dt="2023-04-16T23:45:31.498" v="413" actId="26606"/>
          <ac:spMkLst>
            <pc:docMk/>
            <pc:sldMk cId="4028240376" sldId="260"/>
            <ac:spMk id="11" creationId="{1052C4CA-EF1C-4037-ADF2-52072C0FA324}"/>
          </ac:spMkLst>
        </pc:spChg>
        <pc:spChg chg="add del">
          <ac:chgData name="Remya Raj" userId="8ad458304e39a34f" providerId="LiveId" clId="{2D2DD457-2B06-4BBC-BECF-A6D899391DA0}" dt="2023-04-16T23:45:31.498" v="413" actId="26606"/>
          <ac:spMkLst>
            <pc:docMk/>
            <pc:sldMk cId="4028240376" sldId="260"/>
            <ac:spMk id="13" creationId="{DD9E71F0-7A48-4C29-8E61-F44D090F74CE}"/>
          </ac:spMkLst>
        </pc:spChg>
        <pc:spChg chg="add">
          <ac:chgData name="Remya Raj" userId="8ad458304e39a34f" providerId="LiveId" clId="{2D2DD457-2B06-4BBC-BECF-A6D899391DA0}" dt="2023-04-16T23:47:36.945" v="419" actId="26606"/>
          <ac:spMkLst>
            <pc:docMk/>
            <pc:sldMk cId="4028240376" sldId="260"/>
            <ac:spMk id="14" creationId="{FBA4298C-3B35-4490-B20E-FE53B856100B}"/>
          </ac:spMkLst>
        </pc:spChg>
        <pc:spChg chg="add del">
          <ac:chgData name="Remya Raj" userId="8ad458304e39a34f" providerId="LiveId" clId="{2D2DD457-2B06-4BBC-BECF-A6D899391DA0}" dt="2023-04-16T23:45:31.498" v="413" actId="26606"/>
          <ac:spMkLst>
            <pc:docMk/>
            <pc:sldMk cId="4028240376" sldId="260"/>
            <ac:spMk id="15" creationId="{B075398C-58B1-464A-9B13-3374F24FA09D}"/>
          </ac:spMkLst>
        </pc:spChg>
        <pc:spChg chg="add">
          <ac:chgData name="Remya Raj" userId="8ad458304e39a34f" providerId="LiveId" clId="{2D2DD457-2B06-4BBC-BECF-A6D899391DA0}" dt="2023-04-16T23:47:36.945" v="419" actId="26606"/>
          <ac:spMkLst>
            <pc:docMk/>
            <pc:sldMk cId="4028240376" sldId="260"/>
            <ac:spMk id="16" creationId="{97747F40-F9BD-47EC-AE13-27CA7BBEF927}"/>
          </ac:spMkLst>
        </pc:spChg>
        <pc:spChg chg="add del">
          <ac:chgData name="Remya Raj" userId="8ad458304e39a34f" providerId="LiveId" clId="{2D2DD457-2B06-4BBC-BECF-A6D899391DA0}" dt="2023-04-16T23:45:53.919" v="415" actId="26606"/>
          <ac:spMkLst>
            <pc:docMk/>
            <pc:sldMk cId="4028240376" sldId="260"/>
            <ac:spMk id="17" creationId="{A9F95C5C-FBE3-42CB-A029-C907B401BD99}"/>
          </ac:spMkLst>
        </pc:spChg>
        <pc:spChg chg="add del">
          <ac:chgData name="Remya Raj" userId="8ad458304e39a34f" providerId="LiveId" clId="{2D2DD457-2B06-4BBC-BECF-A6D899391DA0}" dt="2023-04-16T23:45:53.919" v="415" actId="26606"/>
          <ac:spMkLst>
            <pc:docMk/>
            <pc:sldMk cId="4028240376" sldId="260"/>
            <ac:spMk id="18" creationId="{A15F4668-AC50-40D9-9F1B-B23CB6D828CA}"/>
          </ac:spMkLst>
        </pc:spChg>
        <pc:spChg chg="add del">
          <ac:chgData name="Remya Raj" userId="8ad458304e39a34f" providerId="LiveId" clId="{2D2DD457-2B06-4BBC-BECF-A6D899391DA0}" dt="2023-04-16T23:45:53.919" v="415" actId="26606"/>
          <ac:spMkLst>
            <pc:docMk/>
            <pc:sldMk cId="4028240376" sldId="260"/>
            <ac:spMk id="19" creationId="{B09B1BDA-9F0D-4681-9831-A7BD4C62EB22}"/>
          </ac:spMkLst>
        </pc:spChg>
        <pc:spChg chg="add del">
          <ac:chgData name="Remya Raj" userId="8ad458304e39a34f" providerId="LiveId" clId="{2D2DD457-2B06-4BBC-BECF-A6D899391DA0}" dt="2023-04-16T23:45:53.919" v="415" actId="26606"/>
          <ac:spMkLst>
            <pc:docMk/>
            <pc:sldMk cId="4028240376" sldId="260"/>
            <ac:spMk id="20" creationId="{7A2130C3-47F5-4671-95BC-A16BCFEAB4B5}"/>
          </ac:spMkLst>
        </pc:spChg>
        <pc:spChg chg="add">
          <ac:chgData name="Remya Raj" userId="8ad458304e39a34f" providerId="LiveId" clId="{2D2DD457-2B06-4BBC-BECF-A6D899391DA0}" dt="2023-04-16T23:47:36.945" v="419" actId="26606"/>
          <ac:spMkLst>
            <pc:docMk/>
            <pc:sldMk cId="4028240376" sldId="260"/>
            <ac:spMk id="22" creationId="{A115D65E-0C93-4C40-B736-E34E0BBEC379}"/>
          </ac:spMkLst>
        </pc:spChg>
        <pc:spChg chg="add del">
          <ac:chgData name="Remya Raj" userId="8ad458304e39a34f" providerId="LiveId" clId="{2D2DD457-2B06-4BBC-BECF-A6D899391DA0}" dt="2023-04-16T23:46:32.081" v="417" actId="26606"/>
          <ac:spMkLst>
            <pc:docMk/>
            <pc:sldMk cId="4028240376" sldId="260"/>
            <ac:spMk id="23" creationId="{FBA4298C-3B35-4490-B20E-FE53B856100B}"/>
          </ac:spMkLst>
        </pc:spChg>
        <pc:spChg chg="add del">
          <ac:chgData name="Remya Raj" userId="8ad458304e39a34f" providerId="LiveId" clId="{2D2DD457-2B06-4BBC-BECF-A6D899391DA0}" dt="2023-04-16T23:46:32.081" v="417" actId="26606"/>
          <ac:spMkLst>
            <pc:docMk/>
            <pc:sldMk cId="4028240376" sldId="260"/>
            <ac:spMk id="24" creationId="{97747F40-F9BD-47EC-AE13-27CA7BBEF927}"/>
          </ac:spMkLst>
        </pc:spChg>
        <pc:spChg chg="add del">
          <ac:chgData name="Remya Raj" userId="8ad458304e39a34f" providerId="LiveId" clId="{2D2DD457-2B06-4BBC-BECF-A6D899391DA0}" dt="2023-04-16T23:46:32.081" v="417" actId="26606"/>
          <ac:spMkLst>
            <pc:docMk/>
            <pc:sldMk cId="4028240376" sldId="260"/>
            <ac:spMk id="25" creationId="{A115D65E-0C93-4C40-B736-E34E0BBEC379}"/>
          </ac:spMkLst>
        </pc:spChg>
        <pc:spChg chg="add del">
          <ac:chgData name="Remya Raj" userId="8ad458304e39a34f" providerId="LiveId" clId="{2D2DD457-2B06-4BBC-BECF-A6D899391DA0}" dt="2023-04-16T23:46:32.081" v="417" actId="26606"/>
          <ac:spMkLst>
            <pc:docMk/>
            <pc:sldMk cId="4028240376" sldId="260"/>
            <ac:spMk id="27" creationId="{47B658F5-4B13-BB04-712E-73947BE854ED}"/>
          </ac:spMkLst>
        </pc:spChg>
        <pc:spChg chg="add del">
          <ac:chgData name="Remya Raj" userId="8ad458304e39a34f" providerId="LiveId" clId="{2D2DD457-2B06-4BBC-BECF-A6D899391DA0}" dt="2023-04-16T23:46:32.081" v="417" actId="26606"/>
          <ac:spMkLst>
            <pc:docMk/>
            <pc:sldMk cId="4028240376" sldId="260"/>
            <ac:spMk id="28" creationId="{A2EF89B5-146A-40CD-9E37-AE6B8156DC51}"/>
          </ac:spMkLst>
        </pc:spChg>
        <pc:spChg chg="add">
          <ac:chgData name="Remya Raj" userId="8ad458304e39a34f" providerId="LiveId" clId="{2D2DD457-2B06-4BBC-BECF-A6D899391DA0}" dt="2023-04-16T23:47:36.945" v="419" actId="26606"/>
          <ac:spMkLst>
            <pc:docMk/>
            <pc:sldMk cId="4028240376" sldId="260"/>
            <ac:spMk id="29" creationId="{A2EF89B5-146A-40CD-9E37-AE6B8156DC51}"/>
          </ac:spMkLst>
        </pc:spChg>
        <pc:graphicFrameChg chg="add del">
          <ac:chgData name="Remya Raj" userId="8ad458304e39a34f" providerId="LiveId" clId="{2D2DD457-2B06-4BBC-BECF-A6D899391DA0}" dt="2023-04-16T23:45:53.919" v="415" actId="26606"/>
          <ac:graphicFrameMkLst>
            <pc:docMk/>
            <pc:sldMk cId="4028240376" sldId="260"/>
            <ac:graphicFrameMk id="21" creationId="{6ECA78FE-4AF8-D549-B861-87C6ED663ADD}"/>
          </ac:graphicFrameMkLst>
        </pc:graphicFrameChg>
        <pc:picChg chg="add del">
          <ac:chgData name="Remya Raj" userId="8ad458304e39a34f" providerId="LiveId" clId="{2D2DD457-2B06-4BBC-BECF-A6D899391DA0}" dt="2023-04-16T23:45:31.498" v="413" actId="26606"/>
          <ac:picMkLst>
            <pc:docMk/>
            <pc:sldMk cId="4028240376" sldId="260"/>
            <ac:picMk id="5" creationId="{4EA80CCE-CA9B-7DBB-12E5-F17D635EE088}"/>
          </ac:picMkLst>
        </pc:picChg>
        <pc:picChg chg="add mod">
          <ac:chgData name="Remya Raj" userId="8ad458304e39a34f" providerId="LiveId" clId="{2D2DD457-2B06-4BBC-BECF-A6D899391DA0}" dt="2023-04-16T23:47:36.945" v="419" actId="26606"/>
          <ac:picMkLst>
            <pc:docMk/>
            <pc:sldMk cId="4028240376" sldId="260"/>
            <ac:picMk id="12" creationId="{B16CA68E-FF11-F061-C0E1-182756B18F5A}"/>
          </ac:picMkLst>
        </pc:picChg>
        <pc:picChg chg="add del">
          <ac:chgData name="Remya Raj" userId="8ad458304e39a34f" providerId="LiveId" clId="{2D2DD457-2B06-4BBC-BECF-A6D899391DA0}" dt="2023-04-16T23:46:32.081" v="417" actId="26606"/>
          <ac:picMkLst>
            <pc:docMk/>
            <pc:sldMk cId="4028240376" sldId="260"/>
            <ac:picMk id="26" creationId="{8A957621-CB71-EC6D-E43E-0E2E8C5DEAC1}"/>
          </ac:picMkLst>
        </pc:picChg>
      </pc:sldChg>
      <pc:sldChg chg="addSp delSp modSp new mod setBg">
        <pc:chgData name="Remya Raj" userId="8ad458304e39a34f" providerId="LiveId" clId="{2D2DD457-2B06-4BBC-BECF-A6D899391DA0}" dt="2023-04-17T18:36:15.925" v="516" actId="20577"/>
        <pc:sldMkLst>
          <pc:docMk/>
          <pc:sldMk cId="1808475321" sldId="261"/>
        </pc:sldMkLst>
        <pc:spChg chg="mod">
          <ac:chgData name="Remya Raj" userId="8ad458304e39a34f" providerId="LiveId" clId="{2D2DD457-2B06-4BBC-BECF-A6D899391DA0}" dt="2023-04-16T23:58:13.818" v="477" actId="26606"/>
          <ac:spMkLst>
            <pc:docMk/>
            <pc:sldMk cId="1808475321" sldId="261"/>
            <ac:spMk id="2" creationId="{1D0021B6-0481-2186-1F02-A46789D80EDC}"/>
          </ac:spMkLst>
        </pc:spChg>
        <pc:spChg chg="add del mod">
          <ac:chgData name="Remya Raj" userId="8ad458304e39a34f" providerId="LiveId" clId="{2D2DD457-2B06-4BBC-BECF-A6D899391DA0}" dt="2023-04-17T18:36:15.925" v="516" actId="20577"/>
          <ac:spMkLst>
            <pc:docMk/>
            <pc:sldMk cId="1808475321" sldId="261"/>
            <ac:spMk id="3" creationId="{390BAC32-23B3-F4D2-018F-BF210E46FB85}"/>
          </ac:spMkLst>
        </pc:spChg>
        <pc:spChg chg="add del">
          <ac:chgData name="Remya Raj" userId="8ad458304e39a34f" providerId="LiveId" clId="{2D2DD457-2B06-4BBC-BECF-A6D899391DA0}" dt="2023-04-16T23:56:56.389" v="470" actId="26606"/>
          <ac:spMkLst>
            <pc:docMk/>
            <pc:sldMk cId="1808475321" sldId="261"/>
            <ac:spMk id="9" creationId="{51B4153B-B110-4ED7-8630-3CABE81A3821}"/>
          </ac:spMkLst>
        </pc:spChg>
        <pc:spChg chg="add">
          <ac:chgData name="Remya Raj" userId="8ad458304e39a34f" providerId="LiveId" clId="{2D2DD457-2B06-4BBC-BECF-A6D899391DA0}" dt="2023-04-16T23:58:13.818" v="477" actId="26606"/>
          <ac:spMkLst>
            <pc:docMk/>
            <pc:sldMk cId="1808475321" sldId="261"/>
            <ac:spMk id="10" creationId="{0FF30AE3-5A36-4C87-A232-1BB2380AE7A0}"/>
          </ac:spMkLst>
        </pc:spChg>
        <pc:spChg chg="add del">
          <ac:chgData name="Remya Raj" userId="8ad458304e39a34f" providerId="LiveId" clId="{2D2DD457-2B06-4BBC-BECF-A6D899391DA0}" dt="2023-04-16T23:56:56.389" v="470" actId="26606"/>
          <ac:spMkLst>
            <pc:docMk/>
            <pc:sldMk cId="1808475321" sldId="261"/>
            <ac:spMk id="11" creationId="{6FA5C78E-B270-4285-98D2-CD98C01BA1A8}"/>
          </ac:spMkLst>
        </pc:spChg>
        <pc:spChg chg="add">
          <ac:chgData name="Remya Raj" userId="8ad458304e39a34f" providerId="LiveId" clId="{2D2DD457-2B06-4BBC-BECF-A6D899391DA0}" dt="2023-04-16T23:58:13.818" v="477" actId="26606"/>
          <ac:spMkLst>
            <pc:docMk/>
            <pc:sldMk cId="1808475321" sldId="261"/>
            <ac:spMk id="12" creationId="{E9621A52-88CD-4B49-A58B-BEF9A39CC304}"/>
          </ac:spMkLst>
        </pc:spChg>
        <pc:spChg chg="add del">
          <ac:chgData name="Remya Raj" userId="8ad458304e39a34f" providerId="LiveId" clId="{2D2DD457-2B06-4BBC-BECF-A6D899391DA0}" dt="2023-04-16T23:56:56.389" v="470" actId="26606"/>
          <ac:spMkLst>
            <pc:docMk/>
            <pc:sldMk cId="1808475321" sldId="261"/>
            <ac:spMk id="13" creationId="{03A2060A-9B94-4B72-B661-8908DD26C267}"/>
          </ac:spMkLst>
        </pc:spChg>
        <pc:spChg chg="add">
          <ac:chgData name="Remya Raj" userId="8ad458304e39a34f" providerId="LiveId" clId="{2D2DD457-2B06-4BBC-BECF-A6D899391DA0}" dt="2023-04-16T23:58:13.818" v="477" actId="26606"/>
          <ac:spMkLst>
            <pc:docMk/>
            <pc:sldMk cId="1808475321" sldId="261"/>
            <ac:spMk id="14" creationId="{C1C7E7A1-91C8-4555-9917-CA8A58A8C37D}"/>
          </ac:spMkLst>
        </pc:spChg>
        <pc:spChg chg="add del">
          <ac:chgData name="Remya Raj" userId="8ad458304e39a34f" providerId="LiveId" clId="{2D2DD457-2B06-4BBC-BECF-A6D899391DA0}" dt="2023-04-16T23:56:56.389" v="470" actId="26606"/>
          <ac:spMkLst>
            <pc:docMk/>
            <pc:sldMk cId="1808475321" sldId="261"/>
            <ac:spMk id="15" creationId="{85F34811-F695-48A5-BE8E-269963D86F04}"/>
          </ac:spMkLst>
        </pc:spChg>
        <pc:spChg chg="add">
          <ac:chgData name="Remya Raj" userId="8ad458304e39a34f" providerId="LiveId" clId="{2D2DD457-2B06-4BBC-BECF-A6D899391DA0}" dt="2023-04-16T23:58:13.818" v="477" actId="26606"/>
          <ac:spMkLst>
            <pc:docMk/>
            <pc:sldMk cId="1808475321" sldId="261"/>
            <ac:spMk id="16" creationId="{BE861055-2EAB-429E-B867-4869568A11EF}"/>
          </ac:spMkLst>
        </pc:spChg>
        <pc:spChg chg="add del">
          <ac:chgData name="Remya Raj" userId="8ad458304e39a34f" providerId="LiveId" clId="{2D2DD457-2B06-4BBC-BECF-A6D899391DA0}" dt="2023-04-16T23:57:03.581" v="472" actId="26606"/>
          <ac:spMkLst>
            <pc:docMk/>
            <pc:sldMk cId="1808475321" sldId="261"/>
            <ac:spMk id="17" creationId="{F09CA6CC-C9DF-440F-BE30-1167A9211C99}"/>
          </ac:spMkLst>
        </pc:spChg>
        <pc:spChg chg="add del">
          <ac:chgData name="Remya Raj" userId="8ad458304e39a34f" providerId="LiveId" clId="{2D2DD457-2B06-4BBC-BECF-A6D899391DA0}" dt="2023-04-16T23:57:03.581" v="472" actId="26606"/>
          <ac:spMkLst>
            <pc:docMk/>
            <pc:sldMk cId="1808475321" sldId="261"/>
            <ac:spMk id="18" creationId="{6F82D7C3-4329-485C-9C81-FB5BA3FA96DF}"/>
          </ac:spMkLst>
        </pc:spChg>
        <pc:spChg chg="add del">
          <ac:chgData name="Remya Raj" userId="8ad458304e39a34f" providerId="LiveId" clId="{2D2DD457-2B06-4BBC-BECF-A6D899391DA0}" dt="2023-04-16T23:57:03.581" v="472" actId="26606"/>
          <ac:spMkLst>
            <pc:docMk/>
            <pc:sldMk cId="1808475321" sldId="261"/>
            <ac:spMk id="20" creationId="{B4A844BD-14AA-428F-A577-AF00BC3747EA}"/>
          </ac:spMkLst>
        </pc:spChg>
        <pc:spChg chg="add del">
          <ac:chgData name="Remya Raj" userId="8ad458304e39a34f" providerId="LiveId" clId="{2D2DD457-2B06-4BBC-BECF-A6D899391DA0}" dt="2023-04-16T23:57:03.581" v="472" actId="26606"/>
          <ac:spMkLst>
            <pc:docMk/>
            <pc:sldMk cId="1808475321" sldId="261"/>
            <ac:spMk id="21" creationId="{B5E57564-AF5B-45C2-9B42-165C77BE88F2}"/>
          </ac:spMkLst>
        </pc:spChg>
        <pc:spChg chg="add del">
          <ac:chgData name="Remya Raj" userId="8ad458304e39a34f" providerId="LiveId" clId="{2D2DD457-2B06-4BBC-BECF-A6D899391DA0}" dt="2023-04-16T23:57:06.870" v="474" actId="26606"/>
          <ac:spMkLst>
            <pc:docMk/>
            <pc:sldMk cId="1808475321" sldId="261"/>
            <ac:spMk id="23" creationId="{7EFE8E1C-6E21-431C-9566-DBE21EB862EA}"/>
          </ac:spMkLst>
        </pc:spChg>
        <pc:spChg chg="add del">
          <ac:chgData name="Remya Raj" userId="8ad458304e39a34f" providerId="LiveId" clId="{2D2DD457-2B06-4BBC-BECF-A6D899391DA0}" dt="2023-04-16T23:57:06.870" v="474" actId="26606"/>
          <ac:spMkLst>
            <pc:docMk/>
            <pc:sldMk cId="1808475321" sldId="261"/>
            <ac:spMk id="24" creationId="{7CB7A76F-CC93-42A5-9502-CBD469E99327}"/>
          </ac:spMkLst>
        </pc:spChg>
        <pc:spChg chg="add del">
          <ac:chgData name="Remya Raj" userId="8ad458304e39a34f" providerId="LiveId" clId="{2D2DD457-2B06-4BBC-BECF-A6D899391DA0}" dt="2023-04-16T23:57:06.870" v="474" actId="26606"/>
          <ac:spMkLst>
            <pc:docMk/>
            <pc:sldMk cId="1808475321" sldId="261"/>
            <ac:spMk id="25" creationId="{CC2217DE-76DC-41C2-B926-88035EF63B27}"/>
          </ac:spMkLst>
        </pc:spChg>
        <pc:graphicFrameChg chg="add del">
          <ac:chgData name="Remya Raj" userId="8ad458304e39a34f" providerId="LiveId" clId="{2D2DD457-2B06-4BBC-BECF-A6D899391DA0}" dt="2023-04-16T23:57:06.870" v="474" actId="26606"/>
          <ac:graphicFrameMkLst>
            <pc:docMk/>
            <pc:sldMk cId="1808475321" sldId="261"/>
            <ac:graphicFrameMk id="26" creationId="{F3A6798C-0A65-D715-E16F-97B79BBB9207}"/>
          </ac:graphicFrameMkLst>
        </pc:graphicFrameChg>
        <pc:picChg chg="add del">
          <ac:chgData name="Remya Raj" userId="8ad458304e39a34f" providerId="LiveId" clId="{2D2DD457-2B06-4BBC-BECF-A6D899391DA0}" dt="2023-04-16T23:56:56.389" v="470" actId="26606"/>
          <ac:picMkLst>
            <pc:docMk/>
            <pc:sldMk cId="1808475321" sldId="261"/>
            <ac:picMk id="5" creationId="{0D62E05E-791C-7EEF-1D18-0D6171A84EC0}"/>
          </ac:picMkLst>
        </pc:picChg>
        <pc:picChg chg="add mod">
          <ac:chgData name="Remya Raj" userId="8ad458304e39a34f" providerId="LiveId" clId="{2D2DD457-2B06-4BBC-BECF-A6D899391DA0}" dt="2023-04-16T23:58:33.447" v="478" actId="27957"/>
          <ac:picMkLst>
            <pc:docMk/>
            <pc:sldMk cId="1808475321" sldId="261"/>
            <ac:picMk id="7" creationId="{C82F961E-9CA9-C86F-EB66-92BF070630E4}"/>
          </ac:picMkLst>
        </pc:picChg>
        <pc:picChg chg="add del">
          <ac:chgData name="Remya Raj" userId="8ad458304e39a34f" providerId="LiveId" clId="{2D2DD457-2B06-4BBC-BECF-A6D899391DA0}" dt="2023-04-16T23:57:03.581" v="472" actId="26606"/>
          <ac:picMkLst>
            <pc:docMk/>
            <pc:sldMk cId="1808475321" sldId="261"/>
            <ac:picMk id="19" creationId="{8B3BD0E1-D886-DDD6-E0BD-A6064A730119}"/>
          </ac:picMkLst>
        </pc:picChg>
      </pc:sldChg>
      <pc:sldChg chg="addSp delSp modSp new mod setBg">
        <pc:chgData name="Remya Raj" userId="8ad458304e39a34f" providerId="LiveId" clId="{2D2DD457-2B06-4BBC-BECF-A6D899391DA0}" dt="2023-04-17T18:43:38.518" v="567" actId="1076"/>
        <pc:sldMkLst>
          <pc:docMk/>
          <pc:sldMk cId="1570680973" sldId="262"/>
        </pc:sldMkLst>
        <pc:spChg chg="mod ord">
          <ac:chgData name="Remya Raj" userId="8ad458304e39a34f" providerId="LiveId" clId="{2D2DD457-2B06-4BBC-BECF-A6D899391DA0}" dt="2023-04-17T18:42:08.076" v="561" actId="20577"/>
          <ac:spMkLst>
            <pc:docMk/>
            <pc:sldMk cId="1570680973" sldId="262"/>
            <ac:spMk id="2" creationId="{CF31C5E8-0192-5397-960E-37F9708D7C38}"/>
          </ac:spMkLst>
        </pc:spChg>
        <pc:spChg chg="add del">
          <ac:chgData name="Remya Raj" userId="8ad458304e39a34f" providerId="LiveId" clId="{2D2DD457-2B06-4BBC-BECF-A6D899391DA0}" dt="2023-04-17T18:40:10" v="529" actId="3680"/>
          <ac:spMkLst>
            <pc:docMk/>
            <pc:sldMk cId="1570680973" sldId="262"/>
            <ac:spMk id="3" creationId="{F4D64101-4833-6D6B-EEDF-95DB598DCA97}"/>
          </ac:spMkLst>
        </pc:spChg>
        <pc:spChg chg="add del">
          <ac:chgData name="Remya Raj" userId="8ad458304e39a34f" providerId="LiveId" clId="{2D2DD457-2B06-4BBC-BECF-A6D899391DA0}" dt="2023-04-17T18:39:29.869" v="523" actId="26606"/>
          <ac:spMkLst>
            <pc:docMk/>
            <pc:sldMk cId="1570680973" sldId="262"/>
            <ac:spMk id="10" creationId="{7A08E557-10DB-421A-876E-1AE58F8E07C4}"/>
          </ac:spMkLst>
        </pc:spChg>
        <pc:spChg chg="add del">
          <ac:chgData name="Remya Raj" userId="8ad458304e39a34f" providerId="LiveId" clId="{2D2DD457-2B06-4BBC-BECF-A6D899391DA0}" dt="2023-04-17T18:39:29.869" v="523" actId="26606"/>
          <ac:spMkLst>
            <pc:docMk/>
            <pc:sldMk cId="1570680973" sldId="262"/>
            <ac:spMk id="12" creationId="{2ACFBFEE-8DA6-40D8-9269-B1779C44E27E}"/>
          </ac:spMkLst>
        </pc:spChg>
        <pc:spChg chg="add del">
          <ac:chgData name="Remya Raj" userId="8ad458304e39a34f" providerId="LiveId" clId="{2D2DD457-2B06-4BBC-BECF-A6D899391DA0}" dt="2023-04-17T18:39:29.869" v="523" actId="26606"/>
          <ac:spMkLst>
            <pc:docMk/>
            <pc:sldMk cId="1570680973" sldId="262"/>
            <ac:spMk id="14" creationId="{581C75C9-8B7B-45C0-9FCF-DB9A15B63564}"/>
          </ac:spMkLst>
        </pc:spChg>
        <pc:spChg chg="add del">
          <ac:chgData name="Remya Raj" userId="8ad458304e39a34f" providerId="LiveId" clId="{2D2DD457-2B06-4BBC-BECF-A6D899391DA0}" dt="2023-04-17T18:39:29.869" v="523" actId="26606"/>
          <ac:spMkLst>
            <pc:docMk/>
            <pc:sldMk cId="1570680973" sldId="262"/>
            <ac:spMk id="16" creationId="{A99A96A4-4DBB-414E-9A3F-0B93AA14467A}"/>
          </ac:spMkLst>
        </pc:spChg>
        <pc:spChg chg="add del">
          <ac:chgData name="Remya Raj" userId="8ad458304e39a34f" providerId="LiveId" clId="{2D2DD457-2B06-4BBC-BECF-A6D899391DA0}" dt="2023-04-17T18:39:31.807" v="525" actId="26606"/>
          <ac:spMkLst>
            <pc:docMk/>
            <pc:sldMk cId="1570680973" sldId="262"/>
            <ac:spMk id="18" creationId="{1BC7C971-803E-4F15-ACE9-AE0BFA876A44}"/>
          </ac:spMkLst>
        </pc:spChg>
        <pc:spChg chg="add del">
          <ac:chgData name="Remya Raj" userId="8ad458304e39a34f" providerId="LiveId" clId="{2D2DD457-2B06-4BBC-BECF-A6D899391DA0}" dt="2023-04-17T18:39:31.807" v="525" actId="26606"/>
          <ac:spMkLst>
            <pc:docMk/>
            <pc:sldMk cId="1570680973" sldId="262"/>
            <ac:spMk id="19" creationId="{7A08E557-10DB-421A-876E-1AE58F8E07C4}"/>
          </ac:spMkLst>
        </pc:spChg>
        <pc:spChg chg="add del">
          <ac:chgData name="Remya Raj" userId="8ad458304e39a34f" providerId="LiveId" clId="{2D2DD457-2B06-4BBC-BECF-A6D899391DA0}" dt="2023-04-17T18:39:31.807" v="525" actId="26606"/>
          <ac:spMkLst>
            <pc:docMk/>
            <pc:sldMk cId="1570680973" sldId="262"/>
            <ac:spMk id="20" creationId="{74319818-7012-46F7-BE23-777D5B2E6925}"/>
          </ac:spMkLst>
        </pc:spChg>
        <pc:spChg chg="add del">
          <ac:chgData name="Remya Raj" userId="8ad458304e39a34f" providerId="LiveId" clId="{2D2DD457-2B06-4BBC-BECF-A6D899391DA0}" dt="2023-04-17T18:39:31.807" v="525" actId="26606"/>
          <ac:spMkLst>
            <pc:docMk/>
            <pc:sldMk cId="1570680973" sldId="262"/>
            <ac:spMk id="21" creationId="{D2FE1895-D723-4291-9D23-34ABCE97270C}"/>
          </ac:spMkLst>
        </pc:spChg>
        <pc:spChg chg="add del">
          <ac:chgData name="Remya Raj" userId="8ad458304e39a34f" providerId="LiveId" clId="{2D2DD457-2B06-4BBC-BECF-A6D899391DA0}" dt="2023-04-17T18:39:31.807" v="525" actId="26606"/>
          <ac:spMkLst>
            <pc:docMk/>
            <pc:sldMk cId="1570680973" sldId="262"/>
            <ac:spMk id="22" creationId="{FA0D2B71-5D5B-4887-8703-474324E0E3F8}"/>
          </ac:spMkLst>
        </pc:spChg>
        <pc:spChg chg="add del">
          <ac:chgData name="Remya Raj" userId="8ad458304e39a34f" providerId="LiveId" clId="{2D2DD457-2B06-4BBC-BECF-A6D899391DA0}" dt="2023-04-17T18:39:31.807" v="525" actId="26606"/>
          <ac:spMkLst>
            <pc:docMk/>
            <pc:sldMk cId="1570680973" sldId="262"/>
            <ac:spMk id="23" creationId="{B29C3614-2A4F-446E-99B0-D1589D99798D}"/>
          </ac:spMkLst>
        </pc:spChg>
        <pc:spChg chg="add del">
          <ac:chgData name="Remya Raj" userId="8ad458304e39a34f" providerId="LiveId" clId="{2D2DD457-2B06-4BBC-BECF-A6D899391DA0}" dt="2023-04-17T18:39:41.196" v="527" actId="26606"/>
          <ac:spMkLst>
            <pc:docMk/>
            <pc:sldMk cId="1570680973" sldId="262"/>
            <ac:spMk id="25" creationId="{7A08E557-10DB-421A-876E-1AE58F8E07C4}"/>
          </ac:spMkLst>
        </pc:spChg>
        <pc:spChg chg="add del">
          <ac:chgData name="Remya Raj" userId="8ad458304e39a34f" providerId="LiveId" clId="{2D2DD457-2B06-4BBC-BECF-A6D899391DA0}" dt="2023-04-17T18:39:41.196" v="527" actId="26606"/>
          <ac:spMkLst>
            <pc:docMk/>
            <pc:sldMk cId="1570680973" sldId="262"/>
            <ac:spMk id="26" creationId="{9B9C0EA8-1D7C-4958-8088-FCCA7A14337D}"/>
          </ac:spMkLst>
        </pc:spChg>
        <pc:spChg chg="add del">
          <ac:chgData name="Remya Raj" userId="8ad458304e39a34f" providerId="LiveId" clId="{2D2DD457-2B06-4BBC-BECF-A6D899391DA0}" dt="2023-04-17T18:39:41.196" v="527" actId="26606"/>
          <ac:spMkLst>
            <pc:docMk/>
            <pc:sldMk cId="1570680973" sldId="262"/>
            <ac:spMk id="27" creationId="{5000D6DE-A23B-4C22-B47F-8F693347EFE8}"/>
          </ac:spMkLst>
        </pc:spChg>
        <pc:spChg chg="add del">
          <ac:chgData name="Remya Raj" userId="8ad458304e39a34f" providerId="LiveId" clId="{2D2DD457-2B06-4BBC-BECF-A6D899391DA0}" dt="2023-04-17T18:39:41.196" v="527" actId="26606"/>
          <ac:spMkLst>
            <pc:docMk/>
            <pc:sldMk cId="1570680973" sldId="262"/>
            <ac:spMk id="28" creationId="{858504C1-2ED3-452E-978F-5A9D17113AD9}"/>
          </ac:spMkLst>
        </pc:spChg>
        <pc:spChg chg="add del">
          <ac:chgData name="Remya Raj" userId="8ad458304e39a34f" providerId="LiveId" clId="{2D2DD457-2B06-4BBC-BECF-A6D899391DA0}" dt="2023-04-17T18:39:41.196" v="527" actId="26606"/>
          <ac:spMkLst>
            <pc:docMk/>
            <pc:sldMk cId="1570680973" sldId="262"/>
            <ac:spMk id="29" creationId="{6F8E3D02-F8A1-4BBF-A013-532F62366937}"/>
          </ac:spMkLst>
        </pc:spChg>
        <pc:spChg chg="add del">
          <ac:chgData name="Remya Raj" userId="8ad458304e39a34f" providerId="LiveId" clId="{2D2DD457-2B06-4BBC-BECF-A6D899391DA0}" dt="2023-04-17T18:39:41.196" v="527" actId="26606"/>
          <ac:spMkLst>
            <pc:docMk/>
            <pc:sldMk cId="1570680973" sldId="262"/>
            <ac:spMk id="30" creationId="{1979A256-14ED-4FA7-B1D1-1A2D51CBDC48}"/>
          </ac:spMkLst>
        </pc:spChg>
        <pc:spChg chg="add del">
          <ac:chgData name="Remya Raj" userId="8ad458304e39a34f" providerId="LiveId" clId="{2D2DD457-2B06-4BBC-BECF-A6D899391DA0}" dt="2023-04-17T18:39:41.196" v="527" actId="26606"/>
          <ac:spMkLst>
            <pc:docMk/>
            <pc:sldMk cId="1570680973" sldId="262"/>
            <ac:spMk id="31" creationId="{5EDCF3AD-D5F8-475E-A3D4-5E0D816277B7}"/>
          </ac:spMkLst>
        </pc:spChg>
        <pc:graphicFrameChg chg="add mod ord modGraphic">
          <ac:chgData name="Remya Raj" userId="8ad458304e39a34f" providerId="LiveId" clId="{2D2DD457-2B06-4BBC-BECF-A6D899391DA0}" dt="2023-04-17T18:43:38.518" v="567" actId="1076"/>
          <ac:graphicFrameMkLst>
            <pc:docMk/>
            <pc:sldMk cId="1570680973" sldId="262"/>
            <ac:graphicFrameMk id="6" creationId="{68D63181-23FA-B270-BCA9-0494DF1F29F3}"/>
          </ac:graphicFrameMkLst>
        </pc:graphicFrameChg>
        <pc:picChg chg="add mod">
          <ac:chgData name="Remya Raj" userId="8ad458304e39a34f" providerId="LiveId" clId="{2D2DD457-2B06-4BBC-BECF-A6D899391DA0}" dt="2023-04-17T18:37:21.331" v="520"/>
          <ac:picMkLst>
            <pc:docMk/>
            <pc:sldMk cId="1570680973" sldId="262"/>
            <ac:picMk id="4" creationId="{6DC900CB-AB01-837A-CDF5-8013563DAEEA}"/>
          </ac:picMkLst>
        </pc:picChg>
        <pc:picChg chg="add mod">
          <ac:chgData name="Remya Raj" userId="8ad458304e39a34f" providerId="LiveId" clId="{2D2DD457-2B06-4BBC-BECF-A6D899391DA0}" dt="2023-04-17T18:39:41.631" v="528"/>
          <ac:picMkLst>
            <pc:docMk/>
            <pc:sldMk cId="1570680973" sldId="262"/>
            <ac:picMk id="5" creationId="{5DEFD196-CBEA-3636-4AFF-21282B7C6749}"/>
          </ac:picMkLst>
        </pc:picChg>
        <pc:picChg chg="add mod">
          <ac:chgData name="Remya Raj" userId="8ad458304e39a34f" providerId="LiveId" clId="{2D2DD457-2B06-4BBC-BECF-A6D899391DA0}" dt="2023-04-17T18:43:21.745" v="566" actId="1076"/>
          <ac:picMkLst>
            <pc:docMk/>
            <pc:sldMk cId="1570680973" sldId="262"/>
            <ac:picMk id="7" creationId="{AE93C455-A0F6-1426-0A1B-F93D89C96304}"/>
          </ac:picMkLst>
        </pc:picChg>
      </pc:sldChg>
      <pc:sldChg chg="addSp delSp modSp new mod">
        <pc:chgData name="Remya Raj" userId="8ad458304e39a34f" providerId="LiveId" clId="{2D2DD457-2B06-4BBC-BECF-A6D899391DA0}" dt="2023-04-17T18:50:07.963" v="607" actId="14100"/>
        <pc:sldMkLst>
          <pc:docMk/>
          <pc:sldMk cId="1761040351" sldId="263"/>
        </pc:sldMkLst>
        <pc:spChg chg="mod">
          <ac:chgData name="Remya Raj" userId="8ad458304e39a34f" providerId="LiveId" clId="{2D2DD457-2B06-4BBC-BECF-A6D899391DA0}" dt="2023-04-17T18:49:38.887" v="603" actId="122"/>
          <ac:spMkLst>
            <pc:docMk/>
            <pc:sldMk cId="1761040351" sldId="263"/>
            <ac:spMk id="2" creationId="{3500CA15-FABB-1E5D-599C-57302D6BB11A}"/>
          </ac:spMkLst>
        </pc:spChg>
        <pc:spChg chg="del">
          <ac:chgData name="Remya Raj" userId="8ad458304e39a34f" providerId="LiveId" clId="{2D2DD457-2B06-4BBC-BECF-A6D899391DA0}" dt="2023-04-17T18:48:54.846" v="596" actId="3680"/>
          <ac:spMkLst>
            <pc:docMk/>
            <pc:sldMk cId="1761040351" sldId="263"/>
            <ac:spMk id="3" creationId="{4D746A20-170E-7068-264B-E949CF49DF60}"/>
          </ac:spMkLst>
        </pc:spChg>
        <pc:graphicFrameChg chg="add mod ord modGraphic">
          <ac:chgData name="Remya Raj" userId="8ad458304e39a34f" providerId="LiveId" clId="{2D2DD457-2B06-4BBC-BECF-A6D899391DA0}" dt="2023-04-17T18:49:31.785" v="602" actId="14100"/>
          <ac:graphicFrameMkLst>
            <pc:docMk/>
            <pc:sldMk cId="1761040351" sldId="263"/>
            <ac:graphicFrameMk id="4" creationId="{869C0EB2-26A8-2E4F-F34B-142752A8724C}"/>
          </ac:graphicFrameMkLst>
        </pc:graphicFrameChg>
        <pc:picChg chg="add mod">
          <ac:chgData name="Remya Raj" userId="8ad458304e39a34f" providerId="LiveId" clId="{2D2DD457-2B06-4BBC-BECF-A6D899391DA0}" dt="2023-04-17T18:50:07.963" v="607" actId="14100"/>
          <ac:picMkLst>
            <pc:docMk/>
            <pc:sldMk cId="1761040351" sldId="263"/>
            <ac:picMk id="5" creationId="{AC901DF7-1A05-423E-8782-2FC49C2CCE7B}"/>
          </ac:picMkLst>
        </pc:picChg>
      </pc:sldChg>
      <pc:sldChg chg="addSp delSp modSp new mod setBg">
        <pc:chgData name="Remya Raj" userId="8ad458304e39a34f" providerId="LiveId" clId="{2D2DD457-2B06-4BBC-BECF-A6D899391DA0}" dt="2023-04-17T22:20:49.876" v="1007" actId="14100"/>
        <pc:sldMkLst>
          <pc:docMk/>
          <pc:sldMk cId="845580022" sldId="264"/>
        </pc:sldMkLst>
        <pc:spChg chg="mod">
          <ac:chgData name="Remya Raj" userId="8ad458304e39a34f" providerId="LiveId" clId="{2D2DD457-2B06-4BBC-BECF-A6D899391DA0}" dt="2023-04-17T22:00:12.210" v="968" actId="1076"/>
          <ac:spMkLst>
            <pc:docMk/>
            <pc:sldMk cId="845580022" sldId="264"/>
            <ac:spMk id="2" creationId="{B259355C-0ADD-5AB0-7790-77907F8CF5BB}"/>
          </ac:spMkLst>
        </pc:spChg>
        <pc:spChg chg="del">
          <ac:chgData name="Remya Raj" userId="8ad458304e39a34f" providerId="LiveId" clId="{2D2DD457-2B06-4BBC-BECF-A6D899391DA0}" dt="2023-04-17T21:13:39.716" v="658" actId="3680"/>
          <ac:spMkLst>
            <pc:docMk/>
            <pc:sldMk cId="845580022" sldId="264"/>
            <ac:spMk id="3" creationId="{B19947A7-6D38-4ECC-2663-660EF083E103}"/>
          </ac:spMkLst>
        </pc:spChg>
        <pc:spChg chg="add mod">
          <ac:chgData name="Remya Raj" userId="8ad458304e39a34f" providerId="LiveId" clId="{2D2DD457-2B06-4BBC-BECF-A6D899391DA0}" dt="2023-04-17T22:20:26.269" v="1004" actId="1076"/>
          <ac:spMkLst>
            <pc:docMk/>
            <pc:sldMk cId="845580022" sldId="264"/>
            <ac:spMk id="7" creationId="{61C95408-F725-F9B0-B5BE-2860BBA9AD81}"/>
          </ac:spMkLst>
        </pc:spChg>
        <pc:spChg chg="add del mod">
          <ac:chgData name="Remya Raj" userId="8ad458304e39a34f" providerId="LiveId" clId="{2D2DD457-2B06-4BBC-BECF-A6D899391DA0}" dt="2023-04-17T21:38:21.461" v="843" actId="3680"/>
          <ac:spMkLst>
            <pc:docMk/>
            <pc:sldMk cId="845580022" sldId="264"/>
            <ac:spMk id="9" creationId="{16010528-B056-08AC-0102-2BC442AA4D0B}"/>
          </ac:spMkLst>
        </pc:spChg>
        <pc:spChg chg="add">
          <ac:chgData name="Remya Raj" userId="8ad458304e39a34f" providerId="LiveId" clId="{2D2DD457-2B06-4BBC-BECF-A6D899391DA0}" dt="2023-04-17T21:29:57.168" v="804" actId="26606"/>
          <ac:spMkLst>
            <pc:docMk/>
            <pc:sldMk cId="845580022" sldId="264"/>
            <ac:spMk id="12" creationId="{7EFE8E1C-6E21-431C-9566-DBE21EB862EA}"/>
          </ac:spMkLst>
        </pc:spChg>
        <pc:spChg chg="add">
          <ac:chgData name="Remya Raj" userId="8ad458304e39a34f" providerId="LiveId" clId="{2D2DD457-2B06-4BBC-BECF-A6D899391DA0}" dt="2023-04-17T21:29:57.168" v="804" actId="26606"/>
          <ac:spMkLst>
            <pc:docMk/>
            <pc:sldMk cId="845580022" sldId="264"/>
            <ac:spMk id="14" creationId="{7CB7A76F-CC93-42A5-9502-CBD469E99327}"/>
          </ac:spMkLst>
        </pc:spChg>
        <pc:spChg chg="add">
          <ac:chgData name="Remya Raj" userId="8ad458304e39a34f" providerId="LiveId" clId="{2D2DD457-2B06-4BBC-BECF-A6D899391DA0}" dt="2023-04-17T21:29:57.168" v="804" actId="26606"/>
          <ac:spMkLst>
            <pc:docMk/>
            <pc:sldMk cId="845580022" sldId="264"/>
            <ac:spMk id="16" creationId="{CC2217DE-76DC-41C2-B926-88035EF63B27}"/>
          </ac:spMkLst>
        </pc:spChg>
        <pc:spChg chg="add del mod">
          <ac:chgData name="Remya Raj" userId="8ad458304e39a34f" providerId="LiveId" clId="{2D2DD457-2B06-4BBC-BECF-A6D899391DA0}" dt="2023-04-17T21:41:04.315" v="870" actId="3680"/>
          <ac:spMkLst>
            <pc:docMk/>
            <pc:sldMk cId="845580022" sldId="264"/>
            <ac:spMk id="19" creationId="{01372128-1736-6423-060F-177C37729F33}"/>
          </ac:spMkLst>
        </pc:spChg>
        <pc:spChg chg="add del mod">
          <ac:chgData name="Remya Raj" userId="8ad458304e39a34f" providerId="LiveId" clId="{2D2DD457-2B06-4BBC-BECF-A6D899391DA0}" dt="2023-04-17T22:18:30.431" v="992" actId="3680"/>
          <ac:spMkLst>
            <pc:docMk/>
            <pc:sldMk cId="845580022" sldId="264"/>
            <ac:spMk id="28" creationId="{666BDC4C-D848-867F-5EF7-8A471569CAA2}"/>
          </ac:spMkLst>
        </pc:spChg>
        <pc:graphicFrameChg chg="add del mod ord modGraphic">
          <ac:chgData name="Remya Raj" userId="8ad458304e39a34f" providerId="LiveId" clId="{2D2DD457-2B06-4BBC-BECF-A6D899391DA0}" dt="2023-04-17T21:37:49.722" v="835" actId="478"/>
          <ac:graphicFrameMkLst>
            <pc:docMk/>
            <pc:sldMk cId="845580022" sldId="264"/>
            <ac:graphicFrameMk id="4" creationId="{5500AB94-3F97-FF53-163B-08FA502C7A2B}"/>
          </ac:graphicFrameMkLst>
        </pc:graphicFrameChg>
        <pc:graphicFrameChg chg="add del mod ord modGraphic">
          <ac:chgData name="Remya Raj" userId="8ad458304e39a34f" providerId="LiveId" clId="{2D2DD457-2B06-4BBC-BECF-A6D899391DA0}" dt="2023-04-17T21:38:12.747" v="842" actId="3680"/>
          <ac:graphicFrameMkLst>
            <pc:docMk/>
            <pc:sldMk cId="845580022" sldId="264"/>
            <ac:graphicFrameMk id="10" creationId="{F4F472CF-08CB-1D08-7BF7-8F094A8DBB48}"/>
          </ac:graphicFrameMkLst>
        </pc:graphicFrameChg>
        <pc:graphicFrameChg chg="add del mod ord modGraphic">
          <ac:chgData name="Remya Raj" userId="8ad458304e39a34f" providerId="LiveId" clId="{2D2DD457-2B06-4BBC-BECF-A6D899391DA0}" dt="2023-04-17T21:40:58.725" v="869" actId="478"/>
          <ac:graphicFrameMkLst>
            <pc:docMk/>
            <pc:sldMk cId="845580022" sldId="264"/>
            <ac:graphicFrameMk id="11" creationId="{D6BE2F76-385B-E0DD-58A6-1F7E530350A7}"/>
          </ac:graphicFrameMkLst>
        </pc:graphicFrameChg>
        <pc:graphicFrameChg chg="add del mod ord modGraphic">
          <ac:chgData name="Remya Raj" userId="8ad458304e39a34f" providerId="LiveId" clId="{2D2DD457-2B06-4BBC-BECF-A6D899391DA0}" dt="2023-04-17T22:18:13.302" v="990" actId="478"/>
          <ac:graphicFrameMkLst>
            <pc:docMk/>
            <pc:sldMk cId="845580022" sldId="264"/>
            <ac:graphicFrameMk id="20" creationId="{95C17787-FB67-77F1-3CC6-A711EDA76A02}"/>
          </ac:graphicFrameMkLst>
        </pc:graphicFrameChg>
        <pc:graphicFrameChg chg="add mod ord modGraphic">
          <ac:chgData name="Remya Raj" userId="8ad458304e39a34f" providerId="LiveId" clId="{2D2DD457-2B06-4BBC-BECF-A6D899391DA0}" dt="2023-04-17T22:20:42.910" v="1006" actId="14100"/>
          <ac:graphicFrameMkLst>
            <pc:docMk/>
            <pc:sldMk cId="845580022" sldId="264"/>
            <ac:graphicFrameMk id="29" creationId="{1905C81D-9B5F-8B00-4992-E41A800CC4D1}"/>
          </ac:graphicFrameMkLst>
        </pc:graphicFrameChg>
        <pc:picChg chg="add del mod">
          <ac:chgData name="Remya Raj" userId="8ad458304e39a34f" providerId="LiveId" clId="{2D2DD457-2B06-4BBC-BECF-A6D899391DA0}" dt="2023-04-17T21:38:48.286" v="849" actId="21"/>
          <ac:picMkLst>
            <pc:docMk/>
            <pc:sldMk cId="845580022" sldId="264"/>
            <ac:picMk id="6" creationId="{BB93E1EE-136A-24BE-8EB1-D87A2CC5A5D9}"/>
          </ac:picMkLst>
        </pc:picChg>
        <pc:picChg chg="add del mod">
          <ac:chgData name="Remya Raj" userId="8ad458304e39a34f" providerId="LiveId" clId="{2D2DD457-2B06-4BBC-BECF-A6D899391DA0}" dt="2023-04-17T21:42:02.718" v="885" actId="21"/>
          <ac:picMkLst>
            <pc:docMk/>
            <pc:sldMk cId="845580022" sldId="264"/>
            <ac:picMk id="13" creationId="{2A876521-9B6E-2659-4A4D-3356F13B92CE}"/>
          </ac:picMkLst>
        </pc:picChg>
        <pc:picChg chg="add del mod">
          <ac:chgData name="Remya Raj" userId="8ad458304e39a34f" providerId="LiveId" clId="{2D2DD457-2B06-4BBC-BECF-A6D899391DA0}" dt="2023-04-17T21:41:23.957" v="876" actId="21"/>
          <ac:picMkLst>
            <pc:docMk/>
            <pc:sldMk cId="845580022" sldId="264"/>
            <ac:picMk id="17" creationId="{175FEB71-664E-F4CA-1747-0BE6722D6C84}"/>
          </ac:picMkLst>
        </pc:picChg>
        <pc:picChg chg="add del mod">
          <ac:chgData name="Remya Raj" userId="8ad458304e39a34f" providerId="LiveId" clId="{2D2DD457-2B06-4BBC-BECF-A6D899391DA0}" dt="2023-04-17T22:13:37.184" v="972" actId="478"/>
          <ac:picMkLst>
            <pc:docMk/>
            <pc:sldMk cId="845580022" sldId="264"/>
            <ac:picMk id="21" creationId="{55E8466B-F362-6FAD-A5DD-9B6BE76C8E79}"/>
          </ac:picMkLst>
        </pc:picChg>
        <pc:picChg chg="add del mod">
          <ac:chgData name="Remya Raj" userId="8ad458304e39a34f" providerId="LiveId" clId="{2D2DD457-2B06-4BBC-BECF-A6D899391DA0}" dt="2023-04-17T22:17:58.920" v="989" actId="478"/>
          <ac:picMkLst>
            <pc:docMk/>
            <pc:sldMk cId="845580022" sldId="264"/>
            <ac:picMk id="22" creationId="{112B227E-7140-1468-111B-0C61925EE315}"/>
          </ac:picMkLst>
        </pc:picChg>
        <pc:picChg chg="add del mod">
          <ac:chgData name="Remya Raj" userId="8ad458304e39a34f" providerId="LiveId" clId="{2D2DD457-2B06-4BBC-BECF-A6D899391DA0}" dt="2023-04-17T22:11:11.714" v="971" actId="478"/>
          <ac:picMkLst>
            <pc:docMk/>
            <pc:sldMk cId="845580022" sldId="264"/>
            <ac:picMk id="24" creationId="{C05EB547-3D3A-56B6-0728-5BF3DE15B927}"/>
          </ac:picMkLst>
        </pc:picChg>
        <pc:picChg chg="add del mod">
          <ac:chgData name="Remya Raj" userId="8ad458304e39a34f" providerId="LiveId" clId="{2D2DD457-2B06-4BBC-BECF-A6D899391DA0}" dt="2023-04-17T22:17:56.912" v="988" actId="478"/>
          <ac:picMkLst>
            <pc:docMk/>
            <pc:sldMk cId="845580022" sldId="264"/>
            <ac:picMk id="26" creationId="{611318F4-9E1D-3981-51D9-8536B39722E2}"/>
          </ac:picMkLst>
        </pc:picChg>
        <pc:picChg chg="add mod">
          <ac:chgData name="Remya Raj" userId="8ad458304e39a34f" providerId="LiveId" clId="{2D2DD457-2B06-4BBC-BECF-A6D899391DA0}" dt="2023-04-17T22:20:49.876" v="1007" actId="14100"/>
          <ac:picMkLst>
            <pc:docMk/>
            <pc:sldMk cId="845580022" sldId="264"/>
            <ac:picMk id="31" creationId="{B085217F-9BDD-3E55-DE75-E4328520079C}"/>
          </ac:picMkLst>
        </pc:picChg>
      </pc:sldChg>
      <pc:sldChg chg="addSp delSp modSp new mod setBg">
        <pc:chgData name="Remya Raj" userId="8ad458304e39a34f" providerId="LiveId" clId="{2D2DD457-2B06-4BBC-BECF-A6D899391DA0}" dt="2023-04-18T00:50:14.102" v="1133" actId="26606"/>
        <pc:sldMkLst>
          <pc:docMk/>
          <pc:sldMk cId="1373355335" sldId="265"/>
        </pc:sldMkLst>
        <pc:spChg chg="mod">
          <ac:chgData name="Remya Raj" userId="8ad458304e39a34f" providerId="LiveId" clId="{2D2DD457-2B06-4BBC-BECF-A6D899391DA0}" dt="2023-04-18T00:50:14.102" v="1133" actId="26606"/>
          <ac:spMkLst>
            <pc:docMk/>
            <pc:sldMk cId="1373355335" sldId="265"/>
            <ac:spMk id="2" creationId="{2FB03897-2058-BBA7-3973-3F959CDA8515}"/>
          </ac:spMkLst>
        </pc:spChg>
        <pc:spChg chg="del">
          <ac:chgData name="Remya Raj" userId="8ad458304e39a34f" providerId="LiveId" clId="{2D2DD457-2B06-4BBC-BECF-A6D899391DA0}" dt="2023-04-17T22:22:41.609" v="1008" actId="3680"/>
          <ac:spMkLst>
            <pc:docMk/>
            <pc:sldMk cId="1373355335" sldId="265"/>
            <ac:spMk id="3" creationId="{0A744956-8521-E68B-E26D-CA969EA21620}"/>
          </ac:spMkLst>
        </pc:spChg>
        <pc:spChg chg="add mod">
          <ac:chgData name="Remya Raj" userId="8ad458304e39a34f" providerId="LiveId" clId="{2D2DD457-2B06-4BBC-BECF-A6D899391DA0}" dt="2023-04-18T00:50:14.102" v="1133" actId="26606"/>
          <ac:spMkLst>
            <pc:docMk/>
            <pc:sldMk cId="1373355335" sldId="265"/>
            <ac:spMk id="3" creationId="{485F60CB-8547-7DEA-3576-C12F84137A07}"/>
          </ac:spMkLst>
        </pc:spChg>
        <pc:spChg chg="add del">
          <ac:chgData name="Remya Raj" userId="8ad458304e39a34f" providerId="LiveId" clId="{2D2DD457-2B06-4BBC-BECF-A6D899391DA0}" dt="2023-04-18T00:50:00.184" v="1131" actId="26606"/>
          <ac:spMkLst>
            <pc:docMk/>
            <pc:sldMk cId="1373355335" sldId="265"/>
            <ac:spMk id="11" creationId="{280E4338-08DA-4872-90B0-8A5F96ADF1A5}"/>
          </ac:spMkLst>
        </pc:spChg>
        <pc:spChg chg="add del">
          <ac:chgData name="Remya Raj" userId="8ad458304e39a34f" providerId="LiveId" clId="{2D2DD457-2B06-4BBC-BECF-A6D899391DA0}" dt="2023-04-18T00:50:00.184" v="1131" actId="26606"/>
          <ac:spMkLst>
            <pc:docMk/>
            <pc:sldMk cId="1373355335" sldId="265"/>
            <ac:spMk id="13" creationId="{05A97896-00E1-4EAF-86AF-CAEE0E99F88C}"/>
          </ac:spMkLst>
        </pc:spChg>
        <pc:spChg chg="add del">
          <ac:chgData name="Remya Raj" userId="8ad458304e39a34f" providerId="LiveId" clId="{2D2DD457-2B06-4BBC-BECF-A6D899391DA0}" dt="2023-04-18T00:50:00.184" v="1131" actId="26606"/>
          <ac:spMkLst>
            <pc:docMk/>
            <pc:sldMk cId="1373355335" sldId="265"/>
            <ac:spMk id="15" creationId="{3A0DE605-9FA9-43F7-9040-576E3AF4A4E3}"/>
          </ac:spMkLst>
        </pc:spChg>
        <pc:spChg chg="add del">
          <ac:chgData name="Remya Raj" userId="8ad458304e39a34f" providerId="LiveId" clId="{2D2DD457-2B06-4BBC-BECF-A6D899391DA0}" dt="2023-04-18T00:50:00.184" v="1131" actId="26606"/>
          <ac:spMkLst>
            <pc:docMk/>
            <pc:sldMk cId="1373355335" sldId="265"/>
            <ac:spMk id="17" creationId="{03BDBF61-EA98-4376-AA6B-83854BD341B8}"/>
          </ac:spMkLst>
        </pc:spChg>
        <pc:spChg chg="add del">
          <ac:chgData name="Remya Raj" userId="8ad458304e39a34f" providerId="LiveId" clId="{2D2DD457-2B06-4BBC-BECF-A6D899391DA0}" dt="2023-04-18T00:50:14.102" v="1133" actId="26606"/>
          <ac:spMkLst>
            <pc:docMk/>
            <pc:sldMk cId="1373355335" sldId="265"/>
            <ac:spMk id="19" creationId="{266A3FE7-60D1-46EB-85C0-DA73D11FB884}"/>
          </ac:spMkLst>
        </pc:spChg>
        <pc:spChg chg="add del">
          <ac:chgData name="Remya Raj" userId="8ad458304e39a34f" providerId="LiveId" clId="{2D2DD457-2B06-4BBC-BECF-A6D899391DA0}" dt="2023-04-18T00:50:14.102" v="1133" actId="26606"/>
          <ac:spMkLst>
            <pc:docMk/>
            <pc:sldMk cId="1373355335" sldId="265"/>
            <ac:spMk id="20" creationId="{7C294D02-7B12-44A2-ADE7-D17811CC1683}"/>
          </ac:spMkLst>
        </pc:spChg>
        <pc:spChg chg="add del">
          <ac:chgData name="Remya Raj" userId="8ad458304e39a34f" providerId="LiveId" clId="{2D2DD457-2B06-4BBC-BECF-A6D899391DA0}" dt="2023-04-18T00:50:14.102" v="1133" actId="26606"/>
          <ac:spMkLst>
            <pc:docMk/>
            <pc:sldMk cId="1373355335" sldId="265"/>
            <ac:spMk id="21" creationId="{0F743AA9-AD4A-4C7C-A2F8-D376FD29CCBA}"/>
          </ac:spMkLst>
        </pc:spChg>
        <pc:spChg chg="add del">
          <ac:chgData name="Remya Raj" userId="8ad458304e39a34f" providerId="LiveId" clId="{2D2DD457-2B06-4BBC-BECF-A6D899391DA0}" dt="2023-04-18T00:50:14.102" v="1133" actId="26606"/>
          <ac:spMkLst>
            <pc:docMk/>
            <pc:sldMk cId="1373355335" sldId="265"/>
            <ac:spMk id="22" creationId="{AE959701-876A-4201-8EE6-E65DF338A8AC}"/>
          </ac:spMkLst>
        </pc:spChg>
        <pc:graphicFrameChg chg="add mod ord modGraphic">
          <ac:chgData name="Remya Raj" userId="8ad458304e39a34f" providerId="LiveId" clId="{2D2DD457-2B06-4BBC-BECF-A6D899391DA0}" dt="2023-04-18T00:50:14.102" v="1133" actId="26606"/>
          <ac:graphicFrameMkLst>
            <pc:docMk/>
            <pc:sldMk cId="1373355335" sldId="265"/>
            <ac:graphicFrameMk id="4" creationId="{4FF3E192-359A-E23E-D4C9-6460BE956D20}"/>
          </ac:graphicFrameMkLst>
        </pc:graphicFrameChg>
        <pc:picChg chg="add mod">
          <ac:chgData name="Remya Raj" userId="8ad458304e39a34f" providerId="LiveId" clId="{2D2DD457-2B06-4BBC-BECF-A6D899391DA0}" dt="2023-04-18T00:50:14.102" v="1133" actId="26606"/>
          <ac:picMkLst>
            <pc:docMk/>
            <pc:sldMk cId="1373355335" sldId="265"/>
            <ac:picMk id="6" creationId="{0D09CF60-4561-1D21-9421-B70BCC1BFFAA}"/>
          </ac:picMkLst>
        </pc:picChg>
      </pc:sldChg>
      <pc:sldChg chg="addSp delSp modSp new mod">
        <pc:chgData name="Remya Raj" userId="8ad458304e39a34f" providerId="LiveId" clId="{2D2DD457-2B06-4BBC-BECF-A6D899391DA0}" dt="2023-04-18T01:00:20.728" v="1149" actId="14100"/>
        <pc:sldMkLst>
          <pc:docMk/>
          <pc:sldMk cId="993577706" sldId="266"/>
        </pc:sldMkLst>
        <pc:spChg chg="mod">
          <ac:chgData name="Remya Raj" userId="8ad458304e39a34f" providerId="LiveId" clId="{2D2DD457-2B06-4BBC-BECF-A6D899391DA0}" dt="2023-04-18T00:48:25.486" v="1116" actId="1076"/>
          <ac:spMkLst>
            <pc:docMk/>
            <pc:sldMk cId="993577706" sldId="266"/>
            <ac:spMk id="2" creationId="{CAE9EBCF-371D-8E73-3CDF-8BC664B4957B}"/>
          </ac:spMkLst>
        </pc:spChg>
        <pc:spChg chg="del">
          <ac:chgData name="Remya Raj" userId="8ad458304e39a34f" providerId="LiveId" clId="{2D2DD457-2B06-4BBC-BECF-A6D899391DA0}" dt="2023-04-17T22:27:14.535" v="1032" actId="22"/>
          <ac:spMkLst>
            <pc:docMk/>
            <pc:sldMk cId="993577706" sldId="266"/>
            <ac:spMk id="3" creationId="{934D8F58-A4AD-4B59-EAE9-A34A39841DCD}"/>
          </ac:spMkLst>
        </pc:spChg>
        <pc:spChg chg="add del mod">
          <ac:chgData name="Remya Raj" userId="8ad458304e39a34f" providerId="LiveId" clId="{2D2DD457-2B06-4BBC-BECF-A6D899391DA0}" dt="2023-04-18T00:49:37.324" v="1128"/>
          <ac:spMkLst>
            <pc:docMk/>
            <pc:sldMk cId="993577706" sldId="266"/>
            <ac:spMk id="6" creationId="{108BFC67-3751-B644-8B7B-E4F2E7CB6C14}"/>
          </ac:spMkLst>
        </pc:spChg>
        <pc:spChg chg="add mod">
          <ac:chgData name="Remya Raj" userId="8ad458304e39a34f" providerId="LiveId" clId="{2D2DD457-2B06-4BBC-BECF-A6D899391DA0}" dt="2023-04-18T00:59:56.848" v="1145" actId="1076"/>
          <ac:spMkLst>
            <pc:docMk/>
            <pc:sldMk cId="993577706" sldId="266"/>
            <ac:spMk id="8" creationId="{3B391366-7BF0-4AAA-3995-76F01852203D}"/>
          </ac:spMkLst>
        </pc:spChg>
        <pc:graphicFrameChg chg="add mod modGraphic">
          <ac:chgData name="Remya Raj" userId="8ad458304e39a34f" providerId="LiveId" clId="{2D2DD457-2B06-4BBC-BECF-A6D899391DA0}" dt="2023-04-18T01:00:08.084" v="1147" actId="14100"/>
          <ac:graphicFrameMkLst>
            <pc:docMk/>
            <pc:sldMk cId="993577706" sldId="266"/>
            <ac:graphicFrameMk id="3" creationId="{80FE1A99-56EC-8071-D056-57E1CD76C802}"/>
          </ac:graphicFrameMkLst>
        </pc:graphicFrameChg>
        <pc:picChg chg="add del mod ord">
          <ac:chgData name="Remya Raj" userId="8ad458304e39a34f" providerId="LiveId" clId="{2D2DD457-2B06-4BBC-BECF-A6D899391DA0}" dt="2023-04-18T00:49:34.837" v="1127" actId="21"/>
          <ac:picMkLst>
            <pc:docMk/>
            <pc:sldMk cId="993577706" sldId="266"/>
            <ac:picMk id="5" creationId="{D4DDB676-87EC-23DC-1EEC-D4D852345F00}"/>
          </ac:picMkLst>
        </pc:picChg>
        <pc:picChg chg="add mod">
          <ac:chgData name="Remya Raj" userId="8ad458304e39a34f" providerId="LiveId" clId="{2D2DD457-2B06-4BBC-BECF-A6D899391DA0}" dt="2023-04-18T01:00:20.728" v="1149" actId="14100"/>
          <ac:picMkLst>
            <pc:docMk/>
            <pc:sldMk cId="993577706" sldId="266"/>
            <ac:picMk id="7" creationId="{53DD18BD-BF6E-6C61-CE76-CEA9F6D10EAF}"/>
          </ac:picMkLst>
        </pc:picChg>
      </pc:sldChg>
      <pc:sldChg chg="addSp delSp modSp new mod">
        <pc:chgData name="Remya Raj" userId="8ad458304e39a34f" providerId="LiveId" clId="{2D2DD457-2B06-4BBC-BECF-A6D899391DA0}" dt="2023-04-18T01:07:18.445" v="1180" actId="123"/>
        <pc:sldMkLst>
          <pc:docMk/>
          <pc:sldMk cId="422819198" sldId="267"/>
        </pc:sldMkLst>
        <pc:spChg chg="mod">
          <ac:chgData name="Remya Raj" userId="8ad458304e39a34f" providerId="LiveId" clId="{2D2DD457-2B06-4BBC-BECF-A6D899391DA0}" dt="2023-04-18T01:01:30.944" v="1150" actId="1076"/>
          <ac:spMkLst>
            <pc:docMk/>
            <pc:sldMk cId="422819198" sldId="267"/>
            <ac:spMk id="2" creationId="{B55570F1-5181-1B79-6991-D1AD492D10C9}"/>
          </ac:spMkLst>
        </pc:spChg>
        <pc:spChg chg="del">
          <ac:chgData name="Remya Raj" userId="8ad458304e39a34f" providerId="LiveId" clId="{2D2DD457-2B06-4BBC-BECF-A6D899391DA0}" dt="2023-04-17T22:29:09.535" v="1041" actId="22"/>
          <ac:spMkLst>
            <pc:docMk/>
            <pc:sldMk cId="422819198" sldId="267"/>
            <ac:spMk id="3" creationId="{30DCB52F-D807-AC5B-1275-9FCCAD6004A3}"/>
          </ac:spMkLst>
        </pc:spChg>
        <pc:spChg chg="add del mod">
          <ac:chgData name="Remya Raj" userId="8ad458304e39a34f" providerId="LiveId" clId="{2D2DD457-2B06-4BBC-BECF-A6D899391DA0}" dt="2023-04-18T01:02:14.743" v="1160"/>
          <ac:spMkLst>
            <pc:docMk/>
            <pc:sldMk cId="422819198" sldId="267"/>
            <ac:spMk id="6" creationId="{80CBBA3C-5E52-AB89-1C68-5836B09F392D}"/>
          </ac:spMkLst>
        </pc:spChg>
        <pc:spChg chg="add mod">
          <ac:chgData name="Remya Raj" userId="8ad458304e39a34f" providerId="LiveId" clId="{2D2DD457-2B06-4BBC-BECF-A6D899391DA0}" dt="2023-04-18T01:07:18.445" v="1180" actId="123"/>
          <ac:spMkLst>
            <pc:docMk/>
            <pc:sldMk cId="422819198" sldId="267"/>
            <ac:spMk id="8" creationId="{BD4CCD9D-8E8F-F111-ED9A-1AFC8D5D5608}"/>
          </ac:spMkLst>
        </pc:spChg>
        <pc:graphicFrameChg chg="add mod modGraphic">
          <ac:chgData name="Remya Raj" userId="8ad458304e39a34f" providerId="LiveId" clId="{2D2DD457-2B06-4BBC-BECF-A6D899391DA0}" dt="2023-04-18T01:02:09.008" v="1157" actId="14100"/>
          <ac:graphicFrameMkLst>
            <pc:docMk/>
            <pc:sldMk cId="422819198" sldId="267"/>
            <ac:graphicFrameMk id="3" creationId="{703E7C37-2A99-7A9D-F90D-BD77F6500A6D}"/>
          </ac:graphicFrameMkLst>
        </pc:graphicFrameChg>
        <pc:picChg chg="add del mod ord">
          <ac:chgData name="Remya Raj" userId="8ad458304e39a34f" providerId="LiveId" clId="{2D2DD457-2B06-4BBC-BECF-A6D899391DA0}" dt="2023-04-18T01:02:12.472" v="1159" actId="21"/>
          <ac:picMkLst>
            <pc:docMk/>
            <pc:sldMk cId="422819198" sldId="267"/>
            <ac:picMk id="5" creationId="{B072B6F1-EA89-EEE5-107C-E30864C668CF}"/>
          </ac:picMkLst>
        </pc:picChg>
        <pc:picChg chg="add mod">
          <ac:chgData name="Remya Raj" userId="8ad458304e39a34f" providerId="LiveId" clId="{2D2DD457-2B06-4BBC-BECF-A6D899391DA0}" dt="2023-04-18T01:02:47.330" v="1166" actId="14100"/>
          <ac:picMkLst>
            <pc:docMk/>
            <pc:sldMk cId="422819198" sldId="267"/>
            <ac:picMk id="7" creationId="{A5B4A28B-1810-EAC3-4837-F4FDCEAF39CF}"/>
          </ac:picMkLst>
        </pc:picChg>
      </pc:sldChg>
      <pc:sldChg chg="addSp delSp modSp new mod">
        <pc:chgData name="Remya Raj" userId="8ad458304e39a34f" providerId="LiveId" clId="{2D2DD457-2B06-4BBC-BECF-A6D899391DA0}" dt="2023-04-18T01:14:35.233" v="1217" actId="14100"/>
        <pc:sldMkLst>
          <pc:docMk/>
          <pc:sldMk cId="3333809766" sldId="268"/>
        </pc:sldMkLst>
        <pc:spChg chg="mod">
          <ac:chgData name="Remya Raj" userId="8ad458304e39a34f" providerId="LiveId" clId="{2D2DD457-2B06-4BBC-BECF-A6D899391DA0}" dt="2023-04-18T01:10:39.362" v="1181" actId="1076"/>
          <ac:spMkLst>
            <pc:docMk/>
            <pc:sldMk cId="3333809766" sldId="268"/>
            <ac:spMk id="2" creationId="{495242D8-630B-AC7A-0802-09DA9A874F95}"/>
          </ac:spMkLst>
        </pc:spChg>
        <pc:spChg chg="del">
          <ac:chgData name="Remya Raj" userId="8ad458304e39a34f" providerId="LiveId" clId="{2D2DD457-2B06-4BBC-BECF-A6D899391DA0}" dt="2023-04-17T22:30:01.709" v="1057" actId="22"/>
          <ac:spMkLst>
            <pc:docMk/>
            <pc:sldMk cId="3333809766" sldId="268"/>
            <ac:spMk id="3" creationId="{18067A53-5B59-A935-6CBA-80EC38F04A4F}"/>
          </ac:spMkLst>
        </pc:spChg>
        <pc:spChg chg="add del mod">
          <ac:chgData name="Remya Raj" userId="8ad458304e39a34f" providerId="LiveId" clId="{2D2DD457-2B06-4BBC-BECF-A6D899391DA0}" dt="2023-04-18T01:11:23.188" v="1191"/>
          <ac:spMkLst>
            <pc:docMk/>
            <pc:sldMk cId="3333809766" sldId="268"/>
            <ac:spMk id="6" creationId="{F0BE9861-817D-D275-B9B3-F33ACB20ECDE}"/>
          </ac:spMkLst>
        </pc:spChg>
        <pc:spChg chg="add mod">
          <ac:chgData name="Remya Raj" userId="8ad458304e39a34f" providerId="LiveId" clId="{2D2DD457-2B06-4BBC-BECF-A6D899391DA0}" dt="2023-04-18T01:14:16.641" v="1214" actId="123"/>
          <ac:spMkLst>
            <pc:docMk/>
            <pc:sldMk cId="3333809766" sldId="268"/>
            <ac:spMk id="8" creationId="{08DBBA55-0438-2D52-7781-9974D0295C25}"/>
          </ac:spMkLst>
        </pc:spChg>
        <pc:graphicFrameChg chg="add mod modGraphic">
          <ac:chgData name="Remya Raj" userId="8ad458304e39a34f" providerId="LiveId" clId="{2D2DD457-2B06-4BBC-BECF-A6D899391DA0}" dt="2023-04-18T01:14:22.851" v="1215" actId="14100"/>
          <ac:graphicFrameMkLst>
            <pc:docMk/>
            <pc:sldMk cId="3333809766" sldId="268"/>
            <ac:graphicFrameMk id="3" creationId="{A551F8B8-758F-6D2C-567C-30F53F8F3D75}"/>
          </ac:graphicFrameMkLst>
        </pc:graphicFrameChg>
        <pc:picChg chg="add del mod ord">
          <ac:chgData name="Remya Raj" userId="8ad458304e39a34f" providerId="LiveId" clId="{2D2DD457-2B06-4BBC-BECF-A6D899391DA0}" dt="2023-04-18T01:11:21.484" v="1190" actId="21"/>
          <ac:picMkLst>
            <pc:docMk/>
            <pc:sldMk cId="3333809766" sldId="268"/>
            <ac:picMk id="5" creationId="{CBCE8726-FCB8-458C-40A1-C5CA781E53E4}"/>
          </ac:picMkLst>
        </pc:picChg>
        <pc:picChg chg="add mod">
          <ac:chgData name="Remya Raj" userId="8ad458304e39a34f" providerId="LiveId" clId="{2D2DD457-2B06-4BBC-BECF-A6D899391DA0}" dt="2023-04-18T01:14:35.233" v="1217" actId="14100"/>
          <ac:picMkLst>
            <pc:docMk/>
            <pc:sldMk cId="3333809766" sldId="268"/>
            <ac:picMk id="7" creationId="{092A3596-8B78-E451-E9CB-C717E8A10D4D}"/>
          </ac:picMkLst>
        </pc:picChg>
      </pc:sldChg>
      <pc:sldChg chg="addSp delSp modSp new mod">
        <pc:chgData name="Remya Raj" userId="8ad458304e39a34f" providerId="LiveId" clId="{2D2DD457-2B06-4BBC-BECF-A6D899391DA0}" dt="2023-04-18T01:19:22.797" v="1241" actId="123"/>
        <pc:sldMkLst>
          <pc:docMk/>
          <pc:sldMk cId="2194336887" sldId="269"/>
        </pc:sldMkLst>
        <pc:spChg chg="mod">
          <ac:chgData name="Remya Raj" userId="8ad458304e39a34f" providerId="LiveId" clId="{2D2DD457-2B06-4BBC-BECF-A6D899391DA0}" dt="2023-04-18T01:17:50.774" v="1218" actId="1076"/>
          <ac:spMkLst>
            <pc:docMk/>
            <pc:sldMk cId="2194336887" sldId="269"/>
            <ac:spMk id="2" creationId="{D324D987-B544-5B5A-DD78-72D7E582950C}"/>
          </ac:spMkLst>
        </pc:spChg>
        <pc:spChg chg="del">
          <ac:chgData name="Remya Raj" userId="8ad458304e39a34f" providerId="LiveId" clId="{2D2DD457-2B06-4BBC-BECF-A6D899391DA0}" dt="2023-04-17T22:30:52.208" v="1071" actId="22"/>
          <ac:spMkLst>
            <pc:docMk/>
            <pc:sldMk cId="2194336887" sldId="269"/>
            <ac:spMk id="3" creationId="{A1F89104-1DBC-9827-2A44-C12A0A7A1B6F}"/>
          </ac:spMkLst>
        </pc:spChg>
        <pc:spChg chg="add del mod">
          <ac:chgData name="Remya Raj" userId="8ad458304e39a34f" providerId="LiveId" clId="{2D2DD457-2B06-4BBC-BECF-A6D899391DA0}" dt="2023-04-18T01:18:21.098" v="1227"/>
          <ac:spMkLst>
            <pc:docMk/>
            <pc:sldMk cId="2194336887" sldId="269"/>
            <ac:spMk id="6" creationId="{CCE49DDB-8C96-F523-B9F9-A2B100CB0E1E}"/>
          </ac:spMkLst>
        </pc:spChg>
        <pc:spChg chg="add mod">
          <ac:chgData name="Remya Raj" userId="8ad458304e39a34f" providerId="LiveId" clId="{2D2DD457-2B06-4BBC-BECF-A6D899391DA0}" dt="2023-04-18T01:19:22.797" v="1241" actId="123"/>
          <ac:spMkLst>
            <pc:docMk/>
            <pc:sldMk cId="2194336887" sldId="269"/>
            <ac:spMk id="8" creationId="{566812E8-0A77-D985-935C-E7A3AD92D480}"/>
          </ac:spMkLst>
        </pc:spChg>
        <pc:graphicFrameChg chg="add mod modGraphic">
          <ac:chgData name="Remya Raj" userId="8ad458304e39a34f" providerId="LiveId" clId="{2D2DD457-2B06-4BBC-BECF-A6D899391DA0}" dt="2023-04-18T01:18:38.455" v="1231" actId="14100"/>
          <ac:graphicFrameMkLst>
            <pc:docMk/>
            <pc:sldMk cId="2194336887" sldId="269"/>
            <ac:graphicFrameMk id="3" creationId="{217B00AD-4029-C9FF-17DD-5883B1EDE36F}"/>
          </ac:graphicFrameMkLst>
        </pc:graphicFrameChg>
        <pc:picChg chg="add del mod ord">
          <ac:chgData name="Remya Raj" userId="8ad458304e39a34f" providerId="LiveId" clId="{2D2DD457-2B06-4BBC-BECF-A6D899391DA0}" dt="2023-04-18T01:18:19.601" v="1226" actId="21"/>
          <ac:picMkLst>
            <pc:docMk/>
            <pc:sldMk cId="2194336887" sldId="269"/>
            <ac:picMk id="5" creationId="{D22FF548-1B42-46DA-726A-405FC6367654}"/>
          </ac:picMkLst>
        </pc:picChg>
        <pc:picChg chg="add mod">
          <ac:chgData name="Remya Raj" userId="8ad458304e39a34f" providerId="LiveId" clId="{2D2DD457-2B06-4BBC-BECF-A6D899391DA0}" dt="2023-04-18T01:18:46.817" v="1233" actId="14100"/>
          <ac:picMkLst>
            <pc:docMk/>
            <pc:sldMk cId="2194336887" sldId="269"/>
            <ac:picMk id="7" creationId="{0A67ADC7-B91B-EFC8-37F9-A906A47B9AC8}"/>
          </ac:picMkLst>
        </pc:picChg>
      </pc:sldChg>
      <pc:sldChg chg="addSp delSp modSp new mod setBg">
        <pc:chgData name="Remya Raj" userId="8ad458304e39a34f" providerId="LiveId" clId="{2D2DD457-2B06-4BBC-BECF-A6D899391DA0}" dt="2023-04-19T16:13:49.913" v="1888" actId="20577"/>
        <pc:sldMkLst>
          <pc:docMk/>
          <pc:sldMk cId="146653478" sldId="270"/>
        </pc:sldMkLst>
        <pc:spChg chg="mod">
          <ac:chgData name="Remya Raj" userId="8ad458304e39a34f" providerId="LiveId" clId="{2D2DD457-2B06-4BBC-BECF-A6D899391DA0}" dt="2023-04-18T18:10:17.560" v="1598" actId="26606"/>
          <ac:spMkLst>
            <pc:docMk/>
            <pc:sldMk cId="146653478" sldId="270"/>
            <ac:spMk id="2" creationId="{8EBBD1F7-3827-269C-EE72-4133288B448F}"/>
          </ac:spMkLst>
        </pc:spChg>
        <pc:spChg chg="del mod">
          <ac:chgData name="Remya Raj" userId="8ad458304e39a34f" providerId="LiveId" clId="{2D2DD457-2B06-4BBC-BECF-A6D899391DA0}" dt="2023-04-18T18:10:17.560" v="1598" actId="26606"/>
          <ac:spMkLst>
            <pc:docMk/>
            <pc:sldMk cId="146653478" sldId="270"/>
            <ac:spMk id="3" creationId="{B14384C3-355B-2997-3F03-A246FBA4D32C}"/>
          </ac:spMkLst>
        </pc:spChg>
        <pc:spChg chg="add">
          <ac:chgData name="Remya Raj" userId="8ad458304e39a34f" providerId="LiveId" clId="{2D2DD457-2B06-4BBC-BECF-A6D899391DA0}" dt="2023-04-18T18:10:17.560" v="1598" actId="26606"/>
          <ac:spMkLst>
            <pc:docMk/>
            <pc:sldMk cId="146653478" sldId="270"/>
            <ac:spMk id="9" creationId="{7EFE8E1C-6E21-431C-9566-DBE21EB862EA}"/>
          </ac:spMkLst>
        </pc:spChg>
        <pc:spChg chg="add">
          <ac:chgData name="Remya Raj" userId="8ad458304e39a34f" providerId="LiveId" clId="{2D2DD457-2B06-4BBC-BECF-A6D899391DA0}" dt="2023-04-18T18:10:17.560" v="1598" actId="26606"/>
          <ac:spMkLst>
            <pc:docMk/>
            <pc:sldMk cId="146653478" sldId="270"/>
            <ac:spMk id="11" creationId="{7CB7A76F-CC93-42A5-9502-CBD469E99327}"/>
          </ac:spMkLst>
        </pc:spChg>
        <pc:spChg chg="add">
          <ac:chgData name="Remya Raj" userId="8ad458304e39a34f" providerId="LiveId" clId="{2D2DD457-2B06-4BBC-BECF-A6D899391DA0}" dt="2023-04-18T18:10:17.560" v="1598" actId="26606"/>
          <ac:spMkLst>
            <pc:docMk/>
            <pc:sldMk cId="146653478" sldId="270"/>
            <ac:spMk id="13" creationId="{CC2217DE-76DC-41C2-B926-88035EF63B27}"/>
          </ac:spMkLst>
        </pc:spChg>
        <pc:graphicFrameChg chg="add mod">
          <ac:chgData name="Remya Raj" userId="8ad458304e39a34f" providerId="LiveId" clId="{2D2DD457-2B06-4BBC-BECF-A6D899391DA0}" dt="2023-04-19T16:13:49.913" v="1888" actId="20577"/>
          <ac:graphicFrameMkLst>
            <pc:docMk/>
            <pc:sldMk cId="146653478" sldId="270"/>
            <ac:graphicFrameMk id="5" creationId="{12DFC703-E8C2-7311-0A71-1C2375BAC68C}"/>
          </ac:graphicFrameMkLst>
        </pc:graphicFrameChg>
      </pc:sldChg>
      <pc:sldChg chg="addSp delSp modSp new mod setBg">
        <pc:chgData name="Remya Raj" userId="8ad458304e39a34f" providerId="LiveId" clId="{2D2DD457-2B06-4BBC-BECF-A6D899391DA0}" dt="2023-04-18T18:12:36.957" v="1630" actId="26606"/>
        <pc:sldMkLst>
          <pc:docMk/>
          <pc:sldMk cId="1871307139" sldId="271"/>
        </pc:sldMkLst>
        <pc:spChg chg="mod">
          <ac:chgData name="Remya Raj" userId="8ad458304e39a34f" providerId="LiveId" clId="{2D2DD457-2B06-4BBC-BECF-A6D899391DA0}" dt="2023-04-18T18:12:36.957" v="1630" actId="26606"/>
          <ac:spMkLst>
            <pc:docMk/>
            <pc:sldMk cId="1871307139" sldId="271"/>
            <ac:spMk id="2" creationId="{A0593F9C-6031-AA26-C0B4-2EDA7F3C5DB0}"/>
          </ac:spMkLst>
        </pc:spChg>
        <pc:spChg chg="del">
          <ac:chgData name="Remya Raj" userId="8ad458304e39a34f" providerId="LiveId" clId="{2D2DD457-2B06-4BBC-BECF-A6D899391DA0}" dt="2023-04-18T18:12:36.957" v="1630" actId="26606"/>
          <ac:spMkLst>
            <pc:docMk/>
            <pc:sldMk cId="1871307139" sldId="271"/>
            <ac:spMk id="3" creationId="{80AF25C2-4C49-BA01-668A-B4C39A6C2400}"/>
          </ac:spMkLst>
        </pc:spChg>
        <pc:spChg chg="add">
          <ac:chgData name="Remya Raj" userId="8ad458304e39a34f" providerId="LiveId" clId="{2D2DD457-2B06-4BBC-BECF-A6D899391DA0}" dt="2023-04-18T18:12:36.957" v="1630" actId="26606"/>
          <ac:spMkLst>
            <pc:docMk/>
            <pc:sldMk cId="1871307139" sldId="271"/>
            <ac:spMk id="10" creationId="{7A08E557-10DB-421A-876E-1AE58F8E07C4}"/>
          </ac:spMkLst>
        </pc:spChg>
        <pc:spChg chg="add">
          <ac:chgData name="Remya Raj" userId="8ad458304e39a34f" providerId="LiveId" clId="{2D2DD457-2B06-4BBC-BECF-A6D899391DA0}" dt="2023-04-18T18:12:36.957" v="1630" actId="26606"/>
          <ac:spMkLst>
            <pc:docMk/>
            <pc:sldMk cId="1871307139" sldId="271"/>
            <ac:spMk id="12" creationId="{B5B09F67-0226-4836-9B22-AFF94EF63BE1}"/>
          </ac:spMkLst>
        </pc:spChg>
        <pc:spChg chg="add">
          <ac:chgData name="Remya Raj" userId="8ad458304e39a34f" providerId="LiveId" clId="{2D2DD457-2B06-4BBC-BECF-A6D899391DA0}" dt="2023-04-18T18:12:36.957" v="1630" actId="26606"/>
          <ac:spMkLst>
            <pc:docMk/>
            <pc:sldMk cId="1871307139" sldId="271"/>
            <ac:spMk id="14" creationId="{EF6D18FB-3D39-4747-9ED8-42C5DFAB8A26}"/>
          </ac:spMkLst>
        </pc:spChg>
        <pc:spChg chg="add">
          <ac:chgData name="Remya Raj" userId="8ad458304e39a34f" providerId="LiveId" clId="{2D2DD457-2B06-4BBC-BECF-A6D899391DA0}" dt="2023-04-18T18:12:36.957" v="1630" actId="26606"/>
          <ac:spMkLst>
            <pc:docMk/>
            <pc:sldMk cId="1871307139" sldId="271"/>
            <ac:spMk id="16" creationId="{EDCDD4D4-ADBD-45B9-944B-E77CC258426B}"/>
          </ac:spMkLst>
        </pc:spChg>
        <pc:picChg chg="add">
          <ac:chgData name="Remya Raj" userId="8ad458304e39a34f" providerId="LiveId" clId="{2D2DD457-2B06-4BBC-BECF-A6D899391DA0}" dt="2023-04-18T18:12:36.957" v="1630" actId="26606"/>
          <ac:picMkLst>
            <pc:docMk/>
            <pc:sldMk cId="1871307139" sldId="271"/>
            <ac:picMk id="7" creationId="{752DEEAB-48B4-9DB9-E8DF-BF0E8EB9EF50}"/>
          </ac:picMkLst>
        </pc:picChg>
      </pc:sldChg>
      <pc:sldChg chg="addSp delSp modSp new mod">
        <pc:chgData name="Remya Raj" userId="8ad458304e39a34f" providerId="LiveId" clId="{2D2DD457-2B06-4BBC-BECF-A6D899391DA0}" dt="2023-04-18T18:19:12.259" v="1840" actId="122"/>
        <pc:sldMkLst>
          <pc:docMk/>
          <pc:sldMk cId="3682140242" sldId="272"/>
        </pc:sldMkLst>
        <pc:spChg chg="mod">
          <ac:chgData name="Remya Raj" userId="8ad458304e39a34f" providerId="LiveId" clId="{2D2DD457-2B06-4BBC-BECF-A6D899391DA0}" dt="2023-04-18T18:19:12.259" v="1840" actId="122"/>
          <ac:spMkLst>
            <pc:docMk/>
            <pc:sldMk cId="3682140242" sldId="272"/>
            <ac:spMk id="2" creationId="{B79D1053-E09F-C72E-730F-BA4BE51B37B9}"/>
          </ac:spMkLst>
        </pc:spChg>
        <pc:spChg chg="del">
          <ac:chgData name="Remya Raj" userId="8ad458304e39a34f" providerId="LiveId" clId="{2D2DD457-2B06-4BBC-BECF-A6D899391DA0}" dt="2023-04-18T18:15:09.814" v="1728"/>
          <ac:spMkLst>
            <pc:docMk/>
            <pc:sldMk cId="3682140242" sldId="272"/>
            <ac:spMk id="3" creationId="{B550E68B-F5EB-ED5A-3E71-75850568AA90}"/>
          </ac:spMkLst>
        </pc:spChg>
        <pc:picChg chg="add mod">
          <ac:chgData name="Remya Raj" userId="8ad458304e39a34f" providerId="LiveId" clId="{2D2DD457-2B06-4BBC-BECF-A6D899391DA0}" dt="2023-04-18T18:18:58.924" v="1837" actId="1076"/>
          <ac:picMkLst>
            <pc:docMk/>
            <pc:sldMk cId="3682140242" sldId="272"/>
            <ac:picMk id="4" creationId="{A293FAAB-D613-97E3-817D-CD6A603511CB}"/>
          </ac:picMkLst>
        </pc:picChg>
      </pc:sldChg>
      <pc:sldChg chg="addSp delSp modSp new mod">
        <pc:chgData name="Remya Raj" userId="8ad458304e39a34f" providerId="LiveId" clId="{2D2DD457-2B06-4BBC-BECF-A6D899391DA0}" dt="2023-04-18T18:18:22.005" v="1832" actId="20577"/>
        <pc:sldMkLst>
          <pc:docMk/>
          <pc:sldMk cId="2980556329" sldId="273"/>
        </pc:sldMkLst>
        <pc:spChg chg="mod">
          <ac:chgData name="Remya Raj" userId="8ad458304e39a34f" providerId="LiveId" clId="{2D2DD457-2B06-4BBC-BECF-A6D899391DA0}" dt="2023-04-18T18:18:22.005" v="1832" actId="20577"/>
          <ac:spMkLst>
            <pc:docMk/>
            <pc:sldMk cId="2980556329" sldId="273"/>
            <ac:spMk id="2" creationId="{7860B62E-6532-81AB-3F1D-40372FBE5EEB}"/>
          </ac:spMkLst>
        </pc:spChg>
        <pc:spChg chg="del mod">
          <ac:chgData name="Remya Raj" userId="8ad458304e39a34f" providerId="LiveId" clId="{2D2DD457-2B06-4BBC-BECF-A6D899391DA0}" dt="2023-04-18T18:17:08.866" v="1769"/>
          <ac:spMkLst>
            <pc:docMk/>
            <pc:sldMk cId="2980556329" sldId="273"/>
            <ac:spMk id="3" creationId="{02975EEC-4078-EA4E-6A3D-69CB7C9E2147}"/>
          </ac:spMkLst>
        </pc:spChg>
        <pc:picChg chg="add mod">
          <ac:chgData name="Remya Raj" userId="8ad458304e39a34f" providerId="LiveId" clId="{2D2DD457-2B06-4BBC-BECF-A6D899391DA0}" dt="2023-04-18T18:17:39.430" v="1777" actId="1076"/>
          <ac:picMkLst>
            <pc:docMk/>
            <pc:sldMk cId="2980556329" sldId="273"/>
            <ac:picMk id="4" creationId="{2C87E2C0-CB7F-4913-F5D9-08B64D622CF4}"/>
          </ac:picMkLst>
        </pc:picChg>
      </pc:sldChg>
      <pc:sldChg chg="addSp delSp modSp new mod">
        <pc:chgData name="Remya Raj" userId="8ad458304e39a34f" providerId="LiveId" clId="{2D2DD457-2B06-4BBC-BECF-A6D899391DA0}" dt="2023-04-19T16:08:27.626" v="1876" actId="14100"/>
        <pc:sldMkLst>
          <pc:docMk/>
          <pc:sldMk cId="1300718772" sldId="274"/>
        </pc:sldMkLst>
        <pc:spChg chg="mod">
          <ac:chgData name="Remya Raj" userId="8ad458304e39a34f" providerId="LiveId" clId="{2D2DD457-2B06-4BBC-BECF-A6D899391DA0}" dt="2023-04-19T16:05:08.772" v="1853" actId="20577"/>
          <ac:spMkLst>
            <pc:docMk/>
            <pc:sldMk cId="1300718772" sldId="274"/>
            <ac:spMk id="2" creationId="{98ACD8CC-A65E-0163-F938-31C57A832EE7}"/>
          </ac:spMkLst>
        </pc:spChg>
        <pc:spChg chg="del">
          <ac:chgData name="Remya Raj" userId="8ad458304e39a34f" providerId="LiveId" clId="{2D2DD457-2B06-4BBC-BECF-A6D899391DA0}" dt="2023-04-19T16:05:22.674" v="1854" actId="3680"/>
          <ac:spMkLst>
            <pc:docMk/>
            <pc:sldMk cId="1300718772" sldId="274"/>
            <ac:spMk id="3" creationId="{DA74F1E7-D188-7F77-BE36-C6896B0F67B8}"/>
          </ac:spMkLst>
        </pc:spChg>
        <pc:spChg chg="add mod">
          <ac:chgData name="Remya Raj" userId="8ad458304e39a34f" providerId="LiveId" clId="{2D2DD457-2B06-4BBC-BECF-A6D899391DA0}" dt="2023-04-19T16:08:13.318" v="1874" actId="2711"/>
          <ac:spMkLst>
            <pc:docMk/>
            <pc:sldMk cId="1300718772" sldId="274"/>
            <ac:spMk id="7" creationId="{2FCAC5CC-D52E-D09F-E665-8D305435E007}"/>
          </ac:spMkLst>
        </pc:spChg>
        <pc:graphicFrameChg chg="add mod ord modGraphic">
          <ac:chgData name="Remya Raj" userId="8ad458304e39a34f" providerId="LiveId" clId="{2D2DD457-2B06-4BBC-BECF-A6D899391DA0}" dt="2023-04-19T16:08:21.007" v="1875" actId="14100"/>
          <ac:graphicFrameMkLst>
            <pc:docMk/>
            <pc:sldMk cId="1300718772" sldId="274"/>
            <ac:graphicFrameMk id="4" creationId="{0E4DC509-2C26-E1D8-F9B2-88406F336238}"/>
          </ac:graphicFrameMkLst>
        </pc:graphicFrameChg>
        <pc:picChg chg="add mod">
          <ac:chgData name="Remya Raj" userId="8ad458304e39a34f" providerId="LiveId" clId="{2D2DD457-2B06-4BBC-BECF-A6D899391DA0}" dt="2023-04-19T16:08:27.626" v="1876" actId="14100"/>
          <ac:picMkLst>
            <pc:docMk/>
            <pc:sldMk cId="1300718772" sldId="274"/>
            <ac:picMk id="6" creationId="{D0F974E0-DDB0-356F-D9DD-57991AD4EA71}"/>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1A7A84-CA23-44CF-B985-72B748E7802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C5E1510-8768-4CFB-A51C-BFDFC4FD7A59}">
      <dgm:prSet/>
      <dgm:spPr/>
      <dgm:t>
        <a:bodyPr/>
        <a:lstStyle/>
        <a:p>
          <a:pPr>
            <a:defRPr cap="all"/>
          </a:pPr>
          <a:r>
            <a:rPr lang="en-CA"/>
            <a:t>Number of Attributes: 10</a:t>
          </a:r>
          <a:endParaRPr lang="en-US"/>
        </a:p>
      </dgm:t>
    </dgm:pt>
    <dgm:pt modelId="{C03F2BBA-BD4B-4A5A-A7DB-459A3F82AF2B}" type="parTrans" cxnId="{740F08CB-6F31-4785-A379-37181728BFD9}">
      <dgm:prSet/>
      <dgm:spPr/>
      <dgm:t>
        <a:bodyPr/>
        <a:lstStyle/>
        <a:p>
          <a:endParaRPr lang="en-US"/>
        </a:p>
      </dgm:t>
    </dgm:pt>
    <dgm:pt modelId="{E6917681-B161-4170-B991-263C1B22ECDC}" type="sibTrans" cxnId="{740F08CB-6F31-4785-A379-37181728BFD9}">
      <dgm:prSet/>
      <dgm:spPr/>
      <dgm:t>
        <a:bodyPr/>
        <a:lstStyle/>
        <a:p>
          <a:endParaRPr lang="en-US"/>
        </a:p>
      </dgm:t>
    </dgm:pt>
    <dgm:pt modelId="{5ADEE7B6-81CE-4731-9B2E-2A97B7857B68}">
      <dgm:prSet/>
      <dgm:spPr/>
      <dgm:t>
        <a:bodyPr/>
        <a:lstStyle/>
        <a:p>
          <a:pPr>
            <a:defRPr cap="all"/>
          </a:pPr>
          <a:r>
            <a:rPr lang="en-CA" dirty="0"/>
            <a:t>Number of Instances: 1000</a:t>
          </a:r>
          <a:endParaRPr lang="en-US" dirty="0"/>
        </a:p>
      </dgm:t>
    </dgm:pt>
    <dgm:pt modelId="{38EFACE8-A8BB-4F6C-875A-697C566397AA}" type="parTrans" cxnId="{F3C59A5B-3FCA-484A-83A6-7C9871685FB4}">
      <dgm:prSet/>
      <dgm:spPr/>
      <dgm:t>
        <a:bodyPr/>
        <a:lstStyle/>
        <a:p>
          <a:endParaRPr lang="en-US"/>
        </a:p>
      </dgm:t>
    </dgm:pt>
    <dgm:pt modelId="{F1124661-81D2-40E7-B6A9-C49A2ED198F3}" type="sibTrans" cxnId="{F3C59A5B-3FCA-484A-83A6-7C9871685FB4}">
      <dgm:prSet/>
      <dgm:spPr/>
      <dgm:t>
        <a:bodyPr/>
        <a:lstStyle/>
        <a:p>
          <a:endParaRPr lang="en-US"/>
        </a:p>
      </dgm:t>
    </dgm:pt>
    <dgm:pt modelId="{42179651-CA70-4C70-8303-8E5B3F992287}">
      <dgm:prSet/>
      <dgm:spPr/>
      <dgm:t>
        <a:bodyPr/>
        <a:lstStyle/>
        <a:p>
          <a:pPr>
            <a:defRPr cap="all"/>
          </a:pPr>
          <a:r>
            <a:rPr lang="en-CA"/>
            <a:t>Missing Values: N/A</a:t>
          </a:r>
          <a:endParaRPr lang="en-US"/>
        </a:p>
      </dgm:t>
    </dgm:pt>
    <dgm:pt modelId="{C9F5AF76-96EF-4D21-95C5-76A38060458E}" type="parTrans" cxnId="{09F3A01D-2838-4F35-BEF4-9C32855368E1}">
      <dgm:prSet/>
      <dgm:spPr/>
      <dgm:t>
        <a:bodyPr/>
        <a:lstStyle/>
        <a:p>
          <a:endParaRPr lang="en-US"/>
        </a:p>
      </dgm:t>
    </dgm:pt>
    <dgm:pt modelId="{DD8EA16E-3BF1-4B4F-914D-1E5A2510F7E9}" type="sibTrans" cxnId="{09F3A01D-2838-4F35-BEF4-9C32855368E1}">
      <dgm:prSet/>
      <dgm:spPr/>
      <dgm:t>
        <a:bodyPr/>
        <a:lstStyle/>
        <a:p>
          <a:endParaRPr lang="en-US"/>
        </a:p>
      </dgm:t>
    </dgm:pt>
    <dgm:pt modelId="{918A5D43-BA3F-4F65-A969-1D3E975FF6E8}" type="pres">
      <dgm:prSet presAssocID="{BF1A7A84-CA23-44CF-B985-72B748E78020}" presName="root" presStyleCnt="0">
        <dgm:presLayoutVars>
          <dgm:dir/>
          <dgm:resizeHandles val="exact"/>
        </dgm:presLayoutVars>
      </dgm:prSet>
      <dgm:spPr/>
    </dgm:pt>
    <dgm:pt modelId="{2F2FCF44-FC04-4F36-B984-E4AE91EE76F6}" type="pres">
      <dgm:prSet presAssocID="{3C5E1510-8768-4CFB-A51C-BFDFC4FD7A59}" presName="compNode" presStyleCnt="0"/>
      <dgm:spPr/>
    </dgm:pt>
    <dgm:pt modelId="{6DA22D52-C6E9-4361-A8CB-B0009F617F7C}" type="pres">
      <dgm:prSet presAssocID="{3C5E1510-8768-4CFB-A51C-BFDFC4FD7A59}" presName="iconBgRect" presStyleLbl="bgShp" presStyleIdx="0" presStyleCnt="3"/>
      <dgm:spPr/>
    </dgm:pt>
    <dgm:pt modelId="{B398A0ED-94AD-4D85-942E-4C8BB6E4D605}" type="pres">
      <dgm:prSet presAssocID="{3C5E1510-8768-4CFB-A51C-BFDFC4FD7A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FA8124FC-A93F-43FB-980B-284F7E0BDB3A}" type="pres">
      <dgm:prSet presAssocID="{3C5E1510-8768-4CFB-A51C-BFDFC4FD7A59}" presName="spaceRect" presStyleCnt="0"/>
      <dgm:spPr/>
    </dgm:pt>
    <dgm:pt modelId="{08D51535-6506-48C0-A67A-D572BAAAE3C7}" type="pres">
      <dgm:prSet presAssocID="{3C5E1510-8768-4CFB-A51C-BFDFC4FD7A59}" presName="textRect" presStyleLbl="revTx" presStyleIdx="0" presStyleCnt="3">
        <dgm:presLayoutVars>
          <dgm:chMax val="1"/>
          <dgm:chPref val="1"/>
        </dgm:presLayoutVars>
      </dgm:prSet>
      <dgm:spPr/>
    </dgm:pt>
    <dgm:pt modelId="{A9DDC743-9576-429C-A971-0717F710789F}" type="pres">
      <dgm:prSet presAssocID="{E6917681-B161-4170-B991-263C1B22ECDC}" presName="sibTrans" presStyleCnt="0"/>
      <dgm:spPr/>
    </dgm:pt>
    <dgm:pt modelId="{C3484A18-05C0-436A-9663-74EA3FC765A8}" type="pres">
      <dgm:prSet presAssocID="{5ADEE7B6-81CE-4731-9B2E-2A97B7857B68}" presName="compNode" presStyleCnt="0"/>
      <dgm:spPr/>
    </dgm:pt>
    <dgm:pt modelId="{12B5E1C3-B1E2-443B-8CCA-A3AAF16D562A}" type="pres">
      <dgm:prSet presAssocID="{5ADEE7B6-81CE-4731-9B2E-2A97B7857B68}" presName="iconBgRect" presStyleLbl="bgShp" presStyleIdx="1" presStyleCnt="3"/>
      <dgm:spPr/>
    </dgm:pt>
    <dgm:pt modelId="{E8F2EEA6-7F3F-466A-AD16-3DAB6C59851F}" type="pres">
      <dgm:prSet presAssocID="{5ADEE7B6-81CE-4731-9B2E-2A97B7857B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13BBD687-A217-4CC2-9C04-603260C089FC}" type="pres">
      <dgm:prSet presAssocID="{5ADEE7B6-81CE-4731-9B2E-2A97B7857B68}" presName="spaceRect" presStyleCnt="0"/>
      <dgm:spPr/>
    </dgm:pt>
    <dgm:pt modelId="{2A5D69FC-8225-487C-ABB7-8AB4F1F6826E}" type="pres">
      <dgm:prSet presAssocID="{5ADEE7B6-81CE-4731-9B2E-2A97B7857B68}" presName="textRect" presStyleLbl="revTx" presStyleIdx="1" presStyleCnt="3">
        <dgm:presLayoutVars>
          <dgm:chMax val="1"/>
          <dgm:chPref val="1"/>
        </dgm:presLayoutVars>
      </dgm:prSet>
      <dgm:spPr/>
    </dgm:pt>
    <dgm:pt modelId="{B02F590C-8AE8-4EA8-8186-07A27F722556}" type="pres">
      <dgm:prSet presAssocID="{F1124661-81D2-40E7-B6A9-C49A2ED198F3}" presName="sibTrans" presStyleCnt="0"/>
      <dgm:spPr/>
    </dgm:pt>
    <dgm:pt modelId="{5F9AD0C3-B4C0-4635-827F-59B6ACDD1681}" type="pres">
      <dgm:prSet presAssocID="{42179651-CA70-4C70-8303-8E5B3F992287}" presName="compNode" presStyleCnt="0"/>
      <dgm:spPr/>
    </dgm:pt>
    <dgm:pt modelId="{B9DA8091-3C0E-45D3-83F4-6943FC61D03B}" type="pres">
      <dgm:prSet presAssocID="{42179651-CA70-4C70-8303-8E5B3F992287}" presName="iconBgRect" presStyleLbl="bgShp" presStyleIdx="2" presStyleCnt="3"/>
      <dgm:spPr/>
    </dgm:pt>
    <dgm:pt modelId="{C8C6DE97-E3D0-432A-83AD-A07B8CC02559}" type="pres">
      <dgm:prSet presAssocID="{42179651-CA70-4C70-8303-8E5B3F9922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979E8089-C695-447B-A70F-81A121CF907F}" type="pres">
      <dgm:prSet presAssocID="{42179651-CA70-4C70-8303-8E5B3F992287}" presName="spaceRect" presStyleCnt="0"/>
      <dgm:spPr/>
    </dgm:pt>
    <dgm:pt modelId="{24AD4925-7BAC-48C6-96AA-CC9D569E57A8}" type="pres">
      <dgm:prSet presAssocID="{42179651-CA70-4C70-8303-8E5B3F992287}" presName="textRect" presStyleLbl="revTx" presStyleIdx="2" presStyleCnt="3">
        <dgm:presLayoutVars>
          <dgm:chMax val="1"/>
          <dgm:chPref val="1"/>
        </dgm:presLayoutVars>
      </dgm:prSet>
      <dgm:spPr/>
    </dgm:pt>
  </dgm:ptLst>
  <dgm:cxnLst>
    <dgm:cxn modelId="{09F3A01D-2838-4F35-BEF4-9C32855368E1}" srcId="{BF1A7A84-CA23-44CF-B985-72B748E78020}" destId="{42179651-CA70-4C70-8303-8E5B3F992287}" srcOrd="2" destOrd="0" parTransId="{C9F5AF76-96EF-4D21-95C5-76A38060458E}" sibTransId="{DD8EA16E-3BF1-4B4F-914D-1E5A2510F7E9}"/>
    <dgm:cxn modelId="{7AD5EB2B-A171-4DA2-BD49-F0741A32E91C}" type="presOf" srcId="{BF1A7A84-CA23-44CF-B985-72B748E78020}" destId="{918A5D43-BA3F-4F65-A969-1D3E975FF6E8}" srcOrd="0" destOrd="0" presId="urn:microsoft.com/office/officeart/2018/5/layout/IconCircleLabelList"/>
    <dgm:cxn modelId="{F3C59A5B-3FCA-484A-83A6-7C9871685FB4}" srcId="{BF1A7A84-CA23-44CF-B985-72B748E78020}" destId="{5ADEE7B6-81CE-4731-9B2E-2A97B7857B68}" srcOrd="1" destOrd="0" parTransId="{38EFACE8-A8BB-4F6C-875A-697C566397AA}" sibTransId="{F1124661-81D2-40E7-B6A9-C49A2ED198F3}"/>
    <dgm:cxn modelId="{8E882761-7585-4903-B4B4-A31785DD0F99}" type="presOf" srcId="{42179651-CA70-4C70-8303-8E5B3F992287}" destId="{24AD4925-7BAC-48C6-96AA-CC9D569E57A8}" srcOrd="0" destOrd="0" presId="urn:microsoft.com/office/officeart/2018/5/layout/IconCircleLabelList"/>
    <dgm:cxn modelId="{6F067E4B-7DA4-4E23-9F04-EFD30AD4DFD0}" type="presOf" srcId="{3C5E1510-8768-4CFB-A51C-BFDFC4FD7A59}" destId="{08D51535-6506-48C0-A67A-D572BAAAE3C7}" srcOrd="0" destOrd="0" presId="urn:microsoft.com/office/officeart/2018/5/layout/IconCircleLabelList"/>
    <dgm:cxn modelId="{740F08CB-6F31-4785-A379-37181728BFD9}" srcId="{BF1A7A84-CA23-44CF-B985-72B748E78020}" destId="{3C5E1510-8768-4CFB-A51C-BFDFC4FD7A59}" srcOrd="0" destOrd="0" parTransId="{C03F2BBA-BD4B-4A5A-A7DB-459A3F82AF2B}" sibTransId="{E6917681-B161-4170-B991-263C1B22ECDC}"/>
    <dgm:cxn modelId="{4859DADC-5CDC-4B4A-8A18-8E56A7B47189}" type="presOf" srcId="{5ADEE7B6-81CE-4731-9B2E-2A97B7857B68}" destId="{2A5D69FC-8225-487C-ABB7-8AB4F1F6826E}" srcOrd="0" destOrd="0" presId="urn:microsoft.com/office/officeart/2018/5/layout/IconCircleLabelList"/>
    <dgm:cxn modelId="{C95768A9-3E2B-40E3-A09A-5780E5F30FB7}" type="presParOf" srcId="{918A5D43-BA3F-4F65-A969-1D3E975FF6E8}" destId="{2F2FCF44-FC04-4F36-B984-E4AE91EE76F6}" srcOrd="0" destOrd="0" presId="urn:microsoft.com/office/officeart/2018/5/layout/IconCircleLabelList"/>
    <dgm:cxn modelId="{2E710F98-007A-4AE1-B371-2CE6D92AE326}" type="presParOf" srcId="{2F2FCF44-FC04-4F36-B984-E4AE91EE76F6}" destId="{6DA22D52-C6E9-4361-A8CB-B0009F617F7C}" srcOrd="0" destOrd="0" presId="urn:microsoft.com/office/officeart/2018/5/layout/IconCircleLabelList"/>
    <dgm:cxn modelId="{7A758D77-6871-4078-B689-6DD25B0F8D09}" type="presParOf" srcId="{2F2FCF44-FC04-4F36-B984-E4AE91EE76F6}" destId="{B398A0ED-94AD-4D85-942E-4C8BB6E4D605}" srcOrd="1" destOrd="0" presId="urn:microsoft.com/office/officeart/2018/5/layout/IconCircleLabelList"/>
    <dgm:cxn modelId="{18DF61D7-9AD1-4D6E-99DA-0CBDD9922201}" type="presParOf" srcId="{2F2FCF44-FC04-4F36-B984-E4AE91EE76F6}" destId="{FA8124FC-A93F-43FB-980B-284F7E0BDB3A}" srcOrd="2" destOrd="0" presId="urn:microsoft.com/office/officeart/2018/5/layout/IconCircleLabelList"/>
    <dgm:cxn modelId="{42064FB8-66D7-4817-8681-B12A955088F2}" type="presParOf" srcId="{2F2FCF44-FC04-4F36-B984-E4AE91EE76F6}" destId="{08D51535-6506-48C0-A67A-D572BAAAE3C7}" srcOrd="3" destOrd="0" presId="urn:microsoft.com/office/officeart/2018/5/layout/IconCircleLabelList"/>
    <dgm:cxn modelId="{E982F767-E47A-4DED-B687-A8471C374118}" type="presParOf" srcId="{918A5D43-BA3F-4F65-A969-1D3E975FF6E8}" destId="{A9DDC743-9576-429C-A971-0717F710789F}" srcOrd="1" destOrd="0" presId="urn:microsoft.com/office/officeart/2018/5/layout/IconCircleLabelList"/>
    <dgm:cxn modelId="{4EF22561-4907-4BD4-B709-F9F4DF8F4749}" type="presParOf" srcId="{918A5D43-BA3F-4F65-A969-1D3E975FF6E8}" destId="{C3484A18-05C0-436A-9663-74EA3FC765A8}" srcOrd="2" destOrd="0" presId="urn:microsoft.com/office/officeart/2018/5/layout/IconCircleLabelList"/>
    <dgm:cxn modelId="{0BB88FA0-FD91-4A43-AC0D-A7F58DF6B7DB}" type="presParOf" srcId="{C3484A18-05C0-436A-9663-74EA3FC765A8}" destId="{12B5E1C3-B1E2-443B-8CCA-A3AAF16D562A}" srcOrd="0" destOrd="0" presId="urn:microsoft.com/office/officeart/2018/5/layout/IconCircleLabelList"/>
    <dgm:cxn modelId="{1C624981-1767-48B9-A181-D6D600730F75}" type="presParOf" srcId="{C3484A18-05C0-436A-9663-74EA3FC765A8}" destId="{E8F2EEA6-7F3F-466A-AD16-3DAB6C59851F}" srcOrd="1" destOrd="0" presId="urn:microsoft.com/office/officeart/2018/5/layout/IconCircleLabelList"/>
    <dgm:cxn modelId="{1B396D5C-94E9-4FCA-BB70-1F99854EC542}" type="presParOf" srcId="{C3484A18-05C0-436A-9663-74EA3FC765A8}" destId="{13BBD687-A217-4CC2-9C04-603260C089FC}" srcOrd="2" destOrd="0" presId="urn:microsoft.com/office/officeart/2018/5/layout/IconCircleLabelList"/>
    <dgm:cxn modelId="{AB501A22-DD83-4D40-8B9D-B7D9425A51CA}" type="presParOf" srcId="{C3484A18-05C0-436A-9663-74EA3FC765A8}" destId="{2A5D69FC-8225-487C-ABB7-8AB4F1F6826E}" srcOrd="3" destOrd="0" presId="urn:microsoft.com/office/officeart/2018/5/layout/IconCircleLabelList"/>
    <dgm:cxn modelId="{FBE36A5F-29FB-454A-9A27-D3BA2D1E6F69}" type="presParOf" srcId="{918A5D43-BA3F-4F65-A969-1D3E975FF6E8}" destId="{B02F590C-8AE8-4EA8-8186-07A27F722556}" srcOrd="3" destOrd="0" presId="urn:microsoft.com/office/officeart/2018/5/layout/IconCircleLabelList"/>
    <dgm:cxn modelId="{D5839F28-A8F9-4D82-9551-663CB2562DA2}" type="presParOf" srcId="{918A5D43-BA3F-4F65-A969-1D3E975FF6E8}" destId="{5F9AD0C3-B4C0-4635-827F-59B6ACDD1681}" srcOrd="4" destOrd="0" presId="urn:microsoft.com/office/officeart/2018/5/layout/IconCircleLabelList"/>
    <dgm:cxn modelId="{D5C6146C-23D3-48F1-A726-5BFDB8374E47}" type="presParOf" srcId="{5F9AD0C3-B4C0-4635-827F-59B6ACDD1681}" destId="{B9DA8091-3C0E-45D3-83F4-6943FC61D03B}" srcOrd="0" destOrd="0" presId="urn:microsoft.com/office/officeart/2018/5/layout/IconCircleLabelList"/>
    <dgm:cxn modelId="{F88F516F-571D-4B6B-8C26-628037C9CFF0}" type="presParOf" srcId="{5F9AD0C3-B4C0-4635-827F-59B6ACDD1681}" destId="{C8C6DE97-E3D0-432A-83AD-A07B8CC02559}" srcOrd="1" destOrd="0" presId="urn:microsoft.com/office/officeart/2018/5/layout/IconCircleLabelList"/>
    <dgm:cxn modelId="{EDFAC5DF-C837-470E-80D5-09A19F913660}" type="presParOf" srcId="{5F9AD0C3-B4C0-4635-827F-59B6ACDD1681}" destId="{979E8089-C695-447B-A70F-81A121CF907F}" srcOrd="2" destOrd="0" presId="urn:microsoft.com/office/officeart/2018/5/layout/IconCircleLabelList"/>
    <dgm:cxn modelId="{258ED5C3-18F7-4D31-9CE8-77CAEF4B370B}" type="presParOf" srcId="{5F9AD0C3-B4C0-4635-827F-59B6ACDD1681}" destId="{24AD4925-7BAC-48C6-96AA-CC9D569E57A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F2F20-B819-4C1F-A75A-C66BEB8AC58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E4CB501-262B-4701-83BD-DE22CFB8F85A}">
      <dgm:prSet custT="1"/>
      <dgm:spPr/>
      <dgm:t>
        <a:bodyPr/>
        <a:lstStyle/>
        <a:p>
          <a:pPr algn="just">
            <a:defRPr cap="all"/>
          </a:pPr>
          <a:r>
            <a:rPr lang="en-CA" sz="1400" dirty="0">
              <a:latin typeface="Goudy Old Style" panose="02020502050305020303" pitchFamily="18" charset="0"/>
            </a:rPr>
            <a:t>Analysis done on categorical data </a:t>
          </a:r>
          <a:r>
            <a:rPr lang="en-US" sz="1400" dirty="0">
              <a:latin typeface="Goudy Old Style" panose="02020502050305020303" pitchFamily="18" charset="0"/>
            </a:rPr>
            <a:t>indicates that students who come from an academic school, </a:t>
          </a:r>
          <a:r>
            <a:rPr lang="en-US" sz="1400">
              <a:latin typeface="Goudy Old Style" panose="02020502050305020303" pitchFamily="18" charset="0"/>
            </a:rPr>
            <a:t>urban area </a:t>
          </a:r>
          <a:r>
            <a:rPr lang="en-US" sz="1400" dirty="0">
              <a:latin typeface="Goudy Old Style" panose="02020502050305020303" pitchFamily="18" charset="0"/>
            </a:rPr>
            <a:t>and whose parents have attended college are more inclined to pursue higher education.</a:t>
          </a:r>
        </a:p>
      </dgm:t>
    </dgm:pt>
    <dgm:pt modelId="{98D1602C-8AE8-4D46-AF1B-8DFB47C85D9D}" type="parTrans" cxnId="{A0D5BE93-695E-458E-8D5E-73D8BABD19C7}">
      <dgm:prSet/>
      <dgm:spPr/>
      <dgm:t>
        <a:bodyPr/>
        <a:lstStyle/>
        <a:p>
          <a:endParaRPr lang="en-US"/>
        </a:p>
      </dgm:t>
    </dgm:pt>
    <dgm:pt modelId="{2D72A7DE-438C-4135-8FF7-0AD540E21C50}" type="sibTrans" cxnId="{A0D5BE93-695E-458E-8D5E-73D8BABD19C7}">
      <dgm:prSet/>
      <dgm:spPr/>
      <dgm:t>
        <a:bodyPr/>
        <a:lstStyle/>
        <a:p>
          <a:endParaRPr lang="en-US"/>
        </a:p>
      </dgm:t>
    </dgm:pt>
    <dgm:pt modelId="{54018390-AC3F-4E25-98FD-12F9246E1570}">
      <dgm:prSet/>
      <dgm:spPr/>
      <dgm:t>
        <a:bodyPr/>
        <a:lstStyle/>
        <a:p>
          <a:pPr algn="just">
            <a:defRPr cap="all"/>
          </a:pPr>
          <a:r>
            <a:rPr lang="en-US" dirty="0">
              <a:latin typeface="Goudy Old Style" panose="02020502050305020303" pitchFamily="18" charset="0"/>
            </a:rPr>
            <a:t>The analysis conducted on numerical data indicates that there is a higher probability for students with good academic grades and parents with high income to attend college.</a:t>
          </a:r>
        </a:p>
      </dgm:t>
    </dgm:pt>
    <dgm:pt modelId="{3EC5DEB7-DFA6-444E-9D7C-3DE819A8B594}" type="parTrans" cxnId="{CE68555C-CD3E-4010-ACF8-D1C7A1696CFA}">
      <dgm:prSet/>
      <dgm:spPr/>
      <dgm:t>
        <a:bodyPr/>
        <a:lstStyle/>
        <a:p>
          <a:endParaRPr lang="en-US"/>
        </a:p>
      </dgm:t>
    </dgm:pt>
    <dgm:pt modelId="{FF9F278E-38E7-442A-901E-EE8DE0E0A204}" type="sibTrans" cxnId="{CE68555C-CD3E-4010-ACF8-D1C7A1696CFA}">
      <dgm:prSet/>
      <dgm:spPr/>
      <dgm:t>
        <a:bodyPr/>
        <a:lstStyle/>
        <a:p>
          <a:endParaRPr lang="en-US"/>
        </a:p>
      </dgm:t>
    </dgm:pt>
    <dgm:pt modelId="{D2C20199-E1F5-4A11-BA47-4B7C9C445181}" type="pres">
      <dgm:prSet presAssocID="{C17F2F20-B819-4C1F-A75A-C66BEB8AC584}" presName="root" presStyleCnt="0">
        <dgm:presLayoutVars>
          <dgm:dir/>
          <dgm:resizeHandles val="exact"/>
        </dgm:presLayoutVars>
      </dgm:prSet>
      <dgm:spPr/>
    </dgm:pt>
    <dgm:pt modelId="{514C4252-2CA1-40EF-9802-CDB34B3494C7}" type="pres">
      <dgm:prSet presAssocID="{6E4CB501-262B-4701-83BD-DE22CFB8F85A}" presName="compNode" presStyleCnt="0"/>
      <dgm:spPr/>
    </dgm:pt>
    <dgm:pt modelId="{69D82EC9-EEAC-47D5-8714-7C4777B3B1CF}" type="pres">
      <dgm:prSet presAssocID="{6E4CB501-262B-4701-83BD-DE22CFB8F85A}" presName="iconBgRect" presStyleLbl="bgShp" presStyleIdx="0" presStyleCnt="2"/>
      <dgm:spPr>
        <a:prstGeom prst="round2DiagRect">
          <a:avLst>
            <a:gd name="adj1" fmla="val 29727"/>
            <a:gd name="adj2" fmla="val 0"/>
          </a:avLst>
        </a:prstGeom>
      </dgm:spPr>
    </dgm:pt>
    <dgm:pt modelId="{BC067E0D-F367-4770-81C5-F33E5BC70A4F}" type="pres">
      <dgm:prSet presAssocID="{6E4CB501-262B-4701-83BD-DE22CFB8F85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7564D6E0-B0A3-40C3-A6C9-7A861CE805F1}" type="pres">
      <dgm:prSet presAssocID="{6E4CB501-262B-4701-83BD-DE22CFB8F85A}" presName="spaceRect" presStyleCnt="0"/>
      <dgm:spPr/>
    </dgm:pt>
    <dgm:pt modelId="{8190632F-AE54-4F5F-AD06-117F2D659DEC}" type="pres">
      <dgm:prSet presAssocID="{6E4CB501-262B-4701-83BD-DE22CFB8F85A}" presName="textRect" presStyleLbl="revTx" presStyleIdx="0" presStyleCnt="2">
        <dgm:presLayoutVars>
          <dgm:chMax val="1"/>
          <dgm:chPref val="1"/>
        </dgm:presLayoutVars>
      </dgm:prSet>
      <dgm:spPr/>
    </dgm:pt>
    <dgm:pt modelId="{550A9B19-E864-4D49-9823-E44A7A6030A6}" type="pres">
      <dgm:prSet presAssocID="{2D72A7DE-438C-4135-8FF7-0AD540E21C50}" presName="sibTrans" presStyleCnt="0"/>
      <dgm:spPr/>
    </dgm:pt>
    <dgm:pt modelId="{94A42503-2B38-44A7-B2DA-C5742D0455AD}" type="pres">
      <dgm:prSet presAssocID="{54018390-AC3F-4E25-98FD-12F9246E1570}" presName="compNode" presStyleCnt="0"/>
      <dgm:spPr/>
    </dgm:pt>
    <dgm:pt modelId="{883A78B1-0E61-492B-860E-684DCDC648F6}" type="pres">
      <dgm:prSet presAssocID="{54018390-AC3F-4E25-98FD-12F9246E1570}" presName="iconBgRect" presStyleLbl="bgShp" presStyleIdx="1" presStyleCnt="2"/>
      <dgm:spPr>
        <a:prstGeom prst="round2DiagRect">
          <a:avLst>
            <a:gd name="adj1" fmla="val 29727"/>
            <a:gd name="adj2" fmla="val 0"/>
          </a:avLst>
        </a:prstGeom>
      </dgm:spPr>
    </dgm:pt>
    <dgm:pt modelId="{E4053479-0F27-410F-A0B8-668E8726B22B}" type="pres">
      <dgm:prSet presAssocID="{54018390-AC3F-4E25-98FD-12F9246E15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429ADACF-1E50-4FB9-84FB-635570BA9CE9}" type="pres">
      <dgm:prSet presAssocID="{54018390-AC3F-4E25-98FD-12F9246E1570}" presName="spaceRect" presStyleCnt="0"/>
      <dgm:spPr/>
    </dgm:pt>
    <dgm:pt modelId="{82BDB287-2E3C-4E42-9B5B-C659AC38501B}" type="pres">
      <dgm:prSet presAssocID="{54018390-AC3F-4E25-98FD-12F9246E1570}" presName="textRect" presStyleLbl="revTx" presStyleIdx="1" presStyleCnt="2">
        <dgm:presLayoutVars>
          <dgm:chMax val="1"/>
          <dgm:chPref val="1"/>
        </dgm:presLayoutVars>
      </dgm:prSet>
      <dgm:spPr/>
    </dgm:pt>
  </dgm:ptLst>
  <dgm:cxnLst>
    <dgm:cxn modelId="{40DBB71C-DB27-414C-A2BC-9E5C8CDCC0C8}" type="presOf" srcId="{6E4CB501-262B-4701-83BD-DE22CFB8F85A}" destId="{8190632F-AE54-4F5F-AD06-117F2D659DEC}" srcOrd="0" destOrd="0" presId="urn:microsoft.com/office/officeart/2018/5/layout/IconLeafLabelList"/>
    <dgm:cxn modelId="{CE68555C-CD3E-4010-ACF8-D1C7A1696CFA}" srcId="{C17F2F20-B819-4C1F-A75A-C66BEB8AC584}" destId="{54018390-AC3F-4E25-98FD-12F9246E1570}" srcOrd="1" destOrd="0" parTransId="{3EC5DEB7-DFA6-444E-9D7C-3DE819A8B594}" sibTransId="{FF9F278E-38E7-442A-901E-EE8DE0E0A204}"/>
    <dgm:cxn modelId="{CA3CA34D-54B2-4994-AB78-CA3FC55A273A}" type="presOf" srcId="{C17F2F20-B819-4C1F-A75A-C66BEB8AC584}" destId="{D2C20199-E1F5-4A11-BA47-4B7C9C445181}" srcOrd="0" destOrd="0" presId="urn:microsoft.com/office/officeart/2018/5/layout/IconLeafLabelList"/>
    <dgm:cxn modelId="{A0D5BE93-695E-458E-8D5E-73D8BABD19C7}" srcId="{C17F2F20-B819-4C1F-A75A-C66BEB8AC584}" destId="{6E4CB501-262B-4701-83BD-DE22CFB8F85A}" srcOrd="0" destOrd="0" parTransId="{98D1602C-8AE8-4D46-AF1B-8DFB47C85D9D}" sibTransId="{2D72A7DE-438C-4135-8FF7-0AD540E21C50}"/>
    <dgm:cxn modelId="{0E222BB2-2CD0-4059-AEC1-C48EE2194DFF}" type="presOf" srcId="{54018390-AC3F-4E25-98FD-12F9246E1570}" destId="{82BDB287-2E3C-4E42-9B5B-C659AC38501B}" srcOrd="0" destOrd="0" presId="urn:microsoft.com/office/officeart/2018/5/layout/IconLeafLabelList"/>
    <dgm:cxn modelId="{4CE4280A-5A96-4F85-88D2-06CE5F2B2FA3}" type="presParOf" srcId="{D2C20199-E1F5-4A11-BA47-4B7C9C445181}" destId="{514C4252-2CA1-40EF-9802-CDB34B3494C7}" srcOrd="0" destOrd="0" presId="urn:microsoft.com/office/officeart/2018/5/layout/IconLeafLabelList"/>
    <dgm:cxn modelId="{A7358E69-5F05-43C8-8A8F-D13FE7986F2E}" type="presParOf" srcId="{514C4252-2CA1-40EF-9802-CDB34B3494C7}" destId="{69D82EC9-EEAC-47D5-8714-7C4777B3B1CF}" srcOrd="0" destOrd="0" presId="urn:microsoft.com/office/officeart/2018/5/layout/IconLeafLabelList"/>
    <dgm:cxn modelId="{74E36ADA-E879-4F30-9782-A8700CA4FE00}" type="presParOf" srcId="{514C4252-2CA1-40EF-9802-CDB34B3494C7}" destId="{BC067E0D-F367-4770-81C5-F33E5BC70A4F}" srcOrd="1" destOrd="0" presId="urn:microsoft.com/office/officeart/2018/5/layout/IconLeafLabelList"/>
    <dgm:cxn modelId="{84B5E62D-9858-4ED8-BA09-34B6C3C8ECFA}" type="presParOf" srcId="{514C4252-2CA1-40EF-9802-CDB34B3494C7}" destId="{7564D6E0-B0A3-40C3-A6C9-7A861CE805F1}" srcOrd="2" destOrd="0" presId="urn:microsoft.com/office/officeart/2018/5/layout/IconLeafLabelList"/>
    <dgm:cxn modelId="{59A6CEE5-C09D-436F-9A47-B9BD9FEE009C}" type="presParOf" srcId="{514C4252-2CA1-40EF-9802-CDB34B3494C7}" destId="{8190632F-AE54-4F5F-AD06-117F2D659DEC}" srcOrd="3" destOrd="0" presId="urn:microsoft.com/office/officeart/2018/5/layout/IconLeafLabelList"/>
    <dgm:cxn modelId="{451A090D-7587-4A22-A198-CDA81CC829BA}" type="presParOf" srcId="{D2C20199-E1F5-4A11-BA47-4B7C9C445181}" destId="{550A9B19-E864-4D49-9823-E44A7A6030A6}" srcOrd="1" destOrd="0" presId="urn:microsoft.com/office/officeart/2018/5/layout/IconLeafLabelList"/>
    <dgm:cxn modelId="{DEFDA206-F9AB-4E49-B38A-DC271534C638}" type="presParOf" srcId="{D2C20199-E1F5-4A11-BA47-4B7C9C445181}" destId="{94A42503-2B38-44A7-B2DA-C5742D0455AD}" srcOrd="2" destOrd="0" presId="urn:microsoft.com/office/officeart/2018/5/layout/IconLeafLabelList"/>
    <dgm:cxn modelId="{A30A3098-EB2E-49C0-B536-04F247198273}" type="presParOf" srcId="{94A42503-2B38-44A7-B2DA-C5742D0455AD}" destId="{883A78B1-0E61-492B-860E-684DCDC648F6}" srcOrd="0" destOrd="0" presId="urn:microsoft.com/office/officeart/2018/5/layout/IconLeafLabelList"/>
    <dgm:cxn modelId="{F68DBC54-37FE-4EE3-838A-3CF6C64B12DA}" type="presParOf" srcId="{94A42503-2B38-44A7-B2DA-C5742D0455AD}" destId="{E4053479-0F27-410F-A0B8-668E8726B22B}" srcOrd="1" destOrd="0" presId="urn:microsoft.com/office/officeart/2018/5/layout/IconLeafLabelList"/>
    <dgm:cxn modelId="{22DF6308-C4FF-4F98-B759-67FF92C2E1B9}" type="presParOf" srcId="{94A42503-2B38-44A7-B2DA-C5742D0455AD}" destId="{429ADACF-1E50-4FB9-84FB-635570BA9CE9}" srcOrd="2" destOrd="0" presId="urn:microsoft.com/office/officeart/2018/5/layout/IconLeafLabelList"/>
    <dgm:cxn modelId="{812E265E-DAEA-476B-8FFB-771BC270BD41}" type="presParOf" srcId="{94A42503-2B38-44A7-B2DA-C5742D0455AD}" destId="{82BDB287-2E3C-4E42-9B5B-C659AC38501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22D52-C6E9-4361-A8CB-B0009F617F7C}">
      <dsp:nvSpPr>
        <dsp:cNvPr id="0" name=""/>
        <dsp:cNvSpPr/>
      </dsp:nvSpPr>
      <dsp:spPr>
        <a:xfrm>
          <a:off x="686100" y="160931"/>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8A0ED-94AD-4D85-942E-4C8BB6E4D605}">
      <dsp:nvSpPr>
        <dsp:cNvPr id="0" name=""/>
        <dsp:cNvSpPr/>
      </dsp:nvSpPr>
      <dsp:spPr>
        <a:xfrm>
          <a:off x="1080975" y="555806"/>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D51535-6506-48C0-A67A-D572BAAAE3C7}">
      <dsp:nvSpPr>
        <dsp:cNvPr id="0" name=""/>
        <dsp:cNvSpPr/>
      </dsp:nvSpPr>
      <dsp:spPr>
        <a:xfrm>
          <a:off x="93787" y="259093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CA" sz="2600" kern="1200"/>
            <a:t>Number of Attributes: 10</a:t>
          </a:r>
          <a:endParaRPr lang="en-US" sz="2600" kern="1200"/>
        </a:p>
      </dsp:txBody>
      <dsp:txXfrm>
        <a:off x="93787" y="2590931"/>
        <a:ext cx="3037500" cy="720000"/>
      </dsp:txXfrm>
    </dsp:sp>
    <dsp:sp modelId="{12B5E1C3-B1E2-443B-8CCA-A3AAF16D562A}">
      <dsp:nvSpPr>
        <dsp:cNvPr id="0" name=""/>
        <dsp:cNvSpPr/>
      </dsp:nvSpPr>
      <dsp:spPr>
        <a:xfrm>
          <a:off x="4255162" y="160931"/>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2EEA6-7F3F-466A-AD16-3DAB6C59851F}">
      <dsp:nvSpPr>
        <dsp:cNvPr id="0" name=""/>
        <dsp:cNvSpPr/>
      </dsp:nvSpPr>
      <dsp:spPr>
        <a:xfrm>
          <a:off x="4650037" y="555806"/>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5D69FC-8225-487C-ABB7-8AB4F1F6826E}">
      <dsp:nvSpPr>
        <dsp:cNvPr id="0" name=""/>
        <dsp:cNvSpPr/>
      </dsp:nvSpPr>
      <dsp:spPr>
        <a:xfrm>
          <a:off x="3662850" y="259093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CA" sz="2600" kern="1200" dirty="0"/>
            <a:t>Number of Instances: 1000</a:t>
          </a:r>
          <a:endParaRPr lang="en-US" sz="2600" kern="1200" dirty="0"/>
        </a:p>
      </dsp:txBody>
      <dsp:txXfrm>
        <a:off x="3662850" y="2590931"/>
        <a:ext cx="3037500" cy="720000"/>
      </dsp:txXfrm>
    </dsp:sp>
    <dsp:sp modelId="{B9DA8091-3C0E-45D3-83F4-6943FC61D03B}">
      <dsp:nvSpPr>
        <dsp:cNvPr id="0" name=""/>
        <dsp:cNvSpPr/>
      </dsp:nvSpPr>
      <dsp:spPr>
        <a:xfrm>
          <a:off x="7824225" y="160931"/>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C6DE97-E3D0-432A-83AD-A07B8CC02559}">
      <dsp:nvSpPr>
        <dsp:cNvPr id="0" name=""/>
        <dsp:cNvSpPr/>
      </dsp:nvSpPr>
      <dsp:spPr>
        <a:xfrm>
          <a:off x="8219100" y="555806"/>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AD4925-7BAC-48C6-96AA-CC9D569E57A8}">
      <dsp:nvSpPr>
        <dsp:cNvPr id="0" name=""/>
        <dsp:cNvSpPr/>
      </dsp:nvSpPr>
      <dsp:spPr>
        <a:xfrm>
          <a:off x="7231912" y="259093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CA" sz="2600" kern="1200"/>
            <a:t>Missing Values: N/A</a:t>
          </a:r>
          <a:endParaRPr lang="en-US" sz="2600" kern="1200"/>
        </a:p>
      </dsp:txBody>
      <dsp:txXfrm>
        <a:off x="7231912" y="2590931"/>
        <a:ext cx="30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82EC9-EEAC-47D5-8714-7C4777B3B1CF}">
      <dsp:nvSpPr>
        <dsp:cNvPr id="0" name=""/>
        <dsp:cNvSpPr/>
      </dsp:nvSpPr>
      <dsp:spPr>
        <a:xfrm>
          <a:off x="1968600" y="170279"/>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67E0D-F367-4770-81C5-F33E5BC70A4F}">
      <dsp:nvSpPr>
        <dsp:cNvPr id="0" name=""/>
        <dsp:cNvSpPr/>
      </dsp:nvSpPr>
      <dsp:spPr>
        <a:xfrm>
          <a:off x="2436600" y="63827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90632F-AE54-4F5F-AD06-117F2D659DEC}">
      <dsp:nvSpPr>
        <dsp:cNvPr id="0" name=""/>
        <dsp:cNvSpPr/>
      </dsp:nvSpPr>
      <dsp:spPr>
        <a:xfrm>
          <a:off x="1266600" y="3050280"/>
          <a:ext cx="36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defRPr cap="all"/>
          </a:pPr>
          <a:r>
            <a:rPr lang="en-CA" sz="1400" kern="1200" dirty="0">
              <a:latin typeface="Goudy Old Style" panose="02020502050305020303" pitchFamily="18" charset="0"/>
            </a:rPr>
            <a:t>Analysis done on categorical data </a:t>
          </a:r>
          <a:r>
            <a:rPr lang="en-US" sz="1400" kern="1200" dirty="0">
              <a:latin typeface="Goudy Old Style" panose="02020502050305020303" pitchFamily="18" charset="0"/>
            </a:rPr>
            <a:t>indicates that students who come from an academic school, </a:t>
          </a:r>
          <a:r>
            <a:rPr lang="en-US" sz="1400" kern="1200">
              <a:latin typeface="Goudy Old Style" panose="02020502050305020303" pitchFamily="18" charset="0"/>
            </a:rPr>
            <a:t>urban area </a:t>
          </a:r>
          <a:r>
            <a:rPr lang="en-US" sz="1400" kern="1200" dirty="0">
              <a:latin typeface="Goudy Old Style" panose="02020502050305020303" pitchFamily="18" charset="0"/>
            </a:rPr>
            <a:t>and whose parents have attended college are more inclined to pursue higher education.</a:t>
          </a:r>
        </a:p>
      </dsp:txBody>
      <dsp:txXfrm>
        <a:off x="1266600" y="3050280"/>
        <a:ext cx="3600000" cy="1260000"/>
      </dsp:txXfrm>
    </dsp:sp>
    <dsp:sp modelId="{883A78B1-0E61-492B-860E-684DCDC648F6}">
      <dsp:nvSpPr>
        <dsp:cNvPr id="0" name=""/>
        <dsp:cNvSpPr/>
      </dsp:nvSpPr>
      <dsp:spPr>
        <a:xfrm>
          <a:off x="6198600" y="170279"/>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53479-0F27-410F-A0B8-668E8726B22B}">
      <dsp:nvSpPr>
        <dsp:cNvPr id="0" name=""/>
        <dsp:cNvSpPr/>
      </dsp:nvSpPr>
      <dsp:spPr>
        <a:xfrm>
          <a:off x="6666600" y="63827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BDB287-2E3C-4E42-9B5B-C659AC38501B}">
      <dsp:nvSpPr>
        <dsp:cNvPr id="0" name=""/>
        <dsp:cNvSpPr/>
      </dsp:nvSpPr>
      <dsp:spPr>
        <a:xfrm>
          <a:off x="5496600" y="3050280"/>
          <a:ext cx="36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66750">
            <a:lnSpc>
              <a:spcPct val="90000"/>
            </a:lnSpc>
            <a:spcBef>
              <a:spcPct val="0"/>
            </a:spcBef>
            <a:spcAft>
              <a:spcPct val="35000"/>
            </a:spcAft>
            <a:buNone/>
            <a:defRPr cap="all"/>
          </a:pPr>
          <a:r>
            <a:rPr lang="en-US" sz="1500" kern="1200" dirty="0">
              <a:latin typeface="Goudy Old Style" panose="02020502050305020303" pitchFamily="18" charset="0"/>
            </a:rPr>
            <a:t>The analysis conducted on numerical data indicates that there is a higher probability for students with good academic grades and parents with high income to attend college.</a:t>
          </a:r>
        </a:p>
      </dsp:txBody>
      <dsp:txXfrm>
        <a:off x="5496600" y="3050280"/>
        <a:ext cx="3600000" cy="126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4/19/2023</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8641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4/19/2023</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76479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4/19/2023</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9346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4/19/2023</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78840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4/19/2023</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398572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4/19/2023</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598943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4/19/2023</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9605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4/19/2023</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9286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4/19/2023</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87997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4/19/2023</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53798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4/19/2023</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44094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4/19/2023</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50613986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alrafikri/classification-potential-to-go-to-college?scriptVersionId=99597664"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7E4E2C-86DD-480F-90B7-16EACF5CB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11F2E7-CB9E-42C0-9301-B95C19E45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24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938BF42-A8C1-4B84-8ADB-8D608DAD9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4" y="1"/>
            <a:ext cx="8229599" cy="6857999"/>
          </a:xfrm>
          <a:custGeom>
            <a:avLst/>
            <a:gdLst>
              <a:gd name="connsiteX0" fmla="*/ 2 w 8229599"/>
              <a:gd name="connsiteY0" fmla="*/ 0 h 6857999"/>
              <a:gd name="connsiteX1" fmla="*/ 3564834 w 8229599"/>
              <a:gd name="connsiteY1" fmla="*/ 0 h 6857999"/>
              <a:gd name="connsiteX2" fmla="*/ 7316151 w 8229599"/>
              <a:gd name="connsiteY2" fmla="*/ 0 h 6857999"/>
              <a:gd name="connsiteX3" fmla="*/ 8229599 w 8229599"/>
              <a:gd name="connsiteY3" fmla="*/ 0 h 6857999"/>
              <a:gd name="connsiteX4" fmla="*/ 8229599 w 8229599"/>
              <a:gd name="connsiteY4" fmla="*/ 6857999 h 6857999"/>
              <a:gd name="connsiteX5" fmla="*/ 3658076 w 8229599"/>
              <a:gd name="connsiteY5" fmla="*/ 6857999 h 6857999"/>
              <a:gd name="connsiteX6" fmla="*/ 3564834 w 8229599"/>
              <a:gd name="connsiteY6" fmla="*/ 6857999 h 6857999"/>
              <a:gd name="connsiteX7" fmla="*/ 3564834 w 8229599"/>
              <a:gd name="connsiteY7" fmla="*/ 6855652 h 6857999"/>
              <a:gd name="connsiteX8" fmla="*/ 3469832 w 8229599"/>
              <a:gd name="connsiteY8" fmla="*/ 6853261 h 6857999"/>
              <a:gd name="connsiteX9" fmla="*/ 0 w 8229599"/>
              <a:gd name="connsiteY9" fmla="*/ 3216493 h 6857999"/>
              <a:gd name="connsiteX10" fmla="*/ 2532 w 8229599"/>
              <a:gd name="connsiteY10" fmla="*/ 3116768 h 6857999"/>
              <a:gd name="connsiteX11" fmla="*/ 2 w 8229599"/>
              <a:gd name="connsiteY11"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9599" h="6857999">
                <a:moveTo>
                  <a:pt x="2" y="0"/>
                </a:moveTo>
                <a:lnTo>
                  <a:pt x="3564834" y="0"/>
                </a:lnTo>
                <a:lnTo>
                  <a:pt x="7316151" y="0"/>
                </a:lnTo>
                <a:lnTo>
                  <a:pt x="8229599" y="0"/>
                </a:lnTo>
                <a:lnTo>
                  <a:pt x="8229599"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3D9DD0-AEFB-364A-1E82-4F051BF92661}"/>
              </a:ext>
            </a:extLst>
          </p:cNvPr>
          <p:cNvSpPr>
            <a:spLocks noGrp="1"/>
          </p:cNvSpPr>
          <p:nvPr>
            <p:ph type="ctrTitle"/>
          </p:nvPr>
        </p:nvSpPr>
        <p:spPr>
          <a:xfrm>
            <a:off x="1524000" y="852985"/>
            <a:ext cx="5634252" cy="2327096"/>
          </a:xfrm>
        </p:spPr>
        <p:txBody>
          <a:bodyPr anchor="t">
            <a:normAutofit/>
          </a:bodyPr>
          <a:lstStyle/>
          <a:p>
            <a:pPr algn="ctr"/>
            <a:r>
              <a:rPr lang="en-CA" sz="3600" dirty="0">
                <a:solidFill>
                  <a:srgbClr val="FFFFFF"/>
                </a:solidFill>
              </a:rPr>
              <a:t>POTENTIAL TO GO TO COLLEGE ANALYSIS</a:t>
            </a:r>
          </a:p>
        </p:txBody>
      </p:sp>
      <p:sp>
        <p:nvSpPr>
          <p:cNvPr id="15" name="Freeform: Shape 14">
            <a:extLst>
              <a:ext uri="{FF2B5EF4-FFF2-40B4-BE49-F238E27FC236}">
                <a16:creationId xmlns:a16="http://schemas.microsoft.com/office/drawing/2014/main" id="{1C13ACF3-903E-4B6E-B59C-B9796350F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16355"/>
            <a:ext cx="7920717" cy="2241645"/>
          </a:xfrm>
          <a:custGeom>
            <a:avLst/>
            <a:gdLst>
              <a:gd name="connsiteX0" fmla="*/ 0 w 7920717"/>
              <a:gd name="connsiteY0" fmla="*/ 0 h 2241645"/>
              <a:gd name="connsiteX1" fmla="*/ 5125706 w 7920717"/>
              <a:gd name="connsiteY1" fmla="*/ 0 h 2241645"/>
              <a:gd name="connsiteX2" fmla="*/ 5125706 w 7920717"/>
              <a:gd name="connsiteY2" fmla="*/ 1919 h 2241645"/>
              <a:gd name="connsiteX3" fmla="*/ 5201593 w 7920717"/>
              <a:gd name="connsiteY3" fmla="*/ 0 h 2241645"/>
              <a:gd name="connsiteX4" fmla="*/ 7916273 w 7920717"/>
              <a:gd name="connsiteY4" fmla="*/ 2212528 h 2241645"/>
              <a:gd name="connsiteX5" fmla="*/ 7920717 w 7920717"/>
              <a:gd name="connsiteY5" fmla="*/ 2241645 h 2241645"/>
              <a:gd name="connsiteX6" fmla="*/ 0 w 7920717"/>
              <a:gd name="connsiteY6" fmla="*/ 2241645 h 224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0717" h="2241645">
                <a:moveTo>
                  <a:pt x="0" y="0"/>
                </a:moveTo>
                <a:lnTo>
                  <a:pt x="5125706" y="0"/>
                </a:lnTo>
                <a:lnTo>
                  <a:pt x="5125706" y="1919"/>
                </a:lnTo>
                <a:lnTo>
                  <a:pt x="5201593" y="0"/>
                </a:lnTo>
                <a:cubicBezTo>
                  <a:pt x="6540665" y="0"/>
                  <a:pt x="7657890" y="949841"/>
                  <a:pt x="7916273" y="2212528"/>
                </a:cubicBezTo>
                <a:lnTo>
                  <a:pt x="7920717" y="2241645"/>
                </a:lnTo>
                <a:lnTo>
                  <a:pt x="0" y="2241645"/>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A77D91C1-0507-7637-39FD-0505299F1D38}"/>
              </a:ext>
            </a:extLst>
          </p:cNvPr>
          <p:cNvSpPr>
            <a:spLocks noGrp="1"/>
          </p:cNvSpPr>
          <p:nvPr>
            <p:ph type="subTitle" idx="1"/>
          </p:nvPr>
        </p:nvSpPr>
        <p:spPr>
          <a:xfrm>
            <a:off x="1524000" y="3429001"/>
            <a:ext cx="5069839" cy="2697934"/>
          </a:xfrm>
        </p:spPr>
        <p:txBody>
          <a:bodyPr anchor="ctr">
            <a:normAutofit/>
          </a:bodyPr>
          <a:lstStyle/>
          <a:p>
            <a:r>
              <a:rPr lang="en-CA" sz="1800" dirty="0">
                <a:solidFill>
                  <a:srgbClr val="FFFFFF"/>
                </a:solidFill>
                <a:latin typeface="Goudy Old Style" panose="02020502050305020303" pitchFamily="18" charset="0"/>
              </a:rPr>
              <a:t>Done by:-</a:t>
            </a:r>
          </a:p>
          <a:p>
            <a:r>
              <a:rPr lang="en-CA" dirty="0">
                <a:solidFill>
                  <a:srgbClr val="FFFFFF"/>
                </a:solidFill>
                <a:latin typeface="Goudy Old Style" panose="02020502050305020303" pitchFamily="18" charset="0"/>
              </a:rPr>
              <a:t>AMRITA SODHI [n01513240]</a:t>
            </a:r>
          </a:p>
          <a:p>
            <a:r>
              <a:rPr lang="en-CA" dirty="0">
                <a:solidFill>
                  <a:srgbClr val="FFFFFF"/>
                </a:solidFill>
                <a:latin typeface="Goudy Old Style" panose="02020502050305020303" pitchFamily="18" charset="0"/>
              </a:rPr>
              <a:t>KARAN PUNJABI [n01514624]</a:t>
            </a:r>
          </a:p>
          <a:p>
            <a:r>
              <a:rPr lang="en-CA" dirty="0">
                <a:solidFill>
                  <a:srgbClr val="FFFFFF"/>
                </a:solidFill>
                <a:latin typeface="Goudy Old Style" panose="02020502050305020303" pitchFamily="18" charset="0"/>
              </a:rPr>
              <a:t>REMYA RAJ [n01513680]</a:t>
            </a:r>
          </a:p>
          <a:p>
            <a:r>
              <a:rPr lang="en-CA" dirty="0">
                <a:solidFill>
                  <a:srgbClr val="FFFFFF"/>
                </a:solidFill>
                <a:latin typeface="Goudy Old Style" panose="02020502050305020303" pitchFamily="18" charset="0"/>
              </a:rPr>
              <a:t>ROKEYA khatun [n01548033]</a:t>
            </a:r>
          </a:p>
          <a:p>
            <a:r>
              <a:rPr lang="en-CA" dirty="0">
                <a:solidFill>
                  <a:srgbClr val="FFFFFF"/>
                </a:solidFill>
                <a:latin typeface="Goudy Old Style" panose="02020502050305020303" pitchFamily="18" charset="0"/>
              </a:rPr>
              <a:t>SAI SANJU REDDY PURAM [n01515886]</a:t>
            </a:r>
          </a:p>
        </p:txBody>
      </p:sp>
      <p:pic>
        <p:nvPicPr>
          <p:cNvPr id="4" name="Picture 3" descr="Wavy 3D art">
            <a:extLst>
              <a:ext uri="{FF2B5EF4-FFF2-40B4-BE49-F238E27FC236}">
                <a16:creationId xmlns:a16="http://schemas.microsoft.com/office/drawing/2014/main" id="{F232BF4D-CBDC-F74A-B633-A4D41B038859}"/>
              </a:ext>
            </a:extLst>
          </p:cNvPr>
          <p:cNvPicPr>
            <a:picLocks noChangeAspect="1"/>
          </p:cNvPicPr>
          <p:nvPr/>
        </p:nvPicPr>
        <p:blipFill rotWithShape="1">
          <a:blip r:embed="rId2"/>
          <a:srcRect l="31613" r="20166" b="2"/>
          <a:stretch/>
        </p:blipFill>
        <p:spPr>
          <a:xfrm>
            <a:off x="7924800" y="10"/>
            <a:ext cx="4267199" cy="6857990"/>
          </a:xfrm>
          <a:prstGeom prst="rect">
            <a:avLst/>
          </a:prstGeom>
        </p:spPr>
      </p:pic>
    </p:spTree>
    <p:extLst>
      <p:ext uri="{BB962C8B-B14F-4D97-AF65-F5344CB8AC3E}">
        <p14:creationId xmlns:p14="http://schemas.microsoft.com/office/powerpoint/2010/main" val="300666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EBCF-371D-8E73-3CDF-8BC664B4957B}"/>
              </a:ext>
            </a:extLst>
          </p:cNvPr>
          <p:cNvSpPr>
            <a:spLocks noGrp="1"/>
          </p:cNvSpPr>
          <p:nvPr>
            <p:ph type="title"/>
          </p:nvPr>
        </p:nvSpPr>
        <p:spPr>
          <a:xfrm>
            <a:off x="914732" y="149885"/>
            <a:ext cx="9914859" cy="1329004"/>
          </a:xfrm>
        </p:spPr>
        <p:txBody>
          <a:bodyPr>
            <a:normAutofit/>
          </a:bodyPr>
          <a:lstStyle/>
          <a:p>
            <a:r>
              <a:rPr lang="en-CA" sz="4000" dirty="0"/>
              <a:t>GO TO COLLEGE ANALYSIS: PARENT AGE</a:t>
            </a:r>
            <a:endParaRPr lang="en-CA" dirty="0"/>
          </a:p>
        </p:txBody>
      </p:sp>
      <p:graphicFrame>
        <p:nvGraphicFramePr>
          <p:cNvPr id="3" name="Table 3">
            <a:extLst>
              <a:ext uri="{FF2B5EF4-FFF2-40B4-BE49-F238E27FC236}">
                <a16:creationId xmlns:a16="http://schemas.microsoft.com/office/drawing/2014/main" id="{80FE1A99-56EC-8071-D056-57E1CD76C802}"/>
              </a:ext>
            </a:extLst>
          </p:cNvPr>
          <p:cNvGraphicFramePr>
            <a:graphicFrameLocks noGrp="1"/>
          </p:cNvGraphicFramePr>
          <p:nvPr>
            <p:extLst>
              <p:ext uri="{D42A27DB-BD31-4B8C-83A1-F6EECF244321}">
                <p14:modId xmlns:p14="http://schemas.microsoft.com/office/powerpoint/2010/main" val="2489456360"/>
              </p:ext>
            </p:extLst>
          </p:nvPr>
        </p:nvGraphicFramePr>
        <p:xfrm>
          <a:off x="1046347" y="1478888"/>
          <a:ext cx="9665195" cy="4161891"/>
        </p:xfrm>
        <a:graphic>
          <a:graphicData uri="http://schemas.openxmlformats.org/drawingml/2006/table">
            <a:tbl>
              <a:tblPr firstRow="1" bandRow="1">
                <a:tableStyleId>{5C22544A-7EE6-4342-B048-85BDC9FD1C3A}</a:tableStyleId>
              </a:tblPr>
              <a:tblGrid>
                <a:gridCol w="9665195">
                  <a:extLst>
                    <a:ext uri="{9D8B030D-6E8A-4147-A177-3AD203B41FA5}">
                      <a16:colId xmlns:a16="http://schemas.microsoft.com/office/drawing/2014/main" val="2744228436"/>
                    </a:ext>
                  </a:extLst>
                </a:gridCol>
              </a:tblGrid>
              <a:tr h="4161891">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9969341"/>
                  </a:ext>
                </a:extLst>
              </a:tr>
            </a:tbl>
          </a:graphicData>
        </a:graphic>
      </p:graphicFrame>
      <p:pic>
        <p:nvPicPr>
          <p:cNvPr id="7" name="Content Placeholder 4">
            <a:extLst>
              <a:ext uri="{FF2B5EF4-FFF2-40B4-BE49-F238E27FC236}">
                <a16:creationId xmlns:a16="http://schemas.microsoft.com/office/drawing/2014/main" id="{53DD18BD-BF6E-6C61-CE76-CEA9F6D10EAF}"/>
              </a:ext>
            </a:extLst>
          </p:cNvPr>
          <p:cNvPicPr>
            <a:picLocks noGrp="1" noChangeAspect="1"/>
          </p:cNvPicPr>
          <p:nvPr>
            <p:ph idx="1"/>
          </p:nvPr>
        </p:nvPicPr>
        <p:blipFill>
          <a:blip r:embed="rId2"/>
          <a:stretch>
            <a:fillRect/>
          </a:stretch>
        </p:blipFill>
        <p:spPr>
          <a:xfrm>
            <a:off x="1140031" y="1478887"/>
            <a:ext cx="9571510" cy="4031263"/>
          </a:xfrm>
        </p:spPr>
      </p:pic>
      <p:sp>
        <p:nvSpPr>
          <p:cNvPr id="8" name="TextBox 7">
            <a:extLst>
              <a:ext uri="{FF2B5EF4-FFF2-40B4-BE49-F238E27FC236}">
                <a16:creationId xmlns:a16="http://schemas.microsoft.com/office/drawing/2014/main" id="{3B391366-7BF0-4AAA-3995-76F01852203D}"/>
              </a:ext>
            </a:extLst>
          </p:cNvPr>
          <p:cNvSpPr txBox="1"/>
          <p:nvPr/>
        </p:nvSpPr>
        <p:spPr>
          <a:xfrm>
            <a:off x="1046347" y="5784785"/>
            <a:ext cx="9665194" cy="923330"/>
          </a:xfrm>
          <a:prstGeom prst="rect">
            <a:avLst/>
          </a:prstGeom>
          <a:noFill/>
        </p:spPr>
        <p:txBody>
          <a:bodyPr wrap="square" rtlCol="0">
            <a:spAutoFit/>
          </a:bodyPr>
          <a:lstStyle/>
          <a:p>
            <a:pPr algn="just"/>
            <a:r>
              <a:rPr lang="en-US" dirty="0">
                <a:latin typeface="Goudy Old Style" panose="02020502050305020303" pitchFamily="18" charset="0"/>
              </a:rPr>
              <a:t>Based on the analysis, it appears that there may be a correlation between a student's likelihood of attending college and their parent's age. Specifically, the majority of college-going students have parents whose age falls within the range of 49 and 56.</a:t>
            </a:r>
            <a:endParaRPr lang="en-CA" dirty="0">
              <a:latin typeface="Goudy Old Style" panose="02020502050305020303" pitchFamily="18" charset="0"/>
            </a:endParaRPr>
          </a:p>
        </p:txBody>
      </p:sp>
    </p:spTree>
    <p:extLst>
      <p:ext uri="{BB962C8B-B14F-4D97-AF65-F5344CB8AC3E}">
        <p14:creationId xmlns:p14="http://schemas.microsoft.com/office/powerpoint/2010/main" val="99357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70F1-5181-1B79-6991-D1AD492D10C9}"/>
              </a:ext>
            </a:extLst>
          </p:cNvPr>
          <p:cNvSpPr>
            <a:spLocks noGrp="1"/>
          </p:cNvSpPr>
          <p:nvPr>
            <p:ph type="title"/>
          </p:nvPr>
        </p:nvSpPr>
        <p:spPr>
          <a:xfrm>
            <a:off x="914732" y="258158"/>
            <a:ext cx="9914859" cy="1329004"/>
          </a:xfrm>
        </p:spPr>
        <p:txBody>
          <a:bodyPr/>
          <a:lstStyle/>
          <a:p>
            <a:r>
              <a:rPr lang="en-CA" sz="4000" dirty="0"/>
              <a:t>GO TO COLLEGE ANALYSIS: AVERAGE GRADES</a:t>
            </a:r>
            <a:endParaRPr lang="en-CA" dirty="0"/>
          </a:p>
        </p:txBody>
      </p:sp>
      <p:graphicFrame>
        <p:nvGraphicFramePr>
          <p:cNvPr id="3" name="Table 3">
            <a:extLst>
              <a:ext uri="{FF2B5EF4-FFF2-40B4-BE49-F238E27FC236}">
                <a16:creationId xmlns:a16="http://schemas.microsoft.com/office/drawing/2014/main" id="{703E7C37-2A99-7A9D-F90D-BD77F6500A6D}"/>
              </a:ext>
            </a:extLst>
          </p:cNvPr>
          <p:cNvGraphicFramePr>
            <a:graphicFrameLocks noGrp="1"/>
          </p:cNvGraphicFramePr>
          <p:nvPr>
            <p:extLst>
              <p:ext uri="{D42A27DB-BD31-4B8C-83A1-F6EECF244321}">
                <p14:modId xmlns:p14="http://schemas.microsoft.com/office/powerpoint/2010/main" val="1710436098"/>
              </p:ext>
            </p:extLst>
          </p:nvPr>
        </p:nvGraphicFramePr>
        <p:xfrm>
          <a:off x="1022597" y="1693441"/>
          <a:ext cx="10116458" cy="3591077"/>
        </p:xfrm>
        <a:graphic>
          <a:graphicData uri="http://schemas.openxmlformats.org/drawingml/2006/table">
            <a:tbl>
              <a:tblPr firstRow="1" bandRow="1">
                <a:tableStyleId>{5C22544A-7EE6-4342-B048-85BDC9FD1C3A}</a:tableStyleId>
              </a:tblPr>
              <a:tblGrid>
                <a:gridCol w="10116458">
                  <a:extLst>
                    <a:ext uri="{9D8B030D-6E8A-4147-A177-3AD203B41FA5}">
                      <a16:colId xmlns:a16="http://schemas.microsoft.com/office/drawing/2014/main" val="3235322726"/>
                    </a:ext>
                  </a:extLst>
                </a:gridCol>
              </a:tblGrid>
              <a:tr h="3591077">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785558"/>
                  </a:ext>
                </a:extLst>
              </a:tr>
            </a:tbl>
          </a:graphicData>
        </a:graphic>
      </p:graphicFrame>
      <p:pic>
        <p:nvPicPr>
          <p:cNvPr id="7" name="Content Placeholder 4">
            <a:extLst>
              <a:ext uri="{FF2B5EF4-FFF2-40B4-BE49-F238E27FC236}">
                <a16:creationId xmlns:a16="http://schemas.microsoft.com/office/drawing/2014/main" id="{A5B4A28B-1810-EAC3-4837-F4FDCEAF39CF}"/>
              </a:ext>
            </a:extLst>
          </p:cNvPr>
          <p:cNvPicPr>
            <a:picLocks noGrp="1" noChangeAspect="1"/>
          </p:cNvPicPr>
          <p:nvPr>
            <p:ph idx="1"/>
          </p:nvPr>
        </p:nvPicPr>
        <p:blipFill>
          <a:blip r:embed="rId2"/>
          <a:stretch>
            <a:fillRect/>
          </a:stretch>
        </p:blipFill>
        <p:spPr>
          <a:xfrm>
            <a:off x="1087725" y="1693442"/>
            <a:ext cx="9956328" cy="3591076"/>
          </a:xfrm>
        </p:spPr>
      </p:pic>
      <p:sp>
        <p:nvSpPr>
          <p:cNvPr id="8" name="TextBox 7">
            <a:extLst>
              <a:ext uri="{FF2B5EF4-FFF2-40B4-BE49-F238E27FC236}">
                <a16:creationId xmlns:a16="http://schemas.microsoft.com/office/drawing/2014/main" id="{BD4CCD9D-8E8F-F111-ED9A-1AFC8D5D5608}"/>
              </a:ext>
            </a:extLst>
          </p:cNvPr>
          <p:cNvSpPr txBox="1"/>
          <p:nvPr/>
        </p:nvSpPr>
        <p:spPr>
          <a:xfrm>
            <a:off x="1022597" y="5581403"/>
            <a:ext cx="10116458" cy="646331"/>
          </a:xfrm>
          <a:prstGeom prst="rect">
            <a:avLst/>
          </a:prstGeom>
          <a:noFill/>
        </p:spPr>
        <p:txBody>
          <a:bodyPr wrap="square" rtlCol="0">
            <a:spAutoFit/>
          </a:bodyPr>
          <a:lstStyle/>
          <a:p>
            <a:pPr algn="just"/>
            <a:r>
              <a:rPr lang="en-US" dirty="0">
                <a:latin typeface="Goudy Old Style" panose="02020502050305020303" pitchFamily="18" charset="0"/>
              </a:rPr>
              <a:t>Based on the analysis, it appears that there is a strong correlation between a student's academic performance and their likelihood of attending college.</a:t>
            </a:r>
            <a:endParaRPr lang="en-CA" dirty="0">
              <a:latin typeface="Goudy Old Style" panose="02020502050305020303" pitchFamily="18" charset="0"/>
            </a:endParaRPr>
          </a:p>
        </p:txBody>
      </p:sp>
    </p:spTree>
    <p:extLst>
      <p:ext uri="{BB962C8B-B14F-4D97-AF65-F5344CB8AC3E}">
        <p14:creationId xmlns:p14="http://schemas.microsoft.com/office/powerpoint/2010/main" val="42281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42D8-630B-AC7A-0802-09DA9A874F95}"/>
              </a:ext>
            </a:extLst>
          </p:cNvPr>
          <p:cNvSpPr>
            <a:spLocks noGrp="1"/>
          </p:cNvSpPr>
          <p:nvPr>
            <p:ph type="title"/>
          </p:nvPr>
        </p:nvSpPr>
        <p:spPr>
          <a:xfrm>
            <a:off x="914732" y="149885"/>
            <a:ext cx="9914859" cy="1329004"/>
          </a:xfrm>
        </p:spPr>
        <p:txBody>
          <a:bodyPr/>
          <a:lstStyle/>
          <a:p>
            <a:r>
              <a:rPr lang="en-CA" sz="4000" dirty="0"/>
              <a:t>GO TO COLLEGE ANALYSIS: SCHOOL TYPE</a:t>
            </a:r>
            <a:endParaRPr lang="en-CA" dirty="0"/>
          </a:p>
        </p:txBody>
      </p:sp>
      <p:graphicFrame>
        <p:nvGraphicFramePr>
          <p:cNvPr id="3" name="Table 3">
            <a:extLst>
              <a:ext uri="{FF2B5EF4-FFF2-40B4-BE49-F238E27FC236}">
                <a16:creationId xmlns:a16="http://schemas.microsoft.com/office/drawing/2014/main" id="{A551F8B8-758F-6D2C-567C-30F53F8F3D75}"/>
              </a:ext>
            </a:extLst>
          </p:cNvPr>
          <p:cNvGraphicFramePr>
            <a:graphicFrameLocks noGrp="1"/>
          </p:cNvGraphicFramePr>
          <p:nvPr>
            <p:extLst>
              <p:ext uri="{D42A27DB-BD31-4B8C-83A1-F6EECF244321}">
                <p14:modId xmlns:p14="http://schemas.microsoft.com/office/powerpoint/2010/main" val="2531321291"/>
              </p:ext>
            </p:extLst>
          </p:nvPr>
        </p:nvGraphicFramePr>
        <p:xfrm>
          <a:off x="1058222" y="1729068"/>
          <a:ext cx="10092707" cy="3674203"/>
        </p:xfrm>
        <a:graphic>
          <a:graphicData uri="http://schemas.openxmlformats.org/drawingml/2006/table">
            <a:tbl>
              <a:tblPr firstRow="1" bandRow="1">
                <a:tableStyleId>{5C22544A-7EE6-4342-B048-85BDC9FD1C3A}</a:tableStyleId>
              </a:tblPr>
              <a:tblGrid>
                <a:gridCol w="10092707">
                  <a:extLst>
                    <a:ext uri="{9D8B030D-6E8A-4147-A177-3AD203B41FA5}">
                      <a16:colId xmlns:a16="http://schemas.microsoft.com/office/drawing/2014/main" val="2753720689"/>
                    </a:ext>
                  </a:extLst>
                </a:gridCol>
              </a:tblGrid>
              <a:tr h="367420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841700"/>
                  </a:ext>
                </a:extLst>
              </a:tr>
            </a:tbl>
          </a:graphicData>
        </a:graphic>
      </p:graphicFrame>
      <p:pic>
        <p:nvPicPr>
          <p:cNvPr id="7" name="Content Placeholder 4">
            <a:extLst>
              <a:ext uri="{FF2B5EF4-FFF2-40B4-BE49-F238E27FC236}">
                <a16:creationId xmlns:a16="http://schemas.microsoft.com/office/drawing/2014/main" id="{092A3596-8B78-E451-E9CB-C717E8A10D4D}"/>
              </a:ext>
            </a:extLst>
          </p:cNvPr>
          <p:cNvPicPr>
            <a:picLocks noGrp="1" noChangeAspect="1"/>
          </p:cNvPicPr>
          <p:nvPr>
            <p:ph idx="1"/>
          </p:nvPr>
        </p:nvPicPr>
        <p:blipFill>
          <a:blip r:embed="rId2"/>
          <a:stretch>
            <a:fillRect/>
          </a:stretch>
        </p:blipFill>
        <p:spPr>
          <a:xfrm>
            <a:off x="1151906" y="1729070"/>
            <a:ext cx="9999023" cy="3567326"/>
          </a:xfrm>
        </p:spPr>
      </p:pic>
      <p:sp>
        <p:nvSpPr>
          <p:cNvPr id="8" name="TextBox 7">
            <a:extLst>
              <a:ext uri="{FF2B5EF4-FFF2-40B4-BE49-F238E27FC236}">
                <a16:creationId xmlns:a16="http://schemas.microsoft.com/office/drawing/2014/main" id="{08DBBA55-0438-2D52-7781-9974D0295C25}"/>
              </a:ext>
            </a:extLst>
          </p:cNvPr>
          <p:cNvSpPr txBox="1"/>
          <p:nvPr/>
        </p:nvSpPr>
        <p:spPr>
          <a:xfrm>
            <a:off x="1058222" y="5403272"/>
            <a:ext cx="10092707" cy="923330"/>
          </a:xfrm>
          <a:prstGeom prst="rect">
            <a:avLst/>
          </a:prstGeom>
          <a:noFill/>
        </p:spPr>
        <p:txBody>
          <a:bodyPr wrap="square" rtlCol="0">
            <a:spAutoFit/>
          </a:bodyPr>
          <a:lstStyle/>
          <a:p>
            <a:pPr algn="just"/>
            <a:r>
              <a:rPr lang="en-US" dirty="0">
                <a:latin typeface="Goudy Old Style" panose="02020502050305020303" pitchFamily="18" charset="0"/>
              </a:rPr>
              <a:t>Based on the analysis, it appears that the type of school a student attends may be a significant factor in determining their likelihood of attending college. Specifically, students who attend academic schools are more likely to go to college than those who attend vocational schools.</a:t>
            </a:r>
            <a:endParaRPr lang="en-CA" dirty="0">
              <a:latin typeface="Goudy Old Style" panose="02020502050305020303" pitchFamily="18" charset="0"/>
            </a:endParaRPr>
          </a:p>
        </p:txBody>
      </p:sp>
    </p:spTree>
    <p:extLst>
      <p:ext uri="{BB962C8B-B14F-4D97-AF65-F5344CB8AC3E}">
        <p14:creationId xmlns:p14="http://schemas.microsoft.com/office/powerpoint/2010/main" val="333380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D987-B544-5B5A-DD78-72D7E582950C}"/>
              </a:ext>
            </a:extLst>
          </p:cNvPr>
          <p:cNvSpPr>
            <a:spLocks noGrp="1"/>
          </p:cNvSpPr>
          <p:nvPr>
            <p:ph type="title"/>
          </p:nvPr>
        </p:nvSpPr>
        <p:spPr>
          <a:xfrm>
            <a:off x="914732" y="149885"/>
            <a:ext cx="9914859" cy="1329004"/>
          </a:xfrm>
        </p:spPr>
        <p:txBody>
          <a:bodyPr/>
          <a:lstStyle/>
          <a:p>
            <a:r>
              <a:rPr lang="en-CA" sz="4000" dirty="0"/>
              <a:t>GO TO COLLEGE ANALYSIS: SCHOOL ACCREDITATION</a:t>
            </a:r>
            <a:endParaRPr lang="en-CA" dirty="0"/>
          </a:p>
        </p:txBody>
      </p:sp>
      <p:graphicFrame>
        <p:nvGraphicFramePr>
          <p:cNvPr id="3" name="Table 3">
            <a:extLst>
              <a:ext uri="{FF2B5EF4-FFF2-40B4-BE49-F238E27FC236}">
                <a16:creationId xmlns:a16="http://schemas.microsoft.com/office/drawing/2014/main" id="{217B00AD-4029-C9FF-17DD-5883B1EDE36F}"/>
              </a:ext>
            </a:extLst>
          </p:cNvPr>
          <p:cNvGraphicFramePr>
            <a:graphicFrameLocks noGrp="1"/>
          </p:cNvGraphicFramePr>
          <p:nvPr>
            <p:extLst>
              <p:ext uri="{D42A27DB-BD31-4B8C-83A1-F6EECF244321}">
                <p14:modId xmlns:p14="http://schemas.microsoft.com/office/powerpoint/2010/main" val="1180176464"/>
              </p:ext>
            </p:extLst>
          </p:nvPr>
        </p:nvGraphicFramePr>
        <p:xfrm>
          <a:off x="1034473" y="1478889"/>
          <a:ext cx="9795118" cy="3461246"/>
        </p:xfrm>
        <a:graphic>
          <a:graphicData uri="http://schemas.openxmlformats.org/drawingml/2006/table">
            <a:tbl>
              <a:tblPr firstRow="1" bandRow="1">
                <a:tableStyleId>{5C22544A-7EE6-4342-B048-85BDC9FD1C3A}</a:tableStyleId>
              </a:tblPr>
              <a:tblGrid>
                <a:gridCol w="9795118">
                  <a:extLst>
                    <a:ext uri="{9D8B030D-6E8A-4147-A177-3AD203B41FA5}">
                      <a16:colId xmlns:a16="http://schemas.microsoft.com/office/drawing/2014/main" val="1495809965"/>
                    </a:ext>
                  </a:extLst>
                </a:gridCol>
              </a:tblGrid>
              <a:tr h="3461246">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6369035"/>
                  </a:ext>
                </a:extLst>
              </a:tr>
            </a:tbl>
          </a:graphicData>
        </a:graphic>
      </p:graphicFrame>
      <p:pic>
        <p:nvPicPr>
          <p:cNvPr id="7" name="Content Placeholder 4">
            <a:extLst>
              <a:ext uri="{FF2B5EF4-FFF2-40B4-BE49-F238E27FC236}">
                <a16:creationId xmlns:a16="http://schemas.microsoft.com/office/drawing/2014/main" id="{0A67ADC7-B91B-EFC8-37F9-A906A47B9AC8}"/>
              </a:ext>
            </a:extLst>
          </p:cNvPr>
          <p:cNvPicPr>
            <a:picLocks noGrp="1" noChangeAspect="1"/>
          </p:cNvPicPr>
          <p:nvPr>
            <p:ph idx="1"/>
          </p:nvPr>
        </p:nvPicPr>
        <p:blipFill>
          <a:blip r:embed="rId2"/>
          <a:stretch>
            <a:fillRect/>
          </a:stretch>
        </p:blipFill>
        <p:spPr>
          <a:xfrm>
            <a:off x="1104405" y="1478889"/>
            <a:ext cx="9725184" cy="3354368"/>
          </a:xfrm>
        </p:spPr>
      </p:pic>
      <p:sp>
        <p:nvSpPr>
          <p:cNvPr id="8" name="TextBox 7">
            <a:extLst>
              <a:ext uri="{FF2B5EF4-FFF2-40B4-BE49-F238E27FC236}">
                <a16:creationId xmlns:a16="http://schemas.microsoft.com/office/drawing/2014/main" id="{566812E8-0A77-D985-935C-E7A3AD92D480}"/>
              </a:ext>
            </a:extLst>
          </p:cNvPr>
          <p:cNvSpPr txBox="1"/>
          <p:nvPr/>
        </p:nvSpPr>
        <p:spPr>
          <a:xfrm>
            <a:off x="1034473" y="5165766"/>
            <a:ext cx="9795116" cy="1200329"/>
          </a:xfrm>
          <a:prstGeom prst="rect">
            <a:avLst/>
          </a:prstGeom>
          <a:noFill/>
        </p:spPr>
        <p:txBody>
          <a:bodyPr wrap="square" rtlCol="0">
            <a:spAutoFit/>
          </a:bodyPr>
          <a:lstStyle/>
          <a:p>
            <a:pPr algn="just"/>
            <a:r>
              <a:rPr lang="en-US" dirty="0">
                <a:latin typeface="Goudy Old Style" panose="02020502050305020303" pitchFamily="18" charset="0"/>
              </a:rPr>
              <a:t>Based on the analysis, there does not appear to be a significant difference in college attendance rates between students who attend accredited schools and those who do not. Specifically, out of 481 students who attended an accredited school, 248 will be going to college, while out of 519 students who attended a non-accredited school, 252 will be going to college.</a:t>
            </a:r>
            <a:endParaRPr lang="en-CA" dirty="0">
              <a:latin typeface="Goudy Old Style" panose="02020502050305020303" pitchFamily="18" charset="0"/>
            </a:endParaRPr>
          </a:p>
        </p:txBody>
      </p:sp>
    </p:spTree>
    <p:extLst>
      <p:ext uri="{BB962C8B-B14F-4D97-AF65-F5344CB8AC3E}">
        <p14:creationId xmlns:p14="http://schemas.microsoft.com/office/powerpoint/2010/main" val="219433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D8CC-A65E-0163-F938-31C57A832EE7}"/>
              </a:ext>
            </a:extLst>
          </p:cNvPr>
          <p:cNvSpPr>
            <a:spLocks noGrp="1"/>
          </p:cNvSpPr>
          <p:nvPr>
            <p:ph type="title"/>
          </p:nvPr>
        </p:nvSpPr>
        <p:spPr/>
        <p:txBody>
          <a:bodyPr/>
          <a:lstStyle/>
          <a:p>
            <a:r>
              <a:rPr lang="en-CA" sz="4000" dirty="0"/>
              <a:t>GO TO COLLEGE ANALYSIS: RESIDENCE</a:t>
            </a:r>
            <a:endParaRPr lang="en-CA" dirty="0"/>
          </a:p>
        </p:txBody>
      </p:sp>
      <p:graphicFrame>
        <p:nvGraphicFramePr>
          <p:cNvPr id="4" name="Table 4">
            <a:extLst>
              <a:ext uri="{FF2B5EF4-FFF2-40B4-BE49-F238E27FC236}">
                <a16:creationId xmlns:a16="http://schemas.microsoft.com/office/drawing/2014/main" id="{0E4DC509-2C26-E1D8-F9B2-88406F336238}"/>
              </a:ext>
            </a:extLst>
          </p:cNvPr>
          <p:cNvGraphicFramePr>
            <a:graphicFrameLocks noGrp="1"/>
          </p:cNvGraphicFramePr>
          <p:nvPr>
            <p:ph idx="1"/>
            <p:extLst>
              <p:ext uri="{D42A27DB-BD31-4B8C-83A1-F6EECF244321}">
                <p14:modId xmlns:p14="http://schemas.microsoft.com/office/powerpoint/2010/main" val="3146547079"/>
              </p:ext>
            </p:extLst>
          </p:nvPr>
        </p:nvGraphicFramePr>
        <p:xfrm>
          <a:off x="1178560" y="1919287"/>
          <a:ext cx="9651365" cy="3019041"/>
        </p:xfrm>
        <a:graphic>
          <a:graphicData uri="http://schemas.openxmlformats.org/drawingml/2006/table">
            <a:tbl>
              <a:tblPr firstRow="1" bandRow="1">
                <a:tableStyleId>{5C22544A-7EE6-4342-B048-85BDC9FD1C3A}</a:tableStyleId>
              </a:tblPr>
              <a:tblGrid>
                <a:gridCol w="9651365">
                  <a:extLst>
                    <a:ext uri="{9D8B030D-6E8A-4147-A177-3AD203B41FA5}">
                      <a16:colId xmlns:a16="http://schemas.microsoft.com/office/drawing/2014/main" val="2981448359"/>
                    </a:ext>
                  </a:extLst>
                </a:gridCol>
              </a:tblGrid>
              <a:tr h="3019041">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351889"/>
                  </a:ext>
                </a:extLst>
              </a:tr>
            </a:tbl>
          </a:graphicData>
        </a:graphic>
      </p:graphicFrame>
      <p:pic>
        <p:nvPicPr>
          <p:cNvPr id="6" name="Picture 5">
            <a:extLst>
              <a:ext uri="{FF2B5EF4-FFF2-40B4-BE49-F238E27FC236}">
                <a16:creationId xmlns:a16="http://schemas.microsoft.com/office/drawing/2014/main" id="{D0F974E0-DDB0-356F-D9DD-57991AD4EA71}"/>
              </a:ext>
            </a:extLst>
          </p:cNvPr>
          <p:cNvPicPr>
            <a:picLocks noChangeAspect="1"/>
          </p:cNvPicPr>
          <p:nvPr/>
        </p:nvPicPr>
        <p:blipFill>
          <a:blip r:embed="rId2"/>
          <a:stretch>
            <a:fillRect/>
          </a:stretch>
        </p:blipFill>
        <p:spPr>
          <a:xfrm>
            <a:off x="1178560" y="1919288"/>
            <a:ext cx="9560561" cy="3019039"/>
          </a:xfrm>
          <a:prstGeom prst="rect">
            <a:avLst/>
          </a:prstGeom>
        </p:spPr>
      </p:pic>
      <p:sp>
        <p:nvSpPr>
          <p:cNvPr id="7" name="TextBox 6">
            <a:extLst>
              <a:ext uri="{FF2B5EF4-FFF2-40B4-BE49-F238E27FC236}">
                <a16:creationId xmlns:a16="http://schemas.microsoft.com/office/drawing/2014/main" id="{2FCAC5CC-D52E-D09F-E665-8D305435E007}"/>
              </a:ext>
            </a:extLst>
          </p:cNvPr>
          <p:cNvSpPr txBox="1"/>
          <p:nvPr/>
        </p:nvSpPr>
        <p:spPr>
          <a:xfrm>
            <a:off x="914400" y="5059680"/>
            <a:ext cx="9915525" cy="923330"/>
          </a:xfrm>
          <a:prstGeom prst="rect">
            <a:avLst/>
          </a:prstGeom>
          <a:noFill/>
        </p:spPr>
        <p:txBody>
          <a:bodyPr wrap="square" rtlCol="0">
            <a:spAutoFit/>
          </a:bodyPr>
          <a:lstStyle/>
          <a:p>
            <a:pPr algn="just"/>
            <a:r>
              <a:rPr lang="en-US" dirty="0">
                <a:latin typeface="Goudy Old Style" panose="02020502050305020303" pitchFamily="18" charset="0"/>
              </a:rPr>
              <a:t>Based on the analysis, it appears that there is a relatively small difference in college attendance rates between students from rural and urban areas. Specifically, out of 461 students from rural areas, 229 attended college, while out of 539 students from urban areas, 271 attended college.</a:t>
            </a:r>
            <a:endParaRPr lang="en-CA" dirty="0">
              <a:latin typeface="Goudy Old Style" panose="02020502050305020303" pitchFamily="18" charset="0"/>
            </a:endParaRPr>
          </a:p>
        </p:txBody>
      </p:sp>
    </p:spTree>
    <p:extLst>
      <p:ext uri="{BB962C8B-B14F-4D97-AF65-F5344CB8AC3E}">
        <p14:creationId xmlns:p14="http://schemas.microsoft.com/office/powerpoint/2010/main" val="130071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1053-E09F-C72E-730F-BA4BE51B37B9}"/>
              </a:ext>
            </a:extLst>
          </p:cNvPr>
          <p:cNvSpPr>
            <a:spLocks noGrp="1"/>
          </p:cNvSpPr>
          <p:nvPr>
            <p:ph type="title"/>
          </p:nvPr>
        </p:nvSpPr>
        <p:spPr/>
        <p:txBody>
          <a:bodyPr>
            <a:noAutofit/>
          </a:bodyPr>
          <a:lstStyle/>
          <a:p>
            <a:pPr algn="ctr"/>
            <a:r>
              <a:rPr lang="en-CA" sz="3200" dirty="0"/>
              <a:t>HBase: FILTERING OUT THE COLUMN TYPE_SCHOOL ( ONLY FIRST 10 RECORDS)</a:t>
            </a:r>
          </a:p>
        </p:txBody>
      </p:sp>
      <p:pic>
        <p:nvPicPr>
          <p:cNvPr id="4" name="Content Placeholder 3" descr="Graphical user interface, text&#10;&#10;Description automatically generated">
            <a:extLst>
              <a:ext uri="{FF2B5EF4-FFF2-40B4-BE49-F238E27FC236}">
                <a16:creationId xmlns:a16="http://schemas.microsoft.com/office/drawing/2014/main" id="{A293FAAB-D613-97E3-817D-CD6A603511CB}"/>
              </a:ext>
            </a:extLst>
          </p:cNvPr>
          <p:cNvPicPr>
            <a:picLocks noGrp="1" noChangeAspect="1"/>
          </p:cNvPicPr>
          <p:nvPr>
            <p:ph idx="1"/>
          </p:nvPr>
        </p:nvPicPr>
        <p:blipFill>
          <a:blip r:embed="rId2"/>
          <a:stretch>
            <a:fillRect/>
          </a:stretch>
        </p:blipFill>
        <p:spPr>
          <a:xfrm>
            <a:off x="1902869" y="2305368"/>
            <a:ext cx="7919631" cy="4124325"/>
          </a:xfrm>
          <a:prstGeom prst="rect">
            <a:avLst/>
          </a:prstGeom>
        </p:spPr>
      </p:pic>
    </p:spTree>
    <p:extLst>
      <p:ext uri="{BB962C8B-B14F-4D97-AF65-F5344CB8AC3E}">
        <p14:creationId xmlns:p14="http://schemas.microsoft.com/office/powerpoint/2010/main" val="368214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62E-6532-81AB-3F1D-40372FBE5EEB}"/>
              </a:ext>
            </a:extLst>
          </p:cNvPr>
          <p:cNvSpPr>
            <a:spLocks noGrp="1"/>
          </p:cNvSpPr>
          <p:nvPr>
            <p:ph type="title"/>
          </p:nvPr>
        </p:nvSpPr>
        <p:spPr>
          <a:xfrm>
            <a:off x="905256" y="590668"/>
            <a:ext cx="9914859" cy="2020452"/>
          </a:xfrm>
        </p:spPr>
        <p:txBody>
          <a:bodyPr>
            <a:normAutofit/>
          </a:bodyPr>
          <a:lstStyle/>
          <a:p>
            <a:r>
              <a:rPr lang="en-CA" sz="3200" dirty="0"/>
              <a:t>HBase: FILTERING OUT THE STUDENTS ATTENDED ACADEMIC SCHOOL</a:t>
            </a:r>
            <a:br>
              <a:rPr lang="en-CA" sz="3200" dirty="0"/>
            </a:br>
            <a:r>
              <a:rPr lang="en-CA" sz="3200" dirty="0"/>
              <a:t>( ONLY FIRST 10 RECORDS)</a:t>
            </a:r>
          </a:p>
        </p:txBody>
      </p:sp>
      <p:pic>
        <p:nvPicPr>
          <p:cNvPr id="4" name="Content Placeholder 3" descr="Table&#10;&#10;Description automatically generated with low confidence">
            <a:extLst>
              <a:ext uri="{FF2B5EF4-FFF2-40B4-BE49-F238E27FC236}">
                <a16:creationId xmlns:a16="http://schemas.microsoft.com/office/drawing/2014/main" id="{2C87E2C0-CB7F-4913-F5D9-08B64D622CF4}"/>
              </a:ext>
            </a:extLst>
          </p:cNvPr>
          <p:cNvPicPr>
            <a:picLocks noGrp="1" noChangeAspect="1"/>
          </p:cNvPicPr>
          <p:nvPr>
            <p:ph idx="1"/>
          </p:nvPr>
        </p:nvPicPr>
        <p:blipFill>
          <a:blip r:embed="rId2"/>
          <a:stretch>
            <a:fillRect/>
          </a:stretch>
        </p:blipFill>
        <p:spPr>
          <a:xfrm>
            <a:off x="1218949" y="2885440"/>
            <a:ext cx="9754101" cy="3241039"/>
          </a:xfrm>
          <a:prstGeom prst="rect">
            <a:avLst/>
          </a:prstGeom>
        </p:spPr>
      </p:pic>
    </p:spTree>
    <p:extLst>
      <p:ext uri="{BB962C8B-B14F-4D97-AF65-F5344CB8AC3E}">
        <p14:creationId xmlns:p14="http://schemas.microsoft.com/office/powerpoint/2010/main" val="2980556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FE8E1C-6E21-431C-9566-DBE21EB8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CB7A76F-CC93-42A5-9502-CBD469E99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C2217DE-76DC-41C2-B926-88035EF63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BBD1F7-3827-269C-EE72-4133288B448F}"/>
              </a:ext>
            </a:extLst>
          </p:cNvPr>
          <p:cNvSpPr>
            <a:spLocks noGrp="1"/>
          </p:cNvSpPr>
          <p:nvPr>
            <p:ph type="title"/>
          </p:nvPr>
        </p:nvSpPr>
        <p:spPr>
          <a:xfrm>
            <a:off x="914401" y="443947"/>
            <a:ext cx="9914859" cy="1298713"/>
          </a:xfrm>
        </p:spPr>
        <p:txBody>
          <a:bodyPr>
            <a:normAutofit/>
          </a:bodyPr>
          <a:lstStyle/>
          <a:p>
            <a:r>
              <a:rPr lang="en-CA">
                <a:solidFill>
                  <a:srgbClr val="FFFFFF"/>
                </a:solidFill>
              </a:rPr>
              <a:t>CONCLUSION</a:t>
            </a:r>
          </a:p>
        </p:txBody>
      </p:sp>
      <p:graphicFrame>
        <p:nvGraphicFramePr>
          <p:cNvPr id="5" name="Content Placeholder 2">
            <a:extLst>
              <a:ext uri="{FF2B5EF4-FFF2-40B4-BE49-F238E27FC236}">
                <a16:creationId xmlns:a16="http://schemas.microsoft.com/office/drawing/2014/main" id="{12DFC703-E8C2-7311-0A71-1C2375BAC68C}"/>
              </a:ext>
            </a:extLst>
          </p:cNvPr>
          <p:cNvGraphicFramePr>
            <a:graphicFrameLocks noGrp="1"/>
          </p:cNvGraphicFramePr>
          <p:nvPr>
            <p:ph idx="1"/>
            <p:extLst>
              <p:ext uri="{D42A27DB-BD31-4B8C-83A1-F6EECF244321}">
                <p14:modId xmlns:p14="http://schemas.microsoft.com/office/powerpoint/2010/main" val="65659362"/>
              </p:ext>
            </p:extLst>
          </p:nvPr>
        </p:nvGraphicFramePr>
        <p:xfrm>
          <a:off x="914400" y="2286000"/>
          <a:ext cx="10363200" cy="448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653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593F9C-6031-AA26-C0B4-2EDA7F3C5DB0}"/>
              </a:ext>
            </a:extLst>
          </p:cNvPr>
          <p:cNvSpPr>
            <a:spLocks noGrp="1"/>
          </p:cNvSpPr>
          <p:nvPr>
            <p:ph type="title"/>
          </p:nvPr>
        </p:nvSpPr>
        <p:spPr>
          <a:xfrm>
            <a:off x="914400" y="1122362"/>
            <a:ext cx="3814549" cy="3354104"/>
          </a:xfrm>
        </p:spPr>
        <p:txBody>
          <a:bodyPr vert="horz" lIns="91440" tIns="45720" rIns="91440" bIns="45720" rtlCol="0" anchor="b">
            <a:normAutofit/>
          </a:bodyPr>
          <a:lstStyle/>
          <a:p>
            <a:r>
              <a:rPr lang="en-US" sz="4400">
                <a:solidFill>
                  <a:srgbClr val="FFFFFF"/>
                </a:solidFill>
              </a:rPr>
              <a:t>THANK YOU!!</a:t>
            </a:r>
          </a:p>
        </p:txBody>
      </p:sp>
      <p:pic>
        <p:nvPicPr>
          <p:cNvPr id="7" name="Graphic 6" descr="Handshake">
            <a:extLst>
              <a:ext uri="{FF2B5EF4-FFF2-40B4-BE49-F238E27FC236}">
                <a16:creationId xmlns:a16="http://schemas.microsoft.com/office/drawing/2014/main" id="{752DEEAB-48B4-9DB9-E8DF-BF0E8EB9EF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4526" y="685800"/>
            <a:ext cx="5486400" cy="5486400"/>
          </a:xfrm>
          <a:prstGeom prst="rect">
            <a:avLst/>
          </a:prstGeom>
        </p:spPr>
      </p:pic>
    </p:spTree>
    <p:extLst>
      <p:ext uri="{BB962C8B-B14F-4D97-AF65-F5344CB8AC3E}">
        <p14:creationId xmlns:p14="http://schemas.microsoft.com/office/powerpoint/2010/main" val="187130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FBA4298C-3B35-4490-B20E-FE53B8561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97747F40-F9BD-47EC-AE13-27CA7BBEF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56288-1CF5-2A74-724A-A954AE02E201}"/>
              </a:ext>
            </a:extLst>
          </p:cNvPr>
          <p:cNvSpPr>
            <a:spLocks noGrp="1"/>
          </p:cNvSpPr>
          <p:nvPr>
            <p:ph type="title"/>
          </p:nvPr>
        </p:nvSpPr>
        <p:spPr>
          <a:xfrm>
            <a:off x="914401" y="621846"/>
            <a:ext cx="9914859" cy="1036833"/>
          </a:xfrm>
        </p:spPr>
        <p:txBody>
          <a:bodyPr>
            <a:normAutofit/>
          </a:bodyPr>
          <a:lstStyle/>
          <a:p>
            <a:r>
              <a:rPr lang="en-CA" dirty="0">
                <a:solidFill>
                  <a:srgbClr val="FFFFFF"/>
                </a:solidFill>
              </a:rPr>
              <a:t>DATA SOURCE</a:t>
            </a:r>
          </a:p>
        </p:txBody>
      </p:sp>
      <p:sp>
        <p:nvSpPr>
          <p:cNvPr id="22" name="Freeform: Shape 20">
            <a:extLst>
              <a:ext uri="{FF2B5EF4-FFF2-40B4-BE49-F238E27FC236}">
                <a16:creationId xmlns:a16="http://schemas.microsoft.com/office/drawing/2014/main" id="{A115D65E-0C93-4C40-B736-E34E0BBE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6424" y="2132695"/>
            <a:ext cx="8231814" cy="4725305"/>
          </a:xfrm>
          <a:custGeom>
            <a:avLst/>
            <a:gdLst>
              <a:gd name="connsiteX0" fmla="*/ 5778056 w 8231814"/>
              <a:gd name="connsiteY0" fmla="*/ 0 h 4725305"/>
              <a:gd name="connsiteX1" fmla="*/ 8219146 w 8231814"/>
              <a:gd name="connsiteY1" fmla="*/ 2202876 h 4725305"/>
              <a:gd name="connsiteX2" fmla="*/ 8230954 w 8231814"/>
              <a:gd name="connsiteY2" fmla="*/ 2436722 h 4725305"/>
              <a:gd name="connsiteX3" fmla="*/ 8231814 w 8231814"/>
              <a:gd name="connsiteY3" fmla="*/ 2436722 h 4725305"/>
              <a:gd name="connsiteX4" fmla="*/ 8231814 w 8231814"/>
              <a:gd name="connsiteY4" fmla="*/ 2453759 h 4725305"/>
              <a:gd name="connsiteX5" fmla="*/ 8231814 w 8231814"/>
              <a:gd name="connsiteY5" fmla="*/ 4725305 h 4725305"/>
              <a:gd name="connsiteX6" fmla="*/ 0 w 8231814"/>
              <a:gd name="connsiteY6" fmla="*/ 4725305 h 4725305"/>
              <a:gd name="connsiteX7" fmla="*/ 0 w 8231814"/>
              <a:gd name="connsiteY7" fmla="*/ 2797 h 4725305"/>
              <a:gd name="connsiteX8" fmla="*/ 5667466 w 8231814"/>
              <a:gd name="connsiteY8" fmla="*/ 2797 h 472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814" h="4725305">
                <a:moveTo>
                  <a:pt x="5778056" y="0"/>
                </a:moveTo>
                <a:cubicBezTo>
                  <a:pt x="7048530" y="0"/>
                  <a:pt x="8093488" y="965554"/>
                  <a:pt x="8219146" y="2202876"/>
                </a:cubicBezTo>
                <a:lnTo>
                  <a:pt x="8230954" y="2436722"/>
                </a:lnTo>
                <a:lnTo>
                  <a:pt x="8231814" y="2436722"/>
                </a:lnTo>
                <a:lnTo>
                  <a:pt x="8231814" y="2453759"/>
                </a:lnTo>
                <a:lnTo>
                  <a:pt x="8231814" y="4725305"/>
                </a:lnTo>
                <a:lnTo>
                  <a:pt x="0" y="4725305"/>
                </a:lnTo>
                <a:lnTo>
                  <a:pt x="0" y="2797"/>
                </a:lnTo>
                <a:lnTo>
                  <a:pt x="5667466" y="2797"/>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4" descr="Close-up of a calculator keypad">
            <a:extLst>
              <a:ext uri="{FF2B5EF4-FFF2-40B4-BE49-F238E27FC236}">
                <a16:creationId xmlns:a16="http://schemas.microsoft.com/office/drawing/2014/main" id="{B16CA68E-FF11-F061-C0E1-182756B18F5A}"/>
              </a:ext>
            </a:extLst>
          </p:cNvPr>
          <p:cNvPicPr>
            <a:picLocks noChangeAspect="1"/>
          </p:cNvPicPr>
          <p:nvPr/>
        </p:nvPicPr>
        <p:blipFill rotWithShape="1">
          <a:blip r:embed="rId2"/>
          <a:srcRect l="17003" r="23092"/>
          <a:stretch/>
        </p:blipFill>
        <p:spPr>
          <a:xfrm>
            <a:off x="20" y="2138900"/>
            <a:ext cx="4267180" cy="4719099"/>
          </a:xfrm>
          <a:prstGeom prst="rect">
            <a:avLst/>
          </a:prstGeom>
        </p:spPr>
      </p:pic>
      <p:sp>
        <p:nvSpPr>
          <p:cNvPr id="3" name="Content Placeholder 2">
            <a:extLst>
              <a:ext uri="{FF2B5EF4-FFF2-40B4-BE49-F238E27FC236}">
                <a16:creationId xmlns:a16="http://schemas.microsoft.com/office/drawing/2014/main" id="{47B658F5-4B13-BB04-712E-73947BE854ED}"/>
              </a:ext>
            </a:extLst>
          </p:cNvPr>
          <p:cNvSpPr>
            <a:spLocks noGrp="1"/>
          </p:cNvSpPr>
          <p:nvPr>
            <p:ph idx="1"/>
          </p:nvPr>
        </p:nvSpPr>
        <p:spPr>
          <a:xfrm>
            <a:off x="4892722" y="2674961"/>
            <a:ext cx="6080078" cy="3502001"/>
          </a:xfrm>
        </p:spPr>
        <p:txBody>
          <a:bodyPr anchor="t">
            <a:normAutofit/>
          </a:bodyPr>
          <a:lstStyle/>
          <a:p>
            <a:pPr>
              <a:lnSpc>
                <a:spcPct val="110000"/>
              </a:lnSpc>
            </a:pPr>
            <a:r>
              <a:rPr lang="en-US">
                <a:solidFill>
                  <a:srgbClr val="FFFFFF"/>
                </a:solidFill>
                <a:latin typeface="Goudy Old Style" panose="02020502050305020303" pitchFamily="18" charset="0"/>
              </a:rPr>
              <a:t>Dataset: Go To College Dataset</a:t>
            </a:r>
          </a:p>
          <a:p>
            <a:pPr>
              <a:lnSpc>
                <a:spcPct val="110000"/>
              </a:lnSpc>
            </a:pPr>
            <a:r>
              <a:rPr lang="en-US">
                <a:solidFill>
                  <a:srgbClr val="FFFFFF"/>
                </a:solidFill>
                <a:latin typeface="Goudy Old Style" panose="02020502050305020303" pitchFamily="18" charset="0"/>
              </a:rPr>
              <a:t>The data we are using is “Go To College Dataset” taken from : </a:t>
            </a:r>
            <a:r>
              <a:rPr lang="en-US">
                <a:solidFill>
                  <a:srgbClr val="FFFFFF"/>
                </a:solidFill>
                <a:latin typeface="Goudy Old Style" panose="02020502050305020303" pitchFamily="18" charset="0"/>
                <a:hlinkClick r:id="rId3"/>
              </a:rPr>
              <a:t>Kaggle</a:t>
            </a:r>
            <a:endParaRPr lang="en-US">
              <a:solidFill>
                <a:srgbClr val="FFFFFF"/>
              </a:solidFill>
              <a:latin typeface="Goudy Old Style" panose="02020502050305020303" pitchFamily="18" charset="0"/>
            </a:endParaRPr>
          </a:p>
          <a:p>
            <a:pPr>
              <a:lnSpc>
                <a:spcPct val="110000"/>
              </a:lnSpc>
            </a:pPr>
            <a:r>
              <a:rPr lang="en-US">
                <a:solidFill>
                  <a:srgbClr val="FFFFFF"/>
                </a:solidFill>
                <a:latin typeface="Goudy Old Style" panose="02020502050305020303" pitchFamily="18" charset="0"/>
              </a:rPr>
              <a:t>The data provided is focused on high school conditions in Indonesia and includes several variables related to the students' background and their continuation to college.</a:t>
            </a:r>
          </a:p>
          <a:p>
            <a:pPr>
              <a:lnSpc>
                <a:spcPct val="110000"/>
              </a:lnSpc>
            </a:pPr>
            <a:r>
              <a:rPr lang="en-US">
                <a:solidFill>
                  <a:srgbClr val="FFFFFF"/>
                </a:solidFill>
                <a:latin typeface="Goudy Old Style" panose="02020502050305020303" pitchFamily="18" charset="0"/>
              </a:rPr>
              <a:t>Dataset is collected by the Ministry of Education in Indonesia, to increase the number of students attending college. </a:t>
            </a:r>
          </a:p>
          <a:p>
            <a:pPr>
              <a:lnSpc>
                <a:spcPct val="110000"/>
              </a:lnSpc>
            </a:pPr>
            <a:endParaRPr lang="en-CA">
              <a:solidFill>
                <a:srgbClr val="FFFFFF"/>
              </a:solidFill>
            </a:endParaRPr>
          </a:p>
        </p:txBody>
      </p:sp>
      <p:sp>
        <p:nvSpPr>
          <p:cNvPr id="29" name="Freeform: Shape 22">
            <a:extLst>
              <a:ext uri="{FF2B5EF4-FFF2-40B4-BE49-F238E27FC236}">
                <a16:creationId xmlns:a16="http://schemas.microsoft.com/office/drawing/2014/main" id="{A2EF89B5-146A-40CD-9E37-AE6B8156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127662"/>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2824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FE8E1C-6E21-431C-9566-DBE21EB8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CB7A76F-CC93-42A5-9502-CBD469E99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C2217DE-76DC-41C2-B926-88035EF63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D377D3-241F-3A2F-231F-188DA14A183E}"/>
              </a:ext>
            </a:extLst>
          </p:cNvPr>
          <p:cNvSpPr>
            <a:spLocks noGrp="1"/>
          </p:cNvSpPr>
          <p:nvPr>
            <p:ph type="title"/>
          </p:nvPr>
        </p:nvSpPr>
        <p:spPr>
          <a:xfrm>
            <a:off x="914401" y="443947"/>
            <a:ext cx="9914859" cy="1298713"/>
          </a:xfrm>
        </p:spPr>
        <p:txBody>
          <a:bodyPr>
            <a:normAutofit/>
          </a:bodyPr>
          <a:lstStyle/>
          <a:p>
            <a:pPr>
              <a:lnSpc>
                <a:spcPct val="90000"/>
              </a:lnSpc>
            </a:pPr>
            <a:r>
              <a:rPr lang="en-IN" sz="2800" dirty="0">
                <a:solidFill>
                  <a:srgbClr val="FFFFFF"/>
                </a:solidFill>
              </a:rPr>
              <a:t>CHARACTERSTICS OF THE DATASET</a:t>
            </a:r>
            <a:endParaRPr lang="en-CA" sz="2800" dirty="0">
              <a:solidFill>
                <a:srgbClr val="FFFFFF"/>
              </a:solidFill>
            </a:endParaRPr>
          </a:p>
        </p:txBody>
      </p:sp>
      <p:graphicFrame>
        <p:nvGraphicFramePr>
          <p:cNvPr id="5" name="Content Placeholder 2">
            <a:extLst>
              <a:ext uri="{FF2B5EF4-FFF2-40B4-BE49-F238E27FC236}">
                <a16:creationId xmlns:a16="http://schemas.microsoft.com/office/drawing/2014/main" id="{C8FDAC4E-B22B-9883-6006-21D09A20A87C}"/>
              </a:ext>
            </a:extLst>
          </p:cNvPr>
          <p:cNvGraphicFramePr>
            <a:graphicFrameLocks noGrp="1"/>
          </p:cNvGraphicFramePr>
          <p:nvPr>
            <p:ph idx="1"/>
            <p:extLst>
              <p:ext uri="{D42A27DB-BD31-4B8C-83A1-F6EECF244321}">
                <p14:modId xmlns:p14="http://schemas.microsoft.com/office/powerpoint/2010/main" val="4052632679"/>
              </p:ext>
            </p:extLst>
          </p:nvPr>
        </p:nvGraphicFramePr>
        <p:xfrm>
          <a:off x="914400" y="2705100"/>
          <a:ext cx="10363200" cy="3471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78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BE6F-0103-965A-E44E-35A559DA36C9}"/>
              </a:ext>
            </a:extLst>
          </p:cNvPr>
          <p:cNvSpPr>
            <a:spLocks noGrp="1"/>
          </p:cNvSpPr>
          <p:nvPr>
            <p:ph type="title"/>
          </p:nvPr>
        </p:nvSpPr>
        <p:spPr/>
        <p:txBody>
          <a:bodyPr>
            <a:normAutofit/>
          </a:bodyPr>
          <a:lstStyle/>
          <a:p>
            <a:r>
              <a:rPr lang="en-CA" sz="2800" dirty="0"/>
              <a:t>ATTRIBUTE DESCRIPTION</a:t>
            </a:r>
          </a:p>
        </p:txBody>
      </p:sp>
      <p:sp>
        <p:nvSpPr>
          <p:cNvPr id="3" name="Content Placeholder 2">
            <a:extLst>
              <a:ext uri="{FF2B5EF4-FFF2-40B4-BE49-F238E27FC236}">
                <a16:creationId xmlns:a16="http://schemas.microsoft.com/office/drawing/2014/main" id="{5491BB11-D396-6FEC-AAD0-67ACC9D91AF9}"/>
              </a:ext>
            </a:extLst>
          </p:cNvPr>
          <p:cNvSpPr>
            <a:spLocks noGrp="1"/>
          </p:cNvSpPr>
          <p:nvPr>
            <p:ph idx="1"/>
          </p:nvPr>
        </p:nvSpPr>
        <p:spPr>
          <a:xfrm>
            <a:off x="914400" y="1919672"/>
            <a:ext cx="10372344" cy="4552247"/>
          </a:xfrm>
        </p:spPr>
        <p:txBody>
          <a:bodyPr>
            <a:normAutofit fontScale="92500" lnSpcReduction="20000"/>
          </a:bodyPr>
          <a:lstStyle/>
          <a:p>
            <a:r>
              <a:rPr lang="en-US" sz="2000" dirty="0" err="1">
                <a:solidFill>
                  <a:schemeClr val="accent5"/>
                </a:solidFill>
                <a:latin typeface="Goudy Old Style" panose="02020502050305020303" pitchFamily="18" charset="0"/>
              </a:rPr>
              <a:t>type_school</a:t>
            </a:r>
            <a:r>
              <a:rPr lang="en-US" sz="2000" dirty="0">
                <a:latin typeface="Goudy Old Style" panose="02020502050305020303" pitchFamily="18" charset="0"/>
              </a:rPr>
              <a:t>: indicates the type of high school attended by the student (vocational or academic)</a:t>
            </a:r>
          </a:p>
          <a:p>
            <a:r>
              <a:rPr lang="en-US" sz="2000" dirty="0" err="1">
                <a:solidFill>
                  <a:schemeClr val="accent5"/>
                </a:solidFill>
                <a:latin typeface="Goudy Old Style" panose="02020502050305020303" pitchFamily="18" charset="0"/>
              </a:rPr>
              <a:t>school_accreditation</a:t>
            </a:r>
            <a:r>
              <a:rPr lang="en-US" sz="2000" dirty="0">
                <a:latin typeface="Goudy Old Style" panose="02020502050305020303" pitchFamily="18" charset="0"/>
              </a:rPr>
              <a:t>: indicates the accreditation level of the high school (A, B, or C)</a:t>
            </a:r>
          </a:p>
          <a:p>
            <a:r>
              <a:rPr lang="en-US" sz="2000" dirty="0">
                <a:solidFill>
                  <a:schemeClr val="accent5"/>
                </a:solidFill>
                <a:latin typeface="Goudy Old Style" panose="02020502050305020303" pitchFamily="18" charset="0"/>
              </a:rPr>
              <a:t>gender</a:t>
            </a:r>
            <a:r>
              <a:rPr lang="en-US" sz="2000" dirty="0">
                <a:latin typeface="Goudy Old Style" panose="02020502050305020303" pitchFamily="18" charset="0"/>
              </a:rPr>
              <a:t>: indicates the gender of the student (male or female)</a:t>
            </a:r>
          </a:p>
          <a:p>
            <a:r>
              <a:rPr lang="en-US" sz="2000" dirty="0">
                <a:solidFill>
                  <a:schemeClr val="accent5"/>
                </a:solidFill>
                <a:latin typeface="Goudy Old Style" panose="02020502050305020303" pitchFamily="18" charset="0"/>
              </a:rPr>
              <a:t>interest</a:t>
            </a:r>
            <a:r>
              <a:rPr lang="en-US" sz="2000" dirty="0">
                <a:latin typeface="Goudy Old Style" panose="02020502050305020303" pitchFamily="18" charset="0"/>
              </a:rPr>
              <a:t>: indicates the level of interest of the student in continuing their education in college</a:t>
            </a:r>
          </a:p>
          <a:p>
            <a:r>
              <a:rPr lang="en-US" sz="2000" dirty="0">
                <a:solidFill>
                  <a:schemeClr val="accent5"/>
                </a:solidFill>
                <a:latin typeface="Goudy Old Style" panose="02020502050305020303" pitchFamily="18" charset="0"/>
              </a:rPr>
              <a:t>residence</a:t>
            </a:r>
            <a:r>
              <a:rPr lang="en-US" sz="2000" dirty="0">
                <a:latin typeface="Goudy Old Style" panose="02020502050305020303" pitchFamily="18" charset="0"/>
              </a:rPr>
              <a:t>: indicates the location of the student's residence (urban, rural, etc.)</a:t>
            </a:r>
          </a:p>
          <a:p>
            <a:r>
              <a:rPr lang="en-US" sz="2000" dirty="0" err="1">
                <a:solidFill>
                  <a:schemeClr val="accent5"/>
                </a:solidFill>
                <a:latin typeface="Goudy Old Style" panose="02020502050305020303" pitchFamily="18" charset="0"/>
              </a:rPr>
              <a:t>parent_age</a:t>
            </a:r>
            <a:r>
              <a:rPr lang="en-US" sz="2000" dirty="0">
                <a:latin typeface="Goudy Old Style" panose="02020502050305020303" pitchFamily="18" charset="0"/>
              </a:rPr>
              <a:t>: indicates the age of the student's parent</a:t>
            </a:r>
          </a:p>
          <a:p>
            <a:r>
              <a:rPr lang="en-US" sz="2000" dirty="0" err="1">
                <a:solidFill>
                  <a:schemeClr val="accent5"/>
                </a:solidFill>
                <a:latin typeface="Goudy Old Style" panose="02020502050305020303" pitchFamily="18" charset="0"/>
              </a:rPr>
              <a:t>parent_salary</a:t>
            </a:r>
            <a:r>
              <a:rPr lang="en-US" sz="2000" dirty="0">
                <a:latin typeface="Goudy Old Style" panose="02020502050305020303" pitchFamily="18" charset="0"/>
              </a:rPr>
              <a:t>: indicates the monthly salary of the student's parent in Indonesian rupiah</a:t>
            </a:r>
          </a:p>
          <a:p>
            <a:r>
              <a:rPr lang="en-US" sz="2000" dirty="0" err="1">
                <a:solidFill>
                  <a:schemeClr val="accent5"/>
                </a:solidFill>
                <a:latin typeface="Goudy Old Style" panose="02020502050305020303" pitchFamily="18" charset="0"/>
              </a:rPr>
              <a:t>house_area</a:t>
            </a:r>
            <a:r>
              <a:rPr lang="en-US" sz="2000" dirty="0">
                <a:latin typeface="Goudy Old Style" panose="02020502050305020303" pitchFamily="18" charset="0"/>
              </a:rPr>
              <a:t>: indicates the size of the student's house in square meters</a:t>
            </a:r>
          </a:p>
          <a:p>
            <a:r>
              <a:rPr lang="en-US" sz="2000" dirty="0" err="1">
                <a:solidFill>
                  <a:schemeClr val="accent5"/>
                </a:solidFill>
                <a:latin typeface="Goudy Old Style" panose="02020502050305020303" pitchFamily="18" charset="0"/>
              </a:rPr>
              <a:t>average_grades</a:t>
            </a:r>
            <a:r>
              <a:rPr lang="en-US" sz="2000" dirty="0">
                <a:latin typeface="Goudy Old Style" panose="02020502050305020303" pitchFamily="18" charset="0"/>
              </a:rPr>
              <a:t>: indicates the student's high school grades, with a maximum score of 100</a:t>
            </a:r>
          </a:p>
          <a:p>
            <a:r>
              <a:rPr lang="en-US" sz="2000" dirty="0" err="1">
                <a:solidFill>
                  <a:schemeClr val="accent5"/>
                </a:solidFill>
                <a:latin typeface="Goudy Old Style" panose="02020502050305020303" pitchFamily="18" charset="0"/>
              </a:rPr>
              <a:t>parent_was_in_college</a:t>
            </a:r>
            <a:r>
              <a:rPr lang="en-US" sz="2000" dirty="0">
                <a:latin typeface="Goudy Old Style" panose="02020502050305020303" pitchFamily="18" charset="0"/>
              </a:rPr>
              <a:t>: indicates whether the student's parent attended college</a:t>
            </a:r>
          </a:p>
          <a:p>
            <a:r>
              <a:rPr lang="en-US" sz="2000" dirty="0" err="1">
                <a:solidFill>
                  <a:schemeClr val="accent5"/>
                </a:solidFill>
                <a:latin typeface="Goudy Old Style" panose="02020502050305020303" pitchFamily="18" charset="0"/>
              </a:rPr>
              <a:t>in_college</a:t>
            </a:r>
            <a:r>
              <a:rPr lang="en-US" sz="2000" dirty="0">
                <a:latin typeface="Goudy Old Style" panose="02020502050305020303" pitchFamily="18" charset="0"/>
              </a:rPr>
              <a:t>: indicates whether the student actually continued their education in college.</a:t>
            </a:r>
            <a:endParaRPr lang="en-CA" sz="2000" dirty="0">
              <a:latin typeface="Goudy Old Style" panose="02020502050305020303" pitchFamily="18" charset="0"/>
            </a:endParaRPr>
          </a:p>
          <a:p>
            <a:endParaRPr lang="en-CA" dirty="0"/>
          </a:p>
        </p:txBody>
      </p:sp>
    </p:spTree>
    <p:extLst>
      <p:ext uri="{BB962C8B-B14F-4D97-AF65-F5344CB8AC3E}">
        <p14:creationId xmlns:p14="http://schemas.microsoft.com/office/powerpoint/2010/main" val="294594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621A52-88CD-4B49-A58B-BEF9A39C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C7E7A1-91C8-4555-9917-CA8A58A8C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9"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E861055-2EAB-429E-B867-4869568A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7"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0021B6-0481-2186-1F02-A46789D80EDC}"/>
              </a:ext>
            </a:extLst>
          </p:cNvPr>
          <p:cNvSpPr>
            <a:spLocks noGrp="1"/>
          </p:cNvSpPr>
          <p:nvPr>
            <p:ph type="title"/>
          </p:nvPr>
        </p:nvSpPr>
        <p:spPr>
          <a:xfrm>
            <a:off x="914401" y="411538"/>
            <a:ext cx="10058399" cy="1359737"/>
          </a:xfrm>
        </p:spPr>
        <p:txBody>
          <a:bodyPr>
            <a:normAutofit/>
          </a:bodyPr>
          <a:lstStyle/>
          <a:p>
            <a:r>
              <a:rPr lang="en-CA" dirty="0">
                <a:solidFill>
                  <a:srgbClr val="FFFFFF"/>
                </a:solidFill>
              </a:rPr>
              <a:t>TOOLS USED</a:t>
            </a:r>
          </a:p>
        </p:txBody>
      </p:sp>
      <p:pic>
        <p:nvPicPr>
          <p:cNvPr id="7" name="Graphic 6" descr="Computer">
            <a:extLst>
              <a:ext uri="{FF2B5EF4-FFF2-40B4-BE49-F238E27FC236}">
                <a16:creationId xmlns:a16="http://schemas.microsoft.com/office/drawing/2014/main" id="{C82F961E-9CA9-C86F-EB66-92BF070630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137" y="2809875"/>
            <a:ext cx="3362325" cy="3362325"/>
          </a:xfrm>
          <a:prstGeom prst="rect">
            <a:avLst/>
          </a:prstGeom>
        </p:spPr>
      </p:pic>
      <p:sp>
        <p:nvSpPr>
          <p:cNvPr id="3" name="Content Placeholder 2">
            <a:extLst>
              <a:ext uri="{FF2B5EF4-FFF2-40B4-BE49-F238E27FC236}">
                <a16:creationId xmlns:a16="http://schemas.microsoft.com/office/drawing/2014/main" id="{390BAC32-23B3-F4D2-018F-BF210E46FB85}"/>
              </a:ext>
            </a:extLst>
          </p:cNvPr>
          <p:cNvSpPr>
            <a:spLocks noGrp="1"/>
          </p:cNvSpPr>
          <p:nvPr>
            <p:ph idx="1"/>
          </p:nvPr>
        </p:nvSpPr>
        <p:spPr>
          <a:xfrm>
            <a:off x="4629150" y="2809875"/>
            <a:ext cx="6324600" cy="3367088"/>
          </a:xfrm>
        </p:spPr>
        <p:txBody>
          <a:bodyPr>
            <a:normAutofit/>
          </a:bodyPr>
          <a:lstStyle/>
          <a:p>
            <a:r>
              <a:rPr lang="en-CA" sz="4000" b="1" dirty="0">
                <a:latin typeface="Goudy Old Style" panose="02020502050305020303" pitchFamily="18" charset="0"/>
              </a:rPr>
              <a:t>HDFS</a:t>
            </a:r>
          </a:p>
          <a:p>
            <a:r>
              <a:rPr lang="en-CA" sz="4000" b="1" dirty="0">
                <a:latin typeface="Goudy Old Style" panose="02020502050305020303" pitchFamily="18" charset="0"/>
              </a:rPr>
              <a:t>Zeppelin Notebook</a:t>
            </a:r>
          </a:p>
          <a:p>
            <a:r>
              <a:rPr lang="en-CA" sz="4000" b="1" dirty="0">
                <a:latin typeface="Goudy Old Style" panose="02020502050305020303" pitchFamily="18" charset="0"/>
              </a:rPr>
              <a:t>Hive</a:t>
            </a:r>
          </a:p>
          <a:p>
            <a:r>
              <a:rPr lang="en-CA" sz="4000" b="1" dirty="0">
                <a:latin typeface="Goudy Old Style" panose="02020502050305020303" pitchFamily="18" charset="0"/>
              </a:rPr>
              <a:t>HBase</a:t>
            </a:r>
          </a:p>
        </p:txBody>
      </p:sp>
    </p:spTree>
    <p:extLst>
      <p:ext uri="{BB962C8B-B14F-4D97-AF65-F5344CB8AC3E}">
        <p14:creationId xmlns:p14="http://schemas.microsoft.com/office/powerpoint/2010/main" val="180847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C5E8-0192-5397-960E-37F9708D7C38}"/>
              </a:ext>
            </a:extLst>
          </p:cNvPr>
          <p:cNvSpPr>
            <a:spLocks noGrp="1"/>
          </p:cNvSpPr>
          <p:nvPr>
            <p:ph type="title"/>
          </p:nvPr>
        </p:nvSpPr>
        <p:spPr/>
        <p:txBody>
          <a:bodyPr>
            <a:normAutofit/>
          </a:bodyPr>
          <a:lstStyle/>
          <a:p>
            <a:r>
              <a:rPr lang="en-CA" dirty="0"/>
              <a:t>UPLOADING DATASET TO HDFS</a:t>
            </a:r>
          </a:p>
        </p:txBody>
      </p:sp>
      <p:graphicFrame>
        <p:nvGraphicFramePr>
          <p:cNvPr id="6" name="Table 6">
            <a:extLst>
              <a:ext uri="{FF2B5EF4-FFF2-40B4-BE49-F238E27FC236}">
                <a16:creationId xmlns:a16="http://schemas.microsoft.com/office/drawing/2014/main" id="{68D63181-23FA-B270-BCA9-0494DF1F29F3}"/>
              </a:ext>
            </a:extLst>
          </p:cNvPr>
          <p:cNvGraphicFramePr>
            <a:graphicFrameLocks noGrp="1"/>
          </p:cNvGraphicFramePr>
          <p:nvPr>
            <p:ph idx="1"/>
            <p:extLst>
              <p:ext uri="{D42A27DB-BD31-4B8C-83A1-F6EECF244321}">
                <p14:modId xmlns:p14="http://schemas.microsoft.com/office/powerpoint/2010/main" val="330562793"/>
              </p:ext>
            </p:extLst>
          </p:nvPr>
        </p:nvGraphicFramePr>
        <p:xfrm>
          <a:off x="1920237" y="1817688"/>
          <a:ext cx="7701281" cy="3963352"/>
        </p:xfrm>
        <a:graphic>
          <a:graphicData uri="http://schemas.openxmlformats.org/drawingml/2006/table">
            <a:tbl>
              <a:tblPr firstRow="1" bandRow="1">
                <a:tableStyleId>{5C22544A-7EE6-4342-B048-85BDC9FD1C3A}</a:tableStyleId>
              </a:tblPr>
              <a:tblGrid>
                <a:gridCol w="7701281">
                  <a:extLst>
                    <a:ext uri="{9D8B030D-6E8A-4147-A177-3AD203B41FA5}">
                      <a16:colId xmlns:a16="http://schemas.microsoft.com/office/drawing/2014/main" val="1320759665"/>
                    </a:ext>
                  </a:extLst>
                </a:gridCol>
              </a:tblGrid>
              <a:tr h="3963352">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7412814"/>
                  </a:ext>
                </a:extLst>
              </a:tr>
            </a:tbl>
          </a:graphicData>
        </a:graphic>
      </p:graphicFrame>
      <p:pic>
        <p:nvPicPr>
          <p:cNvPr id="7" name="Picture 6" descr="Graphical user interface, text, application, email&#10;&#10;Description automatically generated">
            <a:extLst>
              <a:ext uri="{FF2B5EF4-FFF2-40B4-BE49-F238E27FC236}">
                <a16:creationId xmlns:a16="http://schemas.microsoft.com/office/drawing/2014/main" id="{AE93C455-A0F6-1426-0A1B-F93D89C96304}"/>
              </a:ext>
            </a:extLst>
          </p:cNvPr>
          <p:cNvPicPr>
            <a:picLocks noChangeAspect="1"/>
          </p:cNvPicPr>
          <p:nvPr/>
        </p:nvPicPr>
        <p:blipFill rotWithShape="1">
          <a:blip r:embed="rId2"/>
          <a:srcRect l="-215" t="3406" r="10150"/>
          <a:stretch/>
        </p:blipFill>
        <p:spPr bwMode="auto">
          <a:xfrm>
            <a:off x="1920238" y="1817688"/>
            <a:ext cx="7701281" cy="39633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068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CA15-FABB-1E5D-599C-57302D6BB11A}"/>
              </a:ext>
            </a:extLst>
          </p:cNvPr>
          <p:cNvSpPr>
            <a:spLocks noGrp="1"/>
          </p:cNvSpPr>
          <p:nvPr>
            <p:ph type="title"/>
          </p:nvPr>
        </p:nvSpPr>
        <p:spPr/>
        <p:txBody>
          <a:bodyPr/>
          <a:lstStyle/>
          <a:p>
            <a:pPr algn="ctr"/>
            <a:r>
              <a:rPr lang="en-CA" dirty="0"/>
              <a:t>LOADING DATA FROM CSV</a:t>
            </a:r>
          </a:p>
        </p:txBody>
      </p:sp>
      <p:graphicFrame>
        <p:nvGraphicFramePr>
          <p:cNvPr id="4" name="Table 4">
            <a:extLst>
              <a:ext uri="{FF2B5EF4-FFF2-40B4-BE49-F238E27FC236}">
                <a16:creationId xmlns:a16="http://schemas.microsoft.com/office/drawing/2014/main" id="{869C0EB2-26A8-2E4F-F34B-142752A8724C}"/>
              </a:ext>
            </a:extLst>
          </p:cNvPr>
          <p:cNvGraphicFramePr>
            <a:graphicFrameLocks noGrp="1"/>
          </p:cNvGraphicFramePr>
          <p:nvPr>
            <p:ph idx="1"/>
            <p:extLst>
              <p:ext uri="{D42A27DB-BD31-4B8C-83A1-F6EECF244321}">
                <p14:modId xmlns:p14="http://schemas.microsoft.com/office/powerpoint/2010/main" val="734940278"/>
              </p:ext>
            </p:extLst>
          </p:nvPr>
        </p:nvGraphicFramePr>
        <p:xfrm>
          <a:off x="2286001" y="1889125"/>
          <a:ext cx="7172960" cy="3800475"/>
        </p:xfrm>
        <a:graphic>
          <a:graphicData uri="http://schemas.openxmlformats.org/drawingml/2006/table">
            <a:tbl>
              <a:tblPr firstRow="1" bandRow="1">
                <a:tableStyleId>{5C22544A-7EE6-4342-B048-85BDC9FD1C3A}</a:tableStyleId>
              </a:tblPr>
              <a:tblGrid>
                <a:gridCol w="7172960">
                  <a:extLst>
                    <a:ext uri="{9D8B030D-6E8A-4147-A177-3AD203B41FA5}">
                      <a16:colId xmlns:a16="http://schemas.microsoft.com/office/drawing/2014/main" val="3142327135"/>
                    </a:ext>
                  </a:extLst>
                </a:gridCol>
              </a:tblGrid>
              <a:tr h="3800475">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0916238"/>
                  </a:ext>
                </a:extLst>
              </a:tr>
            </a:tbl>
          </a:graphicData>
        </a:graphic>
      </p:graphicFrame>
      <p:pic>
        <p:nvPicPr>
          <p:cNvPr id="5" name="Picture 4">
            <a:extLst>
              <a:ext uri="{FF2B5EF4-FFF2-40B4-BE49-F238E27FC236}">
                <a16:creationId xmlns:a16="http://schemas.microsoft.com/office/drawing/2014/main" id="{AC901DF7-1A05-423E-8782-2FC49C2CCE7B}"/>
              </a:ext>
            </a:extLst>
          </p:cNvPr>
          <p:cNvPicPr>
            <a:picLocks noChangeAspect="1"/>
          </p:cNvPicPr>
          <p:nvPr/>
        </p:nvPicPr>
        <p:blipFill rotWithShape="1">
          <a:blip r:embed="rId2"/>
          <a:srcRect l="214" t="1140" r="11112" b="6743"/>
          <a:stretch/>
        </p:blipFill>
        <p:spPr bwMode="auto">
          <a:xfrm>
            <a:off x="2286001" y="1889124"/>
            <a:ext cx="7172959" cy="3800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104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EFE8E1C-6E21-431C-9566-DBE21EB8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CB7A76F-CC93-42A5-9502-CBD469E99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C2217DE-76DC-41C2-B926-88035EF63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59355C-0ADD-5AB0-7790-77907F8CF5BB}"/>
              </a:ext>
            </a:extLst>
          </p:cNvPr>
          <p:cNvSpPr>
            <a:spLocks noGrp="1"/>
          </p:cNvSpPr>
          <p:nvPr>
            <p:ph type="title"/>
          </p:nvPr>
        </p:nvSpPr>
        <p:spPr>
          <a:xfrm>
            <a:off x="914401" y="393147"/>
            <a:ext cx="9914859" cy="1298713"/>
          </a:xfrm>
        </p:spPr>
        <p:txBody>
          <a:bodyPr>
            <a:normAutofit/>
          </a:bodyPr>
          <a:lstStyle/>
          <a:p>
            <a:pPr>
              <a:lnSpc>
                <a:spcPct val="90000"/>
              </a:lnSpc>
            </a:pPr>
            <a:r>
              <a:rPr lang="en-CA" dirty="0">
                <a:solidFill>
                  <a:srgbClr val="FFFFFF"/>
                </a:solidFill>
              </a:rPr>
              <a:t>GO TO COLLEGE ANALYSIS: BASED ON PARENT SALARY</a:t>
            </a:r>
          </a:p>
        </p:txBody>
      </p:sp>
      <p:sp>
        <p:nvSpPr>
          <p:cNvPr id="7" name="TextBox 6">
            <a:extLst>
              <a:ext uri="{FF2B5EF4-FFF2-40B4-BE49-F238E27FC236}">
                <a16:creationId xmlns:a16="http://schemas.microsoft.com/office/drawing/2014/main" id="{61C95408-F725-F9B0-B5BE-2860BBA9AD81}"/>
              </a:ext>
            </a:extLst>
          </p:cNvPr>
          <p:cNvSpPr txBox="1"/>
          <p:nvPr/>
        </p:nvSpPr>
        <p:spPr>
          <a:xfrm>
            <a:off x="934057" y="5934670"/>
            <a:ext cx="9914859" cy="923330"/>
          </a:xfrm>
          <a:prstGeom prst="rect">
            <a:avLst/>
          </a:prstGeom>
          <a:noFill/>
        </p:spPr>
        <p:txBody>
          <a:bodyPr wrap="square" rtlCol="0">
            <a:spAutoFit/>
          </a:bodyPr>
          <a:lstStyle/>
          <a:p>
            <a:pPr algn="just" defTabSz="749808">
              <a:spcAft>
                <a:spcPts val="600"/>
              </a:spcAft>
            </a:pPr>
            <a:r>
              <a:rPr lang="en-US" kern="1200" dirty="0">
                <a:solidFill>
                  <a:schemeClr val="tx1"/>
                </a:solidFill>
                <a:latin typeface="Goudy Old Style" panose="02020502050305020303" pitchFamily="18" charset="0"/>
                <a:ea typeface="+mn-ea"/>
                <a:cs typeface="+mn-cs"/>
              </a:rPr>
              <a:t>Based on the analysis, it appears that students with parents who have an average salary have more chance to attend college. Specifically, the majority of college-goers have parents whose salary falls within the range of 5330000 to 6750000.</a:t>
            </a:r>
            <a:endParaRPr lang="en-CA" dirty="0">
              <a:latin typeface="Goudy Old Style" panose="02020502050305020303" pitchFamily="18" charset="0"/>
            </a:endParaRPr>
          </a:p>
        </p:txBody>
      </p:sp>
      <p:graphicFrame>
        <p:nvGraphicFramePr>
          <p:cNvPr id="29" name="Table 29">
            <a:extLst>
              <a:ext uri="{FF2B5EF4-FFF2-40B4-BE49-F238E27FC236}">
                <a16:creationId xmlns:a16="http://schemas.microsoft.com/office/drawing/2014/main" id="{1905C81D-9B5F-8B00-4992-E41A800CC4D1}"/>
              </a:ext>
            </a:extLst>
          </p:cNvPr>
          <p:cNvGraphicFramePr>
            <a:graphicFrameLocks noGrp="1"/>
          </p:cNvGraphicFramePr>
          <p:nvPr>
            <p:ph idx="1"/>
            <p:extLst>
              <p:ext uri="{D42A27DB-BD31-4B8C-83A1-F6EECF244321}">
                <p14:modId xmlns:p14="http://schemas.microsoft.com/office/powerpoint/2010/main" val="3191152145"/>
              </p:ext>
            </p:extLst>
          </p:nvPr>
        </p:nvGraphicFramePr>
        <p:xfrm>
          <a:off x="914401" y="2208264"/>
          <a:ext cx="9915525" cy="3726406"/>
        </p:xfrm>
        <a:graphic>
          <a:graphicData uri="http://schemas.openxmlformats.org/drawingml/2006/table">
            <a:tbl>
              <a:tblPr firstRow="1" bandRow="1">
                <a:tableStyleId>{5C22544A-7EE6-4342-B048-85BDC9FD1C3A}</a:tableStyleId>
              </a:tblPr>
              <a:tblGrid>
                <a:gridCol w="9915525">
                  <a:extLst>
                    <a:ext uri="{9D8B030D-6E8A-4147-A177-3AD203B41FA5}">
                      <a16:colId xmlns:a16="http://schemas.microsoft.com/office/drawing/2014/main" val="3004861650"/>
                    </a:ext>
                  </a:extLst>
                </a:gridCol>
              </a:tblGrid>
              <a:tr h="3726406">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0298345"/>
                  </a:ext>
                </a:extLst>
              </a:tr>
            </a:tbl>
          </a:graphicData>
        </a:graphic>
      </p:graphicFrame>
      <p:pic>
        <p:nvPicPr>
          <p:cNvPr id="31" name="Picture 30">
            <a:extLst>
              <a:ext uri="{FF2B5EF4-FFF2-40B4-BE49-F238E27FC236}">
                <a16:creationId xmlns:a16="http://schemas.microsoft.com/office/drawing/2014/main" id="{B085217F-9BDD-3E55-DE75-E4328520079C}"/>
              </a:ext>
            </a:extLst>
          </p:cNvPr>
          <p:cNvPicPr>
            <a:picLocks noChangeAspect="1"/>
          </p:cNvPicPr>
          <p:nvPr/>
        </p:nvPicPr>
        <p:blipFill>
          <a:blip r:embed="rId2"/>
          <a:stretch>
            <a:fillRect/>
          </a:stretch>
        </p:blipFill>
        <p:spPr>
          <a:xfrm>
            <a:off x="914401" y="2208264"/>
            <a:ext cx="9914860" cy="3726406"/>
          </a:xfrm>
          <a:prstGeom prst="rect">
            <a:avLst/>
          </a:prstGeom>
        </p:spPr>
      </p:pic>
    </p:spTree>
    <p:extLst>
      <p:ext uri="{BB962C8B-B14F-4D97-AF65-F5344CB8AC3E}">
        <p14:creationId xmlns:p14="http://schemas.microsoft.com/office/powerpoint/2010/main" val="84558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3897-2058-BBA7-3973-3F959CDA8515}"/>
              </a:ext>
            </a:extLst>
          </p:cNvPr>
          <p:cNvSpPr>
            <a:spLocks noGrp="1"/>
          </p:cNvSpPr>
          <p:nvPr>
            <p:ph type="title"/>
          </p:nvPr>
        </p:nvSpPr>
        <p:spPr>
          <a:xfrm>
            <a:off x="813816" y="82668"/>
            <a:ext cx="9914859" cy="1329004"/>
          </a:xfrm>
        </p:spPr>
        <p:txBody>
          <a:bodyPr>
            <a:normAutofit/>
          </a:bodyPr>
          <a:lstStyle/>
          <a:p>
            <a:r>
              <a:rPr lang="en-CA" sz="3600"/>
              <a:t>GO TO COLLEGE ANALYSIS: PARENT WAS IN COLLEGE OR NOT </a:t>
            </a:r>
            <a:endParaRPr lang="en-CA" sz="3600" dirty="0"/>
          </a:p>
        </p:txBody>
      </p:sp>
      <p:graphicFrame>
        <p:nvGraphicFramePr>
          <p:cNvPr id="4" name="Table 4">
            <a:extLst>
              <a:ext uri="{FF2B5EF4-FFF2-40B4-BE49-F238E27FC236}">
                <a16:creationId xmlns:a16="http://schemas.microsoft.com/office/drawing/2014/main" id="{4FF3E192-359A-E23E-D4C9-6460BE956D20}"/>
              </a:ext>
            </a:extLst>
          </p:cNvPr>
          <p:cNvGraphicFramePr>
            <a:graphicFrameLocks noGrp="1"/>
          </p:cNvGraphicFramePr>
          <p:nvPr>
            <p:ph idx="1"/>
            <p:extLst>
              <p:ext uri="{D42A27DB-BD31-4B8C-83A1-F6EECF244321}">
                <p14:modId xmlns:p14="http://schemas.microsoft.com/office/powerpoint/2010/main" val="1412841206"/>
              </p:ext>
            </p:extLst>
          </p:nvPr>
        </p:nvGraphicFramePr>
        <p:xfrm>
          <a:off x="915066" y="1523999"/>
          <a:ext cx="9914859" cy="4051003"/>
        </p:xfrm>
        <a:graphic>
          <a:graphicData uri="http://schemas.openxmlformats.org/drawingml/2006/table">
            <a:tbl>
              <a:tblPr firstRow="1" bandRow="1">
                <a:tableStyleId>{5C22544A-7EE6-4342-B048-85BDC9FD1C3A}</a:tableStyleId>
              </a:tblPr>
              <a:tblGrid>
                <a:gridCol w="9914859">
                  <a:extLst>
                    <a:ext uri="{9D8B030D-6E8A-4147-A177-3AD203B41FA5}">
                      <a16:colId xmlns:a16="http://schemas.microsoft.com/office/drawing/2014/main" val="373105429"/>
                    </a:ext>
                  </a:extLst>
                </a:gridCol>
              </a:tblGrid>
              <a:tr h="405100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6886606"/>
                  </a:ext>
                </a:extLst>
              </a:tr>
            </a:tbl>
          </a:graphicData>
        </a:graphic>
      </p:graphicFrame>
      <p:pic>
        <p:nvPicPr>
          <p:cNvPr id="6" name="Picture 5">
            <a:extLst>
              <a:ext uri="{FF2B5EF4-FFF2-40B4-BE49-F238E27FC236}">
                <a16:creationId xmlns:a16="http://schemas.microsoft.com/office/drawing/2014/main" id="{0D09CF60-4561-1D21-9421-B70BCC1BFFAA}"/>
              </a:ext>
            </a:extLst>
          </p:cNvPr>
          <p:cNvPicPr>
            <a:picLocks noChangeAspect="1"/>
          </p:cNvPicPr>
          <p:nvPr/>
        </p:nvPicPr>
        <p:blipFill>
          <a:blip r:embed="rId2"/>
          <a:stretch>
            <a:fillRect/>
          </a:stretch>
        </p:blipFill>
        <p:spPr>
          <a:xfrm>
            <a:off x="944880" y="1524000"/>
            <a:ext cx="9885045" cy="4051002"/>
          </a:xfrm>
          <a:prstGeom prst="rect">
            <a:avLst/>
          </a:prstGeom>
        </p:spPr>
      </p:pic>
      <p:sp>
        <p:nvSpPr>
          <p:cNvPr id="3" name="TextBox 2">
            <a:extLst>
              <a:ext uri="{FF2B5EF4-FFF2-40B4-BE49-F238E27FC236}">
                <a16:creationId xmlns:a16="http://schemas.microsoft.com/office/drawing/2014/main" id="{485F60CB-8547-7DEA-3576-C12F84137A07}"/>
              </a:ext>
            </a:extLst>
          </p:cNvPr>
          <p:cNvSpPr txBox="1"/>
          <p:nvPr/>
        </p:nvSpPr>
        <p:spPr>
          <a:xfrm>
            <a:off x="915066" y="5575003"/>
            <a:ext cx="9975788" cy="1200329"/>
          </a:xfrm>
          <a:prstGeom prst="rect">
            <a:avLst/>
          </a:prstGeom>
          <a:noFill/>
        </p:spPr>
        <p:txBody>
          <a:bodyPr wrap="square" rtlCol="0">
            <a:spAutoFit/>
          </a:bodyPr>
          <a:lstStyle/>
          <a:p>
            <a:pPr algn="just"/>
            <a:r>
              <a:rPr lang="en-US">
                <a:latin typeface="Goudy Old Style" panose="02020502050305020303" pitchFamily="18" charset="0"/>
              </a:rPr>
              <a:t>Based on the analysis, it appears that having parents who attended school increases the likelihood of a student attending college. However, it appears that the difference is relatively small, with 56.5% of students with college-educated parents attending college compared to 47.5% of students with non-college-educated parents attending college.</a:t>
            </a:r>
            <a:endParaRPr lang="en-CA" dirty="0">
              <a:latin typeface="Goudy Old Style" panose="02020502050305020303" pitchFamily="18" charset="0"/>
            </a:endParaRPr>
          </a:p>
        </p:txBody>
      </p:sp>
    </p:spTree>
    <p:extLst>
      <p:ext uri="{BB962C8B-B14F-4D97-AF65-F5344CB8AC3E}">
        <p14:creationId xmlns:p14="http://schemas.microsoft.com/office/powerpoint/2010/main" val="1373355335"/>
      </p:ext>
    </p:extLst>
  </p:cSld>
  <p:clrMapOvr>
    <a:masterClrMapping/>
  </p:clrMapOvr>
</p:sld>
</file>

<file path=ppt/theme/theme1.xml><?xml version="1.0" encoding="utf-8"?>
<a:theme xmlns:a="http://schemas.openxmlformats.org/drawingml/2006/main" name="ModOverlay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otalTime>1642</TotalTime>
  <Words>799</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Nova Light</vt:lpstr>
      <vt:lpstr>Elephant</vt:lpstr>
      <vt:lpstr>Goudy Old Style</vt:lpstr>
      <vt:lpstr>ModOverlayVTI</vt:lpstr>
      <vt:lpstr>POTENTIAL TO GO TO COLLEGE ANALYSIS</vt:lpstr>
      <vt:lpstr>DATA SOURCE</vt:lpstr>
      <vt:lpstr>CHARACTERSTICS OF THE DATASET</vt:lpstr>
      <vt:lpstr>ATTRIBUTE DESCRIPTION</vt:lpstr>
      <vt:lpstr>TOOLS USED</vt:lpstr>
      <vt:lpstr>UPLOADING DATASET TO HDFS</vt:lpstr>
      <vt:lpstr>LOADING DATA FROM CSV</vt:lpstr>
      <vt:lpstr>GO TO COLLEGE ANALYSIS: BASED ON PARENT SALARY</vt:lpstr>
      <vt:lpstr>GO TO COLLEGE ANALYSIS: PARENT WAS IN COLLEGE OR NOT </vt:lpstr>
      <vt:lpstr>GO TO COLLEGE ANALYSIS: PARENT AGE</vt:lpstr>
      <vt:lpstr>GO TO COLLEGE ANALYSIS: AVERAGE GRADES</vt:lpstr>
      <vt:lpstr>GO TO COLLEGE ANALYSIS: SCHOOL TYPE</vt:lpstr>
      <vt:lpstr>GO TO COLLEGE ANALYSIS: SCHOOL ACCREDITATION</vt:lpstr>
      <vt:lpstr>GO TO COLLEGE ANALYSIS: RESIDENCE</vt:lpstr>
      <vt:lpstr>HBase: FILTERING OUT THE COLUMN TYPE_SCHOOL ( ONLY FIRST 10 RECORDS)</vt:lpstr>
      <vt:lpstr>HBase: FILTERING OUT THE STUDENTS ATTENDED ACADEMIC SCHOOL ( ONLY FIRST 10 RECORDS)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TO GO TO COLLEGE ANALYSIS</dc:title>
  <dc:creator>Remya Raj</dc:creator>
  <cp:lastModifiedBy>Remya Raj</cp:lastModifiedBy>
  <cp:revision>1</cp:revision>
  <dcterms:created xsi:type="dcterms:W3CDTF">2023-04-16T22:48:19Z</dcterms:created>
  <dcterms:modified xsi:type="dcterms:W3CDTF">2023-04-19T16:13:53Z</dcterms:modified>
</cp:coreProperties>
</file>