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5" r:id="rId2"/>
    <p:sldId id="259" r:id="rId3"/>
    <p:sldId id="287" r:id="rId4"/>
    <p:sldId id="257" r:id="rId5"/>
    <p:sldId id="282" r:id="rId6"/>
    <p:sldId id="272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0EAB212-3474-4C69-9E9C-C5815D1F756A}">
          <p14:sldIdLst>
            <p14:sldId id="285"/>
            <p14:sldId id="259"/>
            <p14:sldId id="287"/>
            <p14:sldId id="257"/>
            <p14:sldId id="282"/>
            <p14:sldId id="272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9C51"/>
    <a:srgbClr val="FBF7F7"/>
    <a:srgbClr val="192033"/>
    <a:srgbClr val="FFFFFF"/>
    <a:srgbClr val="EE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1F6D-650A-475B-AB2C-AD72EBC0463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BAB2-48B0-4A63-92C3-1539FB59B8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4BAB2-48B0-4A63-92C3-1539FB59B8A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4BAB2-48B0-4A63-92C3-1539FB59B8A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4BAB2-48B0-4A63-92C3-1539FB59B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4BAB2-48B0-4A63-92C3-1539FB59B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589" y="1469230"/>
            <a:ext cx="2613025" cy="391953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048000" y="1469229"/>
            <a:ext cx="2613025" cy="391953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14900" y="2258291"/>
            <a:ext cx="2664069" cy="3837709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66836" y="979487"/>
            <a:ext cx="2864139" cy="489743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611438" y="123092"/>
            <a:ext cx="8709026" cy="504279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489437" y="1167336"/>
            <a:ext cx="2251416" cy="293846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504495" y="3429000"/>
            <a:ext cx="2451870" cy="293846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956363" y="3429000"/>
            <a:ext cx="2451870" cy="293846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69949" y="2938462"/>
            <a:ext cx="5756979" cy="2449513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32882" y="1334676"/>
            <a:ext cx="2784340" cy="4389623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099049" y="817906"/>
            <a:ext cx="1741487" cy="244951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129879" y="979487"/>
            <a:ext cx="2413792" cy="440848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69950" y="1187777"/>
            <a:ext cx="10450513" cy="4689148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40542" y="979487"/>
            <a:ext cx="2178050" cy="489743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349216" y="1270165"/>
            <a:ext cx="2616734" cy="460755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469231"/>
            <a:ext cx="2180977" cy="391953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19623" y="1469231"/>
            <a:ext cx="2180977" cy="391953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233734" y="1469231"/>
            <a:ext cx="2180977" cy="391953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01998" y="1209965"/>
            <a:ext cx="2613025" cy="4436484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482976" y="1958975"/>
            <a:ext cx="1975716" cy="2946400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51445" y="2938461"/>
            <a:ext cx="2613025" cy="294005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64470" y="2938461"/>
            <a:ext cx="2613025" cy="294005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977495" y="2938461"/>
            <a:ext cx="2613025" cy="294005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176463" y="979487"/>
            <a:ext cx="2155826" cy="489743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634538" y="2634931"/>
            <a:ext cx="2214954" cy="147362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13453" y="477837"/>
            <a:ext cx="1740909" cy="2447925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238406" y="985837"/>
            <a:ext cx="1740909" cy="2447925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936328" y="3429000"/>
            <a:ext cx="1740909" cy="2447925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238406" y="3917949"/>
            <a:ext cx="1740909" cy="2447925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99" y="1415386"/>
            <a:ext cx="2133022" cy="4027228"/>
          </a:xfrm>
          <a:prstGeom prst="rect">
            <a:avLst/>
          </a:prstGeom>
        </p:spPr>
      </p:pic>
      <p:sp>
        <p:nvSpPr>
          <p:cNvPr id="4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231233" y="1541813"/>
            <a:ext cx="1856154" cy="3747477"/>
          </a:xfrm>
          <a:custGeom>
            <a:avLst/>
            <a:gdLst>
              <a:gd name="connsiteX0" fmla="*/ 179639 w 1856154"/>
              <a:gd name="connsiteY0" fmla="*/ 0 h 3747477"/>
              <a:gd name="connsiteX1" fmla="*/ 425940 w 1856154"/>
              <a:gd name="connsiteY1" fmla="*/ 0 h 3747477"/>
              <a:gd name="connsiteX2" fmla="*/ 425940 w 1856154"/>
              <a:gd name="connsiteY2" fmla="*/ 47541 h 3747477"/>
              <a:gd name="connsiteX3" fmla="*/ 519075 w 1856154"/>
              <a:gd name="connsiteY3" fmla="*/ 140676 h 3747477"/>
              <a:gd name="connsiteX4" fmla="*/ 1344897 w 1856154"/>
              <a:gd name="connsiteY4" fmla="*/ 140676 h 3747477"/>
              <a:gd name="connsiteX5" fmla="*/ 1438032 w 1856154"/>
              <a:gd name="connsiteY5" fmla="*/ 47541 h 3747477"/>
              <a:gd name="connsiteX6" fmla="*/ 1438032 w 1856154"/>
              <a:gd name="connsiteY6" fmla="*/ 0 h 3747477"/>
              <a:gd name="connsiteX7" fmla="*/ 1676515 w 1856154"/>
              <a:gd name="connsiteY7" fmla="*/ 0 h 3747477"/>
              <a:gd name="connsiteX8" fmla="*/ 1856154 w 1856154"/>
              <a:gd name="connsiteY8" fmla="*/ 179639 h 3747477"/>
              <a:gd name="connsiteX9" fmla="*/ 1856154 w 1856154"/>
              <a:gd name="connsiteY9" fmla="*/ 3567838 h 3747477"/>
              <a:gd name="connsiteX10" fmla="*/ 1676515 w 1856154"/>
              <a:gd name="connsiteY10" fmla="*/ 3747477 h 3747477"/>
              <a:gd name="connsiteX11" fmla="*/ 179639 w 1856154"/>
              <a:gd name="connsiteY11" fmla="*/ 3747477 h 3747477"/>
              <a:gd name="connsiteX12" fmla="*/ 0 w 1856154"/>
              <a:gd name="connsiteY12" fmla="*/ 3567838 h 3747477"/>
              <a:gd name="connsiteX13" fmla="*/ 0 w 1856154"/>
              <a:gd name="connsiteY13" fmla="*/ 179639 h 3747477"/>
              <a:gd name="connsiteX14" fmla="*/ 179639 w 1856154"/>
              <a:gd name="connsiteY14" fmla="*/ 0 h 374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56154" h="3747477">
                <a:moveTo>
                  <a:pt x="179639" y="0"/>
                </a:moveTo>
                <a:lnTo>
                  <a:pt x="425940" y="0"/>
                </a:lnTo>
                <a:lnTo>
                  <a:pt x="425940" y="47541"/>
                </a:lnTo>
                <a:cubicBezTo>
                  <a:pt x="425940" y="98978"/>
                  <a:pt x="467638" y="140676"/>
                  <a:pt x="519075" y="140676"/>
                </a:cubicBezTo>
                <a:lnTo>
                  <a:pt x="1344897" y="140676"/>
                </a:lnTo>
                <a:cubicBezTo>
                  <a:pt x="1396334" y="140676"/>
                  <a:pt x="1438032" y="98978"/>
                  <a:pt x="1438032" y="47541"/>
                </a:cubicBezTo>
                <a:lnTo>
                  <a:pt x="1438032" y="0"/>
                </a:lnTo>
                <a:lnTo>
                  <a:pt x="1676515" y="0"/>
                </a:lnTo>
                <a:cubicBezTo>
                  <a:pt x="1775727" y="0"/>
                  <a:pt x="1856154" y="80427"/>
                  <a:pt x="1856154" y="179639"/>
                </a:cubicBezTo>
                <a:lnTo>
                  <a:pt x="1856154" y="3567838"/>
                </a:lnTo>
                <a:cubicBezTo>
                  <a:pt x="1856154" y="3667050"/>
                  <a:pt x="1775727" y="3747477"/>
                  <a:pt x="1676515" y="3747477"/>
                </a:cubicBezTo>
                <a:lnTo>
                  <a:pt x="179639" y="3747477"/>
                </a:lnTo>
                <a:cubicBezTo>
                  <a:pt x="80427" y="3747477"/>
                  <a:pt x="0" y="3667050"/>
                  <a:pt x="0" y="3567838"/>
                </a:cubicBezTo>
                <a:lnTo>
                  <a:pt x="0" y="179639"/>
                </a:lnTo>
                <a:cubicBezTo>
                  <a:pt x="0" y="80427"/>
                  <a:pt x="80427" y="0"/>
                  <a:pt x="179639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062964" y="979489"/>
            <a:ext cx="898228" cy="1441450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>
            <a:fillRect/>
          </a:stretch>
        </p:blipFill>
        <p:spPr>
          <a:xfrm>
            <a:off x="6191485" y="2975677"/>
            <a:ext cx="4463888" cy="33917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00799" y="3165231"/>
            <a:ext cx="4035669" cy="2029453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85880" y="2668697"/>
            <a:ext cx="2410120" cy="271927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800600" y="976696"/>
            <a:ext cx="2607468" cy="4527428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50774" y="1958975"/>
            <a:ext cx="2161350" cy="343058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9950" y="1234911"/>
            <a:ext cx="10450512" cy="3662527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11490" y="3288144"/>
            <a:ext cx="1745673" cy="2590368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530975" y="979488"/>
            <a:ext cx="2613025" cy="440848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605882" y="976696"/>
            <a:ext cx="2624136" cy="4897436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10882" y="1484933"/>
            <a:ext cx="2012242" cy="3903041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611438" y="0"/>
            <a:ext cx="8964677" cy="1965413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30975" y="1468438"/>
            <a:ext cx="2613025" cy="244951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17949" y="1468438"/>
            <a:ext cx="2613025" cy="244951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04924" y="1468438"/>
            <a:ext cx="2613025" cy="2449512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39900" y="1468438"/>
            <a:ext cx="2613025" cy="2940050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52925" y="1468438"/>
            <a:ext cx="2613025" cy="2940050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65950" y="1468438"/>
            <a:ext cx="2613025" cy="2940050"/>
          </a:xfrm>
          <a:custGeom>
            <a:avLst/>
            <a:gdLst>
              <a:gd name="connsiteX0" fmla="*/ 0 w 2513997"/>
              <a:gd name="connsiteY0" fmla="*/ 0 h 3534491"/>
              <a:gd name="connsiteX1" fmla="*/ 2513997 w 2513997"/>
              <a:gd name="connsiteY1" fmla="*/ 0 h 3534491"/>
              <a:gd name="connsiteX2" fmla="*/ 2513997 w 2513997"/>
              <a:gd name="connsiteY2" fmla="*/ 3534491 h 3534491"/>
              <a:gd name="connsiteX3" fmla="*/ 0 w 2513997"/>
              <a:gd name="connsiteY3" fmla="*/ 3534491 h 353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997" h="3534491">
                <a:moveTo>
                  <a:pt x="0" y="0"/>
                </a:moveTo>
                <a:lnTo>
                  <a:pt x="2513997" y="0"/>
                </a:lnTo>
                <a:lnTo>
                  <a:pt x="2513997" y="3534491"/>
                </a:lnTo>
                <a:lnTo>
                  <a:pt x="0" y="3534491"/>
                </a:lnTo>
                <a:close/>
              </a:path>
            </a:pathLst>
          </a:custGeom>
          <a:noFill/>
          <a:ln w="76200">
            <a:noFill/>
          </a:ln>
        </p:spPr>
        <p:txBody>
          <a:bodyPr wrap="square">
            <a:noAutofit/>
          </a:bodyPr>
          <a:lstStyle>
            <a:lvl1pPr>
              <a:defRPr sz="1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/>
          <p:nvPr userDrawn="1"/>
        </p:nvSpPr>
        <p:spPr>
          <a:xfrm>
            <a:off x="800620" y="6098804"/>
            <a:ext cx="640222" cy="31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23BE8F1-3E50-E048-BE57-6F0A3808B0BF}" type="slidenum">
              <a:rPr lang="en-US" sz="800" i="1">
                <a:solidFill>
                  <a:schemeClr val="accent1"/>
                </a:solidFill>
                <a:latin typeface="Kumbh Sans" pitchFamily="2" charset="77"/>
                <a:ea typeface="Open Sans" pitchFamily="2" charset="0"/>
                <a:cs typeface="Open Sans" pitchFamily="2" charset="0"/>
              </a:rPr>
              <a:t>‹#›</a:t>
            </a:fld>
            <a:r>
              <a:rPr lang="en-US" sz="800" i="1">
                <a:solidFill>
                  <a:schemeClr val="accent1"/>
                </a:solidFill>
                <a:latin typeface="Kumbh Sans" pitchFamily="2" charset="77"/>
                <a:ea typeface="Open Sans" pitchFamily="2" charset="0"/>
                <a:cs typeface="Open Sans" pitchFamily="2" charset="0"/>
              </a:rPr>
              <a:t>/30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83B85-7F52-683A-9A2E-B92505FA9C1F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0" y="130291"/>
            <a:ext cx="975362" cy="853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6212AD6-03C1-4692-0F64-95017725D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3" b="1638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0AC9D-7A39-D31A-C211-C8D924514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3353909" y="2635287"/>
            <a:ext cx="548259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BRAND AMBASSADOR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EXPLOITATION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36FBEB-77CA-CFAA-3AD2-C2240587A0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1251266" y="2018029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>
                <a:latin typeface="Kumbh Sans" pitchFamily="2" charset="77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1265" y="3048896"/>
            <a:ext cx="3762793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at varius vel pharetra al diam fermentum posuere urna nec tincidunt suscipit adipiscing bibendum est ultricies integer quis quisque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9751" y="1756419"/>
            <a:ext cx="80983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  <a:latin typeface="Kumbh Sans" pitchFamily="2" charset="77"/>
              </a:rPr>
              <a:t>About Us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04924" y="4463904"/>
            <a:ext cx="1535930" cy="490537"/>
            <a:chOff x="1304924" y="4897438"/>
            <a:chExt cx="1535930" cy="490537"/>
          </a:xfrm>
        </p:grpSpPr>
        <p:sp>
          <p:nvSpPr>
            <p:cNvPr id="37" name="Rectangle 36"/>
            <p:cNvSpPr/>
            <p:nvPr/>
          </p:nvSpPr>
          <p:spPr>
            <a:xfrm>
              <a:off x="1304924" y="4897438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2022" y="4926310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39497" y="1379392"/>
            <a:ext cx="279275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pPr algn="ctr"/>
            <a:r>
              <a:rPr lang="en-US" sz="6000">
                <a:solidFill>
                  <a:schemeClr val="accent1"/>
                </a:solidFill>
                <a:latin typeface="Pinyon Script" pitchFamily="2" charset="0"/>
              </a:rPr>
              <a:t>Beautiful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0721" y="5041529"/>
            <a:ext cx="182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chemeClr val="accent1"/>
                </a:solidFill>
                <a:latin typeface="Kumbh Sans" pitchFamily="2" charset="77"/>
                <a:ea typeface="Open Sans" pitchFamily="2" charset="0"/>
                <a:cs typeface="Open Sans" pitchFamily="2" charset="0"/>
              </a:rPr>
              <a:t>Relax and let us bring the style to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48E879-5BA8-F094-6853-02F7123D3C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TextBox 4"/>
          <p:cNvSpPr txBox="1"/>
          <p:nvPr/>
        </p:nvSpPr>
        <p:spPr>
          <a:xfrm>
            <a:off x="1108341" y="3914066"/>
            <a:ext cx="2886882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varius pharetra fermentum posuere urna nec tincidunt at suscipit adipiscing bibenduma 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8341" y="3579276"/>
            <a:ext cx="81945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 dirty="0">
                <a:solidFill>
                  <a:schemeClr val="bg1"/>
                </a:solidFill>
                <a:latin typeface="Kumbh Sans" pitchFamily="2" charset="77"/>
              </a:rPr>
              <a:t>01.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9832" y="3914066"/>
            <a:ext cx="2886882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varius pharetra fermentum posuere urna nec tincidunt at suscipit adipiscing bibenduma 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9832" y="3579276"/>
            <a:ext cx="81945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bg1"/>
                </a:solidFill>
                <a:latin typeface="Kumbh Sans" pitchFamily="2" charset="77"/>
              </a:rPr>
              <a:t>02.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49736" y="3914066"/>
            <a:ext cx="2886882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varius pharetra fermentum posuere urna nec tincidunt at suscipit adipiscing bibenduma 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9736" y="3579276"/>
            <a:ext cx="81945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bg1"/>
                </a:solidFill>
                <a:latin typeface="Kumbh Sans" pitchFamily="2" charset="77"/>
              </a:rPr>
              <a:t>03. Service</a:t>
            </a:r>
          </a:p>
        </p:txBody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43" y="2632370"/>
            <a:ext cx="421207" cy="615099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7169" y="2715348"/>
            <a:ext cx="536637" cy="449142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8000" y="2632371"/>
            <a:ext cx="595876" cy="6150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0481" y="1555152"/>
            <a:ext cx="2465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DIGITAL </a:t>
            </a:r>
          </a:p>
          <a:p>
            <a:r>
              <a:rPr lang="en-US" sz="32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22FE1B-3729-B3CB-F68D-8D660CBDA7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4707188" y="1147771"/>
            <a:ext cx="375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chemeClr val="accent1"/>
                </a:solidFill>
                <a:latin typeface="Kumbh Sans" pitchFamily="2" charset="77"/>
                <a:ea typeface="Open Sans" pitchFamily="2" charset="0"/>
                <a:cs typeface="Open Sans" pitchFamily="2" charset="0"/>
              </a:rPr>
              <a:t>Fashion is very important. It is life enhancing and, like everything that gives pleasure, it is worth doing well.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3184" y="4786382"/>
            <a:ext cx="2485143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at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varius vel pharetra fermentum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posuere urna tincidunt suscipit 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494" y="3118271"/>
            <a:ext cx="253146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pPr algn="ctr"/>
            <a:r>
              <a:rPr lang="en-US" sz="5400">
                <a:solidFill>
                  <a:schemeClr val="accent1"/>
                </a:solidFill>
                <a:latin typeface="Pinyon Script" pitchFamily="2" charset="0"/>
              </a:rPr>
              <a:t>Beautiful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3184" y="4524772"/>
            <a:ext cx="45557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Tips</a:t>
            </a:r>
          </a:p>
        </p:txBody>
      </p:sp>
      <p:grpSp>
        <p:nvGrpSpPr>
          <p:cNvPr id="22" name="Group 21"/>
          <p:cNvGrpSpPr/>
          <p:nvPr/>
        </p:nvGrpSpPr>
        <p:grpSpPr>
          <a:xfrm rot="16200000">
            <a:off x="5678313" y="3813961"/>
            <a:ext cx="1535930" cy="490537"/>
            <a:chOff x="1304924" y="4897438"/>
            <a:chExt cx="1535930" cy="490537"/>
          </a:xfrm>
        </p:grpSpPr>
        <p:sp>
          <p:nvSpPr>
            <p:cNvPr id="23" name="Rectangle 22"/>
            <p:cNvSpPr/>
            <p:nvPr/>
          </p:nvSpPr>
          <p:spPr>
            <a:xfrm>
              <a:off x="1304924" y="4897438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82022" y="4926310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50848" y="3525404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>
                <a:latin typeface="Kumbh Sans" pitchFamily="2" charset="77"/>
              </a:rPr>
              <a:t>More About Us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9333" y="3267207"/>
            <a:ext cx="80983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  <a:latin typeface="Kumbh Sans" pitchFamily="2" charset="77"/>
              </a:rPr>
              <a:t>About 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524BB-DCFF-E3B6-1A0C-C4813D7249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0" name="TextBox 19"/>
          <p:cNvSpPr txBox="1"/>
          <p:nvPr/>
        </p:nvSpPr>
        <p:spPr>
          <a:xfrm rot="16200000">
            <a:off x="4790941" y="4610166"/>
            <a:ext cx="253146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5400">
                <a:solidFill>
                  <a:schemeClr val="accent1"/>
                </a:solidFill>
                <a:latin typeface="Pinyon Script" pitchFamily="2" charset="0"/>
              </a:rPr>
              <a:t>Beautiful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15010" y="2668698"/>
            <a:ext cx="1535930" cy="490537"/>
            <a:chOff x="1304924" y="4897438"/>
            <a:chExt cx="1535930" cy="490537"/>
          </a:xfrm>
        </p:grpSpPr>
        <p:sp>
          <p:nvSpPr>
            <p:cNvPr id="22" name="Rectangle 21"/>
            <p:cNvSpPr/>
            <p:nvPr/>
          </p:nvSpPr>
          <p:spPr>
            <a:xfrm>
              <a:off x="1304924" y="4897438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82022" y="4926310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150" y="1158824"/>
            <a:ext cx="4419800" cy="846385"/>
            <a:chOff x="1251266" y="1992291"/>
            <a:chExt cx="4419800" cy="846385"/>
          </a:xfrm>
        </p:grpSpPr>
        <p:sp>
          <p:nvSpPr>
            <p:cNvPr id="11" name="TextBox 10"/>
            <p:cNvSpPr txBox="1"/>
            <p:nvPr/>
          </p:nvSpPr>
          <p:spPr>
            <a:xfrm>
              <a:off x="1251266" y="2253901"/>
              <a:ext cx="4419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000" b="1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r>
                <a:rPr lang="en-US" sz="3200">
                  <a:latin typeface="Kumbh Sans" pitchFamily="2" charset="77"/>
                </a:rPr>
                <a:t>Our Subscription Plan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9751" y="1992291"/>
              <a:ext cx="9621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r>
                <a:rPr lang="en-US" sz="1100">
                  <a:solidFill>
                    <a:schemeClr val="accent1"/>
                  </a:solidFill>
                  <a:latin typeface="Kumbh Sans" pitchFamily="2" charset="77"/>
                </a:rPr>
                <a:t>About Price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63913" y="3159235"/>
            <a:ext cx="3597001" cy="1804272"/>
            <a:chOff x="1627463" y="3243728"/>
            <a:chExt cx="3597001" cy="1804272"/>
          </a:xfrm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7463" y="3287511"/>
              <a:ext cx="497208" cy="49720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11439" y="4056959"/>
              <a:ext cx="2613025" cy="99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just">
                <a:lnSpc>
                  <a:spcPct val="200000"/>
                </a:lnSpc>
                <a:buClr>
                  <a:schemeClr val="accent1"/>
                </a:buClr>
                <a:defRPr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Open Sans" pitchFamily="2" charset="0"/>
                  <a:cs typeface="Open Sans" pitchFamily="2" charset="0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1000">
                  <a:latin typeface="Open Sans" pitchFamily="2" charset="0"/>
                  <a:ea typeface="Open Sans" pitchFamily="2" charset="0"/>
                  <a:cs typeface="Open Sans" pitchFamily="2" charset="0"/>
                </a:rPr>
                <a:t>consectetur arcu bibendum at varius vel pharetra fermentum posuere urna anec tincidunt  suscipit adipiscing bibenduma est ultricies integer quis lorem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1439" y="3243728"/>
              <a:ext cx="2218877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r>
                <a:rPr lang="en-US" sz="3200" b="1">
                  <a:solidFill>
                    <a:schemeClr val="accent1"/>
                  </a:solidFill>
                  <a:latin typeface="Kumbh Sans" pitchFamily="2" charset="77"/>
                </a:rPr>
                <a:t>$12.50 </a:t>
              </a:r>
              <a:r>
                <a:rPr lang="en-US" sz="1600">
                  <a:solidFill>
                    <a:schemeClr val="accent1"/>
                  </a:solidFill>
                  <a:latin typeface="Kumbh Sans" pitchFamily="2" charset="77"/>
                </a:rPr>
                <a:t>/month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5073" y="3930044"/>
            <a:ext cx="2218875" cy="127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consectetur arcu bibendum at 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varius vel pharetra fermentum 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posuere urna nec tincidunt at 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suscipit adipiscing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5073" y="3595254"/>
            <a:ext cx="68159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Benefit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E1C3C-5BF2-F593-1F5B-1446806749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9879" y="4600482"/>
            <a:ext cx="536637" cy="449142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4" y="2889184"/>
            <a:ext cx="421207" cy="615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6181" y="1497310"/>
            <a:ext cx="288688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We would have Erica prepare different cocktails, with Legend Stout being the main ingredient. There would be persons included in the show to judge the mix and guess the ingredients.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6181" y="1163150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01. </a:t>
            </a:r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150" y="1162520"/>
            <a:ext cx="595876" cy="615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659" y="3223975"/>
            <a:ext cx="288688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Content would be prerecorded and deployed weekly for a period of 1month. To optimize engagement, consumers would name the cocktail and winners would be randomly selected.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3659" y="2889815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02.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3659" y="4935272"/>
            <a:ext cx="288688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Selected consumers would be given the opportunity to join her in two of the shows, to be a part of the jury.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3659" y="4601112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03.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4" y="3176676"/>
            <a:ext cx="2576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>
                <a:latin typeface="Kumbh Sans" pitchFamily="2" charset="77"/>
              </a:rPr>
              <a:t>Services We</a:t>
            </a:r>
          </a:p>
          <a:p>
            <a:r>
              <a:rPr lang="en-US" sz="3200">
                <a:latin typeface="Kumbh Sans" pitchFamily="2" charset="77"/>
              </a:rPr>
              <a:t>Provide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572" y="2510836"/>
            <a:ext cx="10483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  <a:latin typeface="Kumbh Sans" pitchFamily="2" charset="77"/>
              </a:rPr>
              <a:t>RATIONALE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68703" y="1444491"/>
            <a:ext cx="1535930" cy="490537"/>
            <a:chOff x="1304924" y="4784317"/>
            <a:chExt cx="1535930" cy="490537"/>
          </a:xfrm>
        </p:grpSpPr>
        <p:sp>
          <p:nvSpPr>
            <p:cNvPr id="19" name="Rectangle 18"/>
            <p:cNvSpPr/>
            <p:nvPr/>
          </p:nvSpPr>
          <p:spPr>
            <a:xfrm>
              <a:off x="1304924" y="4784317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2022" y="4813189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00E366-BEB0-ACFD-D530-149599CB58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9879" y="4600482"/>
            <a:ext cx="536637" cy="449142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4" y="2889184"/>
            <a:ext cx="421207" cy="615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6181" y="1163150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01. </a:t>
            </a:r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150" y="1162520"/>
            <a:ext cx="595876" cy="6150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3659" y="2889815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02.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3659" y="4601112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03.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4" y="3176676"/>
            <a:ext cx="2576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>
                <a:latin typeface="Kumbh Sans" pitchFamily="2" charset="77"/>
              </a:rPr>
              <a:t>Services We</a:t>
            </a:r>
          </a:p>
          <a:p>
            <a:r>
              <a:rPr lang="en-US" sz="3200">
                <a:latin typeface="Kumbh Sans" pitchFamily="2" charset="77"/>
              </a:rPr>
              <a:t>Provide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572" y="2510836"/>
            <a:ext cx="10483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  <a:latin typeface="Kumbh Sans" pitchFamily="2" charset="77"/>
              </a:rPr>
              <a:t>RATIONALE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68703" y="1444491"/>
            <a:ext cx="1535930" cy="490537"/>
            <a:chOff x="1304924" y="4784317"/>
            <a:chExt cx="1535930" cy="490537"/>
          </a:xfrm>
        </p:grpSpPr>
        <p:sp>
          <p:nvSpPr>
            <p:cNvPr id="19" name="Rectangle 18"/>
            <p:cNvSpPr/>
            <p:nvPr/>
          </p:nvSpPr>
          <p:spPr>
            <a:xfrm>
              <a:off x="1304924" y="4784317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2022" y="4813189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6FD156-32DB-35C5-E5EC-62DF5986DFB9}"/>
              </a:ext>
            </a:extLst>
          </p:cNvPr>
          <p:cNvSpPr txBox="1"/>
          <p:nvPr/>
        </p:nvSpPr>
        <p:spPr>
          <a:xfrm>
            <a:off x="8246181" y="1497310"/>
            <a:ext cx="288688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We would have Erica on set with her friends or </a:t>
            </a:r>
            <a:r>
              <a:rPr lang="en-US" sz="1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colleaue</a:t>
            </a:r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for each episode.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B4F13-6D6D-5769-0689-4E25AF51C2F1}"/>
              </a:ext>
            </a:extLst>
          </p:cNvPr>
          <p:cNvSpPr txBox="1"/>
          <p:nvPr/>
        </p:nvSpPr>
        <p:spPr>
          <a:xfrm>
            <a:off x="8273659" y="3223975"/>
            <a:ext cx="288688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sym typeface="+mn-ea"/>
              </a:rPr>
              <a:t>Content deployed would include consumer engagement.</a:t>
            </a:r>
            <a:endParaRPr lang="en-US" sz="100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247AF-2CB8-3ED3-41FB-74547DD9BE2A}"/>
              </a:ext>
            </a:extLst>
          </p:cNvPr>
          <p:cNvSpPr txBox="1"/>
          <p:nvPr/>
        </p:nvSpPr>
        <p:spPr>
          <a:xfrm>
            <a:off x="8273659" y="4935272"/>
            <a:ext cx="288688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Selected consumers would be given the opportunity to join her in show to ask their questions.  </a:t>
            </a:r>
          </a:p>
        </p:txBody>
      </p:sp>
    </p:spTree>
    <p:extLst>
      <p:ext uri="{BB962C8B-B14F-4D97-AF65-F5344CB8AC3E}">
        <p14:creationId xmlns:p14="http://schemas.microsoft.com/office/powerpoint/2010/main" val="34038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0CD799-E02B-B8C5-9A1D-AD077DEB7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9879" y="4600482"/>
            <a:ext cx="536637" cy="449142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4" y="2889184"/>
            <a:ext cx="421207" cy="615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6181" y="1163150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01. </a:t>
            </a:r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150" y="1162520"/>
            <a:ext cx="595876" cy="6150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3659" y="2889815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02.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3659" y="4601112"/>
            <a:ext cx="4768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 b="1">
                <a:solidFill>
                  <a:schemeClr val="accent1"/>
                </a:solidFill>
                <a:latin typeface="Kumbh Sans" pitchFamily="2" charset="77"/>
              </a:rPr>
              <a:t>03.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4" y="3176676"/>
            <a:ext cx="2576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3200">
                <a:latin typeface="Kumbh Sans" pitchFamily="2" charset="77"/>
              </a:rPr>
              <a:t>Services We</a:t>
            </a:r>
          </a:p>
          <a:p>
            <a:r>
              <a:rPr lang="en-US" sz="3200">
                <a:latin typeface="Kumbh Sans" pitchFamily="2" charset="77"/>
              </a:rPr>
              <a:t>Provide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572" y="2510836"/>
            <a:ext cx="1048385" cy="260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  <a:latin typeface="Kumbh Sans" pitchFamily="2" charset="77"/>
              </a:rPr>
              <a:t>RATIONALE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68703" y="1444491"/>
            <a:ext cx="1535930" cy="490537"/>
            <a:chOff x="1304924" y="4784317"/>
            <a:chExt cx="1535930" cy="490537"/>
          </a:xfrm>
        </p:grpSpPr>
        <p:sp>
          <p:nvSpPr>
            <p:cNvPr id="19" name="Rectangle 18"/>
            <p:cNvSpPr/>
            <p:nvPr/>
          </p:nvSpPr>
          <p:spPr>
            <a:xfrm>
              <a:off x="1304924" y="4784317"/>
              <a:ext cx="1535930" cy="4905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2022" y="4813189"/>
              <a:ext cx="118173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4000" b="0">
                  <a:latin typeface="Belleza" panose="02000503050000020003" pitchFamily="2" charset="77"/>
                  <a:cs typeface="Poppins" pitchFamily="2" charset="77"/>
                </a:defRPr>
              </a:lvl1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Pinyon Script" pitchFamily="2" charset="0"/>
                </a:rPr>
                <a:t>Minimal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0A5C4F-59E6-CC28-B985-22A5E01B0CFE}"/>
              </a:ext>
            </a:extLst>
          </p:cNvPr>
          <p:cNvSpPr txBox="1"/>
          <p:nvPr/>
        </p:nvSpPr>
        <p:spPr>
          <a:xfrm>
            <a:off x="8246181" y="1497310"/>
            <a:ext cx="288688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We would have Erica on set with her friends or </a:t>
            </a:r>
            <a:r>
              <a:rPr lang="en-US" sz="1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colleaue</a:t>
            </a:r>
            <a:r>
              <a:rPr lang="en-US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for each episode.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3998E-0854-CB36-3B92-E6FF6FDC9FC7}"/>
              </a:ext>
            </a:extLst>
          </p:cNvPr>
          <p:cNvSpPr txBox="1"/>
          <p:nvPr/>
        </p:nvSpPr>
        <p:spPr>
          <a:xfrm>
            <a:off x="8273659" y="3223975"/>
            <a:ext cx="288688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sym typeface="+mn-ea"/>
              </a:rPr>
              <a:t>Consumers would be given an opportunity to show their creativity</a:t>
            </a:r>
            <a:endParaRPr lang="en-US" sz="100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6F9E7-B0E0-9A59-19A2-1B6196F4780A}"/>
              </a:ext>
            </a:extLst>
          </p:cNvPr>
          <p:cNvSpPr txBox="1"/>
          <p:nvPr/>
        </p:nvSpPr>
        <p:spPr>
          <a:xfrm>
            <a:off x="8273659" y="4935272"/>
            <a:ext cx="288688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buClr>
                <a:schemeClr val="accent1"/>
              </a:buClr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itchFamily="2" charset="0"/>
                <a:cs typeface="Open Sans" pitchFamily="2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>
                <a:latin typeface="Open Sans" pitchFamily="2" charset="0"/>
                <a:ea typeface="Open Sans" pitchFamily="2" charset="0"/>
                <a:cs typeface="Open Sans" pitchFamily="2" charset="0"/>
              </a:rPr>
              <a:t>Selected consumers would be given the opportunity to join her in show to ask their questions.  </a:t>
            </a:r>
          </a:p>
        </p:txBody>
      </p:sp>
    </p:spTree>
    <p:extLst>
      <p:ext uri="{BB962C8B-B14F-4D97-AF65-F5344CB8AC3E}">
        <p14:creationId xmlns:p14="http://schemas.microsoft.com/office/powerpoint/2010/main" val="13621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6212AD6-03C1-4692-0F64-95017725D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3" b="1638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0AC9D-7A39-D31A-C211-C8D924514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4500860" y="2943063"/>
            <a:ext cx="31886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4000" b="0">
                <a:latin typeface="Belleza" panose="02000503050000020003" pitchFamily="2" charset="77"/>
                <a:cs typeface="Poppins" pitchFamily="2" charset="77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258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69171"/>
      </a:accent1>
      <a:accent2>
        <a:srgbClr val="A35132"/>
      </a:accent2>
      <a:accent3>
        <a:srgbClr val="6F341E"/>
      </a:accent3>
      <a:accent4>
        <a:srgbClr val="0F0808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393</Words>
  <Application>Microsoft Office PowerPoint</Application>
  <PresentationFormat>Widescreen</PresentationFormat>
  <Paragraphs>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Book Antiqua</vt:lpstr>
      <vt:lpstr>Calibri</vt:lpstr>
      <vt:lpstr>Kumbh Sans</vt:lpstr>
      <vt:lpstr>Lucida Sans</vt:lpstr>
      <vt:lpstr>Lucida Sans Unicode</vt:lpstr>
      <vt:lpstr>Open Sans</vt:lpstr>
      <vt:lpstr>Pinyon Script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typeersky</dc:creator>
  <cp:lastModifiedBy>Sodimu Oluwademilade</cp:lastModifiedBy>
  <cp:revision>70</cp:revision>
  <dcterms:created xsi:type="dcterms:W3CDTF">2022-08-21T02:46:00Z</dcterms:created>
  <dcterms:modified xsi:type="dcterms:W3CDTF">2022-08-26T15:20:56Z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51726475172E48F2880F22C2BE6B14C3</vt:lpwstr>
  </property>
  <property fmtid="{D5CDD505-2E9C-101B-9397-08002B2CF9AE}" pid="3" name="KSOProductBuildVer">
    <vt:lpwstr>1033-11.2.0.11254</vt:lpwstr>
  </property>
</Properties>
</file>