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7" r:id="rId6"/>
    <p:sldId id="259" r:id="rId7"/>
    <p:sldId id="278" r:id="rId8"/>
    <p:sldId id="280" r:id="rId9"/>
    <p:sldId id="262" r:id="rId10"/>
    <p:sldId id="263" r:id="rId11"/>
    <p:sldId id="264" r:id="rId12"/>
    <p:sldId id="272" r:id="rId13"/>
    <p:sldId id="281" r:id="rId14"/>
    <p:sldId id="275" r:id="rId15"/>
  </p:sldIdLst>
  <p:sldSz cx="9144000" cy="5143500" type="screen16x9"/>
  <p:notesSz cx="6858000" cy="9144000"/>
  <p:embeddedFontLst>
    <p:embeddedFont>
      <p:font typeface="Montserrat" panose="020F0502020204030204" pitchFamily="2" charset="-52"/>
      <p:regular r:id="rId17"/>
      <p:bold r:id="rId18"/>
      <p:italic r:id="rId19"/>
      <p:boldItalic r:id="rId20"/>
    </p:embeddedFont>
    <p:embeddedFont>
      <p:font typeface="Mulish" panose="020B0604020202020204" charset="-52"/>
      <p:regular r:id="rId21"/>
      <p:bold r:id="rId22"/>
      <p:italic r:id="rId23"/>
      <p:boldItalic r:id="rId24"/>
    </p:embeddedFont>
    <p:embeddedFont>
      <p:font typeface="Nunito Light" pitchFamily="2" charset="-52"/>
      <p:regular r:id="rId25"/>
      <p:italic r:id="rId26"/>
    </p:embeddedFont>
    <p:embeddedFont>
      <p:font typeface="Raleway" pitchFamily="2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A3B147-E0DD-408D-80E5-74F289050875}">
  <a:tblStyle styleId="{6FA3B147-E0DD-408D-80E5-74F2890508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AEB0FA-4711-49F7-B803-81F83DE0D05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1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7be93ffa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7be93ffa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be93ffa1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7be93ffa1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7be93ffa1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7be93ffa1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be93ffa1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7be93ffa1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651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7be93ffa19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7be93ffa19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7be93ffa1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7be93ffa1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7be93ffa1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7be93ffa1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928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be93ffa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be93ffa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10" name="Google Shape;10;p2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766550" y="1259050"/>
            <a:ext cx="5610900" cy="18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223588" y="3138900"/>
            <a:ext cx="4696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45275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31098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4" hasCustomPrompt="1"/>
          </p:nvPr>
        </p:nvSpPr>
        <p:spPr>
          <a:xfrm>
            <a:off x="3485169" y="1645275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5" hasCustomPrompt="1"/>
          </p:nvPr>
        </p:nvSpPr>
        <p:spPr>
          <a:xfrm>
            <a:off x="3485169" y="3231098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6" hasCustomPrompt="1"/>
          </p:nvPr>
        </p:nvSpPr>
        <p:spPr>
          <a:xfrm>
            <a:off x="6250319" y="1645275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 hasCustomPrompt="1"/>
          </p:nvPr>
        </p:nvSpPr>
        <p:spPr>
          <a:xfrm>
            <a:off x="6250319" y="3231098"/>
            <a:ext cx="1016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720000" y="2092819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3485154" y="2092819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9"/>
          </p:nvPr>
        </p:nvSpPr>
        <p:spPr>
          <a:xfrm>
            <a:off x="6250333" y="2092819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3"/>
          </p:nvPr>
        </p:nvSpPr>
        <p:spPr>
          <a:xfrm>
            <a:off x="720000" y="3678700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4"/>
          </p:nvPr>
        </p:nvSpPr>
        <p:spPr>
          <a:xfrm>
            <a:off x="3485154" y="3678700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5"/>
          </p:nvPr>
        </p:nvSpPr>
        <p:spPr>
          <a:xfrm>
            <a:off x="6250333" y="3678700"/>
            <a:ext cx="1779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>
            <a:off x="-1274195" y="-684189"/>
            <a:ext cx="11866523" cy="6186826"/>
            <a:chOff x="-1274195" y="-684189"/>
            <a:chExt cx="11866523" cy="6186826"/>
          </a:xfrm>
        </p:grpSpPr>
        <p:grpSp>
          <p:nvGrpSpPr>
            <p:cNvPr id="181" name="Google Shape;181;p13"/>
            <p:cNvGrpSpPr/>
            <p:nvPr/>
          </p:nvGrpSpPr>
          <p:grpSpPr>
            <a:xfrm>
              <a:off x="8423988" y="445013"/>
              <a:ext cx="2168341" cy="1684050"/>
              <a:chOff x="7320138" y="1110825"/>
              <a:chExt cx="2168341" cy="168405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7320138" y="1278400"/>
                <a:ext cx="2115416" cy="1516475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3"/>
              <p:cNvGrpSpPr/>
              <p:nvPr/>
            </p:nvGrpSpPr>
            <p:grpSpPr>
              <a:xfrm>
                <a:off x="7373063" y="1110825"/>
                <a:ext cx="2115416" cy="1516475"/>
                <a:chOff x="7471700" y="1110838"/>
                <a:chExt cx="2115416" cy="1516475"/>
              </a:xfrm>
            </p:grpSpPr>
            <p:sp>
              <p:nvSpPr>
                <p:cNvPr id="184" name="Google Shape;184;p13"/>
                <p:cNvSpPr/>
                <p:nvPr/>
              </p:nvSpPr>
              <p:spPr>
                <a:xfrm>
                  <a:off x="7471700" y="1110838"/>
                  <a:ext cx="2115416" cy="15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19706" extrusionOk="0">
                      <a:moveTo>
                        <a:pt x="1" y="1"/>
                      </a:moveTo>
                      <a:lnTo>
                        <a:pt x="1" y="19706"/>
                      </a:lnTo>
                      <a:lnTo>
                        <a:pt x="27489" y="19706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7471700" y="1110838"/>
                  <a:ext cx="2115416" cy="205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2672" extrusionOk="0">
                      <a:moveTo>
                        <a:pt x="1" y="1"/>
                      </a:moveTo>
                      <a:lnTo>
                        <a:pt x="1" y="2672"/>
                      </a:lnTo>
                      <a:lnTo>
                        <a:pt x="27489" y="2672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>
                  <a:off x="7932353" y="1755489"/>
                  <a:ext cx="1115463" cy="6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5" h="7998" extrusionOk="0">
                      <a:moveTo>
                        <a:pt x="4898" y="0"/>
                      </a:moveTo>
                      <a:lnTo>
                        <a:pt x="0" y="5887"/>
                      </a:lnTo>
                      <a:lnTo>
                        <a:pt x="1155" y="6844"/>
                      </a:lnTo>
                      <a:lnTo>
                        <a:pt x="4815" y="2424"/>
                      </a:lnTo>
                      <a:lnTo>
                        <a:pt x="8921" y="7998"/>
                      </a:lnTo>
                      <a:lnTo>
                        <a:pt x="14495" y="1682"/>
                      </a:lnTo>
                      <a:lnTo>
                        <a:pt x="13373" y="693"/>
                      </a:lnTo>
                      <a:lnTo>
                        <a:pt x="9020" y="5623"/>
                      </a:lnTo>
                      <a:lnTo>
                        <a:pt x="48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3"/>
                <p:cNvSpPr/>
                <p:nvPr/>
              </p:nvSpPr>
              <p:spPr>
                <a:xfrm>
                  <a:off x="8691206" y="1534706"/>
                  <a:ext cx="625644" cy="6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0" h="8130" extrusionOk="0">
                      <a:moveTo>
                        <a:pt x="4073" y="0"/>
                      </a:moveTo>
                      <a:cubicBezTo>
                        <a:pt x="1830" y="0"/>
                        <a:pt x="0" y="1814"/>
                        <a:pt x="0" y="4057"/>
                      </a:cubicBezTo>
                      <a:cubicBezTo>
                        <a:pt x="0" y="6299"/>
                        <a:pt x="1830" y="8130"/>
                        <a:pt x="4073" y="8130"/>
                      </a:cubicBezTo>
                      <a:cubicBezTo>
                        <a:pt x="5425" y="8130"/>
                        <a:pt x="6612" y="7470"/>
                        <a:pt x="7354" y="6448"/>
                      </a:cubicBezTo>
                      <a:cubicBezTo>
                        <a:pt x="7849" y="5788"/>
                        <a:pt x="8129" y="4947"/>
                        <a:pt x="8129" y="4057"/>
                      </a:cubicBezTo>
                      <a:cubicBezTo>
                        <a:pt x="8129" y="3166"/>
                        <a:pt x="7849" y="2342"/>
                        <a:pt x="7354" y="1666"/>
                      </a:cubicBezTo>
                      <a:cubicBezTo>
                        <a:pt x="6612" y="643"/>
                        <a:pt x="5425" y="0"/>
                        <a:pt x="40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8491969" y="2148883"/>
                  <a:ext cx="261416" cy="2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3398" extrusionOk="0">
                      <a:moveTo>
                        <a:pt x="1699" y="0"/>
                      </a:moveTo>
                      <a:cubicBezTo>
                        <a:pt x="759" y="0"/>
                        <a:pt x="0" y="759"/>
                        <a:pt x="0" y="1699"/>
                      </a:cubicBezTo>
                      <a:cubicBezTo>
                        <a:pt x="0" y="2639"/>
                        <a:pt x="759" y="3397"/>
                        <a:pt x="1699" y="3397"/>
                      </a:cubicBezTo>
                      <a:cubicBezTo>
                        <a:pt x="2028" y="3397"/>
                        <a:pt x="2358" y="3298"/>
                        <a:pt x="2622" y="3133"/>
                      </a:cubicBezTo>
                      <a:cubicBezTo>
                        <a:pt x="3084" y="2820"/>
                        <a:pt x="3397" y="2292"/>
                        <a:pt x="3397" y="1699"/>
                      </a:cubicBezTo>
                      <a:cubicBezTo>
                        <a:pt x="3397" y="1089"/>
                        <a:pt x="3084" y="561"/>
                        <a:pt x="2622" y="264"/>
                      </a:cubicBezTo>
                      <a:cubicBezTo>
                        <a:pt x="2358" y="99"/>
                        <a:pt x="2028" y="0"/>
                        <a:pt x="16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7870173" y="2138725"/>
                  <a:ext cx="217013" cy="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0" extrusionOk="0">
                      <a:moveTo>
                        <a:pt x="1402" y="0"/>
                      </a:moveTo>
                      <a:cubicBezTo>
                        <a:pt x="627" y="0"/>
                        <a:pt x="0" y="627"/>
                        <a:pt x="0" y="1402"/>
                      </a:cubicBezTo>
                      <a:cubicBezTo>
                        <a:pt x="0" y="2193"/>
                        <a:pt x="627" y="2820"/>
                        <a:pt x="1402" y="2820"/>
                      </a:cubicBezTo>
                      <a:cubicBezTo>
                        <a:pt x="1633" y="2820"/>
                        <a:pt x="1847" y="2771"/>
                        <a:pt x="2045" y="2672"/>
                      </a:cubicBezTo>
                      <a:cubicBezTo>
                        <a:pt x="2507" y="2441"/>
                        <a:pt x="2820" y="1963"/>
                        <a:pt x="2820" y="1402"/>
                      </a:cubicBezTo>
                      <a:cubicBezTo>
                        <a:pt x="2820" y="858"/>
                        <a:pt x="2507" y="380"/>
                        <a:pt x="2045" y="149"/>
                      </a:cubicBezTo>
                      <a:cubicBezTo>
                        <a:pt x="1847" y="50"/>
                        <a:pt x="1633" y="0"/>
                        <a:pt x="14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8117583" y="1656525"/>
                  <a:ext cx="379542" cy="380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2" h="4948" extrusionOk="0">
                      <a:moveTo>
                        <a:pt x="2458" y="0"/>
                      </a:moveTo>
                      <a:cubicBezTo>
                        <a:pt x="1106" y="0"/>
                        <a:pt x="1" y="1105"/>
                        <a:pt x="1" y="2474"/>
                      </a:cubicBezTo>
                      <a:cubicBezTo>
                        <a:pt x="1" y="3842"/>
                        <a:pt x="1106" y="4947"/>
                        <a:pt x="2458" y="4947"/>
                      </a:cubicBezTo>
                      <a:cubicBezTo>
                        <a:pt x="3117" y="4947"/>
                        <a:pt x="3711" y="4683"/>
                        <a:pt x="4156" y="4271"/>
                      </a:cubicBezTo>
                      <a:cubicBezTo>
                        <a:pt x="4634" y="3826"/>
                        <a:pt x="4931" y="3183"/>
                        <a:pt x="4931" y="2474"/>
                      </a:cubicBezTo>
                      <a:cubicBezTo>
                        <a:pt x="4931" y="1765"/>
                        <a:pt x="4634" y="1122"/>
                        <a:pt x="4156" y="676"/>
                      </a:cubicBezTo>
                      <a:cubicBezTo>
                        <a:pt x="3711" y="264"/>
                        <a:pt x="3117" y="0"/>
                        <a:pt x="24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91" name="Google Shape;191;p13"/>
            <p:cNvSpPr/>
            <p:nvPr/>
          </p:nvSpPr>
          <p:spPr>
            <a:xfrm rot="-1551306" flipH="1">
              <a:off x="7692910" y="4040661"/>
              <a:ext cx="1796293" cy="1126689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 rot="10800000">
              <a:off x="8234924" y="442961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 rot="4094575">
              <a:off x="-523849" y="-429314"/>
              <a:ext cx="1419730" cy="1285251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 flipH="1">
              <a:off x="-1274195" y="4066070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 rot="4203641" flipH="1">
              <a:off x="-502508" y="4194741"/>
              <a:ext cx="972873" cy="366511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5496250" y="-459000"/>
              <a:ext cx="933000" cy="93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720000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2"/>
          </p:nvPr>
        </p:nvSpPr>
        <p:spPr>
          <a:xfrm>
            <a:off x="3419228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3"/>
          </p:nvPr>
        </p:nvSpPr>
        <p:spPr>
          <a:xfrm>
            <a:off x="6118464" y="2569673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4"/>
          </p:nvPr>
        </p:nvSpPr>
        <p:spPr>
          <a:xfrm>
            <a:off x="720000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5"/>
          </p:nvPr>
        </p:nvSpPr>
        <p:spPr>
          <a:xfrm>
            <a:off x="3419232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6"/>
          </p:nvPr>
        </p:nvSpPr>
        <p:spPr>
          <a:xfrm>
            <a:off x="6118464" y="2065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4"/>
          <p:cNvGrpSpPr/>
          <p:nvPr/>
        </p:nvGrpSpPr>
        <p:grpSpPr>
          <a:xfrm>
            <a:off x="-825570" y="-684189"/>
            <a:ext cx="10645036" cy="6207823"/>
            <a:chOff x="-825570" y="-684189"/>
            <a:chExt cx="10645036" cy="6207823"/>
          </a:xfrm>
        </p:grpSpPr>
        <p:sp>
          <p:nvSpPr>
            <p:cNvPr id="206" name="Google Shape;206;p14"/>
            <p:cNvSpPr/>
            <p:nvPr/>
          </p:nvSpPr>
          <p:spPr>
            <a:xfrm rot="-4094575" flipH="1">
              <a:off x="-675460" y="-429314"/>
              <a:ext cx="1419730" cy="1285251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7825282" y="4066070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 rot="-4203641">
              <a:off x="8074906" y="4194741"/>
              <a:ext cx="972873" cy="366511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-461200" y="4086150"/>
              <a:ext cx="949800" cy="949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210" name="Google Shape;210;p14"/>
            <p:cNvGrpSpPr/>
            <p:nvPr/>
          </p:nvGrpSpPr>
          <p:grpSpPr>
            <a:xfrm>
              <a:off x="8430766" y="1"/>
              <a:ext cx="949943" cy="1135012"/>
              <a:chOff x="8734066" y="3873451"/>
              <a:chExt cx="949943" cy="1135012"/>
            </a:xfrm>
          </p:grpSpPr>
          <p:sp>
            <p:nvSpPr>
              <p:cNvPr id="211" name="Google Shape;211;p14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14"/>
            <p:cNvSpPr/>
            <p:nvPr/>
          </p:nvSpPr>
          <p:spPr>
            <a:xfrm flipH="1">
              <a:off x="1026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13225" y="182510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2"/>
          </p:nvPr>
        </p:nvSpPr>
        <p:spPr>
          <a:xfrm>
            <a:off x="5195195" y="182510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subTitle" idx="3"/>
          </p:nvPr>
        </p:nvSpPr>
        <p:spPr>
          <a:xfrm>
            <a:off x="71322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4"/>
          </p:nvPr>
        </p:nvSpPr>
        <p:spPr>
          <a:xfrm>
            <a:off x="5195195" y="3317650"/>
            <a:ext cx="32289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5"/>
          </p:nvPr>
        </p:nvSpPr>
        <p:spPr>
          <a:xfrm>
            <a:off x="71322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ubTitle" idx="6"/>
          </p:nvPr>
        </p:nvSpPr>
        <p:spPr>
          <a:xfrm>
            <a:off x="71322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ubTitle" idx="7"/>
          </p:nvPr>
        </p:nvSpPr>
        <p:spPr>
          <a:xfrm>
            <a:off x="5195195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8"/>
          </p:nvPr>
        </p:nvSpPr>
        <p:spPr>
          <a:xfrm>
            <a:off x="5195195" y="2921175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-929887" y="-189421"/>
            <a:ext cx="11070096" cy="6179711"/>
            <a:chOff x="-929887" y="-189421"/>
            <a:chExt cx="11070096" cy="6179711"/>
          </a:xfrm>
        </p:grpSpPr>
        <p:sp>
          <p:nvSpPr>
            <p:cNvPr id="226" name="Google Shape;226;p15"/>
            <p:cNvSpPr/>
            <p:nvPr/>
          </p:nvSpPr>
          <p:spPr>
            <a:xfrm rot="10800000" flipH="1">
              <a:off x="-387450" y="207118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227" name="Google Shape;227;p15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228" name="Google Shape;228;p15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15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230" name="Google Shape;230;p15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5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2" name="Google Shape;232;p15"/>
            <p:cNvSpPr/>
            <p:nvPr/>
          </p:nvSpPr>
          <p:spPr>
            <a:xfrm rot="8100000">
              <a:off x="-259656" y="100867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4447043">
              <a:off x="-1020788" y="4192593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10800000" flipH="1">
              <a:off x="7706240" y="41375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ubTitle" idx="1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ubTitle" idx="2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subTitle" idx="3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ubTitle" idx="4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subTitle" idx="5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subTitle" idx="6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7"/>
          </p:nvPr>
        </p:nvSpPr>
        <p:spPr>
          <a:xfrm>
            <a:off x="723900" y="10602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8"/>
          </p:nvPr>
        </p:nvSpPr>
        <p:spPr>
          <a:xfrm>
            <a:off x="3577144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9"/>
          </p:nvPr>
        </p:nvSpPr>
        <p:spPr>
          <a:xfrm>
            <a:off x="6430388" y="10602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subTitle" idx="13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ubTitle" idx="14"/>
          </p:nvPr>
        </p:nvSpPr>
        <p:spPr>
          <a:xfrm>
            <a:off x="3577144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ubTitle" idx="15"/>
          </p:nvPr>
        </p:nvSpPr>
        <p:spPr>
          <a:xfrm>
            <a:off x="6430388" y="28458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0" name="Google Shape;250;p16"/>
          <p:cNvGrpSpPr/>
          <p:nvPr/>
        </p:nvGrpSpPr>
        <p:grpSpPr>
          <a:xfrm>
            <a:off x="-976878" y="-265825"/>
            <a:ext cx="10660887" cy="6186734"/>
            <a:chOff x="-976878" y="-265825"/>
            <a:chExt cx="10660887" cy="6186734"/>
          </a:xfrm>
        </p:grpSpPr>
        <p:grpSp>
          <p:nvGrpSpPr>
            <p:cNvPr id="251" name="Google Shape;251;p16"/>
            <p:cNvGrpSpPr/>
            <p:nvPr/>
          </p:nvGrpSpPr>
          <p:grpSpPr>
            <a:xfrm>
              <a:off x="-976878" y="-265825"/>
              <a:ext cx="10660887" cy="6186734"/>
              <a:chOff x="-976878" y="-265825"/>
              <a:chExt cx="10660887" cy="6186734"/>
            </a:xfrm>
          </p:grpSpPr>
          <p:grpSp>
            <p:nvGrpSpPr>
              <p:cNvPr id="252" name="Google Shape;252;p16"/>
              <p:cNvGrpSpPr/>
              <p:nvPr/>
            </p:nvGrpSpPr>
            <p:grpSpPr>
              <a:xfrm>
                <a:off x="8734066" y="163864"/>
                <a:ext cx="949943" cy="1135012"/>
                <a:chOff x="8734066" y="3873451"/>
                <a:chExt cx="949943" cy="1135012"/>
              </a:xfrm>
            </p:grpSpPr>
            <p:sp>
              <p:nvSpPr>
                <p:cNvPr id="253" name="Google Shape;253;p16"/>
                <p:cNvSpPr/>
                <p:nvPr/>
              </p:nvSpPr>
              <p:spPr>
                <a:xfrm>
                  <a:off x="8734066" y="4764590"/>
                  <a:ext cx="949943" cy="24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0" h="3150" extrusionOk="0">
                      <a:moveTo>
                        <a:pt x="1" y="0"/>
                      </a:moveTo>
                      <a:lnTo>
                        <a:pt x="1" y="3150"/>
                      </a:lnTo>
                      <a:lnTo>
                        <a:pt x="12269" y="3150"/>
                      </a:lnTo>
                      <a:lnTo>
                        <a:pt x="122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8734066" y="4319021"/>
                  <a:ext cx="949943" cy="24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0" h="3150" extrusionOk="0">
                      <a:moveTo>
                        <a:pt x="1" y="0"/>
                      </a:moveTo>
                      <a:lnTo>
                        <a:pt x="1" y="3150"/>
                      </a:lnTo>
                      <a:lnTo>
                        <a:pt x="12269" y="3150"/>
                      </a:lnTo>
                      <a:lnTo>
                        <a:pt x="12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8734066" y="3873451"/>
                  <a:ext cx="949943" cy="24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0" h="3150" extrusionOk="0">
                      <a:moveTo>
                        <a:pt x="1" y="0"/>
                      </a:moveTo>
                      <a:lnTo>
                        <a:pt x="1" y="3150"/>
                      </a:lnTo>
                      <a:lnTo>
                        <a:pt x="12269" y="3150"/>
                      </a:lnTo>
                      <a:lnTo>
                        <a:pt x="122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6" name="Google Shape;256;p16"/>
              <p:cNvSpPr/>
              <p:nvPr/>
            </p:nvSpPr>
            <p:spPr>
              <a:xfrm flipH="1">
                <a:off x="-941832" y="4603995"/>
                <a:ext cx="1994184" cy="1316914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7010" extrusionOk="0">
                    <a:moveTo>
                      <a:pt x="13341" y="1"/>
                    </a:moveTo>
                    <a:cubicBezTo>
                      <a:pt x="11267" y="1"/>
                      <a:pt x="9193" y="735"/>
                      <a:pt x="7371" y="2202"/>
                    </a:cubicBezTo>
                    <a:cubicBezTo>
                      <a:pt x="3727" y="5137"/>
                      <a:pt x="297" y="10909"/>
                      <a:pt x="1" y="17010"/>
                    </a:cubicBezTo>
                    <a:lnTo>
                      <a:pt x="25757" y="17010"/>
                    </a:lnTo>
                    <a:cubicBezTo>
                      <a:pt x="25460" y="10909"/>
                      <a:pt x="22938" y="5121"/>
                      <a:pt x="19310" y="2202"/>
                    </a:cubicBezTo>
                    <a:cubicBezTo>
                      <a:pt x="17488" y="735"/>
                      <a:pt x="15414" y="1"/>
                      <a:pt x="13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95625" y="-265825"/>
                <a:ext cx="727500" cy="72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"/>
                  <a:ea typeface="Mulish"/>
                  <a:cs typeface="Mulish"/>
                  <a:sym typeface="Mulish"/>
                </a:endParaRPr>
              </a:p>
            </p:txBody>
          </p:sp>
          <p:grpSp>
            <p:nvGrpSpPr>
              <p:cNvPr id="258" name="Google Shape;258;p16"/>
              <p:cNvGrpSpPr/>
              <p:nvPr/>
            </p:nvGrpSpPr>
            <p:grpSpPr>
              <a:xfrm>
                <a:off x="-976878" y="190443"/>
                <a:ext cx="1449083" cy="1038802"/>
                <a:chOff x="-278950" y="213525"/>
                <a:chExt cx="687225" cy="492650"/>
              </a:xfrm>
            </p:grpSpPr>
            <p:sp>
              <p:nvSpPr>
                <p:cNvPr id="259" name="Google Shape;259;p16"/>
                <p:cNvSpPr/>
                <p:nvPr/>
              </p:nvSpPr>
              <p:spPr>
                <a:xfrm>
                  <a:off x="-278950" y="213525"/>
                  <a:ext cx="687225" cy="4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19706" extrusionOk="0">
                      <a:moveTo>
                        <a:pt x="1" y="1"/>
                      </a:moveTo>
                      <a:lnTo>
                        <a:pt x="1" y="19706"/>
                      </a:lnTo>
                      <a:lnTo>
                        <a:pt x="27489" y="19706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6"/>
                <p:cNvSpPr/>
                <p:nvPr/>
              </p:nvSpPr>
              <p:spPr>
                <a:xfrm>
                  <a:off x="-278950" y="213525"/>
                  <a:ext cx="687225" cy="6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2672" extrusionOk="0">
                      <a:moveTo>
                        <a:pt x="1" y="1"/>
                      </a:moveTo>
                      <a:lnTo>
                        <a:pt x="1" y="2672"/>
                      </a:lnTo>
                      <a:lnTo>
                        <a:pt x="27489" y="2672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" name="Google Shape;261;p16"/>
              <p:cNvSpPr/>
              <p:nvPr/>
            </p:nvSpPr>
            <p:spPr>
              <a:xfrm flipH="1">
                <a:off x="7721982" y="4300750"/>
                <a:ext cx="1962019" cy="1230638"/>
              </a:xfrm>
              <a:custGeom>
                <a:avLst/>
                <a:gdLst/>
                <a:ahLst/>
                <a:cxnLst/>
                <a:rect l="l" t="t" r="r" b="b"/>
                <a:pathLst>
                  <a:path w="23202" h="14553" extrusionOk="0">
                    <a:moveTo>
                      <a:pt x="6382" y="0"/>
                    </a:moveTo>
                    <a:cubicBezTo>
                      <a:pt x="4405" y="0"/>
                      <a:pt x="2469" y="1157"/>
                      <a:pt x="1402" y="2779"/>
                    </a:cubicBezTo>
                    <a:cubicBezTo>
                      <a:pt x="198" y="4626"/>
                      <a:pt x="0" y="6951"/>
                      <a:pt x="479" y="9078"/>
                    </a:cubicBezTo>
                    <a:cubicBezTo>
                      <a:pt x="973" y="11206"/>
                      <a:pt x="2078" y="12756"/>
                      <a:pt x="3348" y="14553"/>
                    </a:cubicBezTo>
                    <a:lnTo>
                      <a:pt x="21602" y="14553"/>
                    </a:lnTo>
                    <a:cubicBezTo>
                      <a:pt x="22822" y="13135"/>
                      <a:pt x="23201" y="11074"/>
                      <a:pt x="22492" y="9359"/>
                    </a:cubicBezTo>
                    <a:cubicBezTo>
                      <a:pt x="21800" y="7644"/>
                      <a:pt x="20019" y="6374"/>
                      <a:pt x="18122" y="6259"/>
                    </a:cubicBezTo>
                    <a:cubicBezTo>
                      <a:pt x="18043" y="6255"/>
                      <a:pt x="17963" y="6253"/>
                      <a:pt x="17884" y="6253"/>
                    </a:cubicBezTo>
                    <a:cubicBezTo>
                      <a:pt x="16050" y="6253"/>
                      <a:pt x="14232" y="7334"/>
                      <a:pt x="13489" y="8947"/>
                    </a:cubicBezTo>
                    <a:cubicBezTo>
                      <a:pt x="13093" y="7067"/>
                      <a:pt x="12664" y="5154"/>
                      <a:pt x="11708" y="3472"/>
                    </a:cubicBezTo>
                    <a:cubicBezTo>
                      <a:pt x="10735" y="1807"/>
                      <a:pt x="9119" y="355"/>
                      <a:pt x="7140" y="59"/>
                    </a:cubicBezTo>
                    <a:cubicBezTo>
                      <a:pt x="6888" y="19"/>
                      <a:pt x="6635" y="0"/>
                      <a:pt x="63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16"/>
            <p:cNvSpPr/>
            <p:nvPr/>
          </p:nvSpPr>
          <p:spPr>
            <a:xfrm flipH="1">
              <a:off x="733965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8"/>
          <p:cNvGrpSpPr/>
          <p:nvPr/>
        </p:nvGrpSpPr>
        <p:grpSpPr>
          <a:xfrm>
            <a:off x="-976878" y="-265825"/>
            <a:ext cx="11495317" cy="6380722"/>
            <a:chOff x="-976878" y="-265825"/>
            <a:chExt cx="11495317" cy="6380722"/>
          </a:xfrm>
        </p:grpSpPr>
        <p:sp>
          <p:nvSpPr>
            <p:cNvPr id="286" name="Google Shape;286;p18"/>
            <p:cNvSpPr/>
            <p:nvPr/>
          </p:nvSpPr>
          <p:spPr>
            <a:xfrm flipH="1">
              <a:off x="-941832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95625" y="-265825"/>
              <a:ext cx="727500" cy="72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288" name="Google Shape;288;p18"/>
            <p:cNvGrpSpPr/>
            <p:nvPr/>
          </p:nvGrpSpPr>
          <p:grpSpPr>
            <a:xfrm>
              <a:off x="-976878" y="190443"/>
              <a:ext cx="1449083" cy="1038802"/>
              <a:chOff x="-278950" y="213525"/>
              <a:chExt cx="687225" cy="492650"/>
            </a:xfrm>
          </p:grpSpPr>
          <p:sp>
            <p:nvSpPr>
              <p:cNvPr id="289" name="Google Shape;289;p18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8"/>
            <p:cNvGrpSpPr/>
            <p:nvPr/>
          </p:nvGrpSpPr>
          <p:grpSpPr>
            <a:xfrm>
              <a:off x="8137049" y="-26854"/>
              <a:ext cx="2381390" cy="6141751"/>
              <a:chOff x="8137049" y="-26854"/>
              <a:chExt cx="2381390" cy="6141751"/>
            </a:xfrm>
          </p:grpSpPr>
          <p:grpSp>
            <p:nvGrpSpPr>
              <p:cNvPr id="292" name="Google Shape;292;p18"/>
              <p:cNvGrpSpPr/>
              <p:nvPr/>
            </p:nvGrpSpPr>
            <p:grpSpPr>
              <a:xfrm flipH="1">
                <a:off x="8671797" y="-26854"/>
                <a:ext cx="1430838" cy="1516459"/>
                <a:chOff x="2339514" y="3247509"/>
                <a:chExt cx="961326" cy="1018852"/>
              </a:xfrm>
            </p:grpSpPr>
            <p:sp>
              <p:nvSpPr>
                <p:cNvPr id="293" name="Google Shape;293;p18"/>
                <p:cNvSpPr/>
                <p:nvPr/>
              </p:nvSpPr>
              <p:spPr>
                <a:xfrm flipH="1">
                  <a:off x="2339514" y="3370069"/>
                  <a:ext cx="897530" cy="896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3" h="11577" extrusionOk="0">
                      <a:moveTo>
                        <a:pt x="5788" y="1"/>
                      </a:moveTo>
                      <a:cubicBezTo>
                        <a:pt x="5360" y="1"/>
                        <a:pt x="4931" y="50"/>
                        <a:pt x="4535" y="133"/>
                      </a:cubicBezTo>
                      <a:lnTo>
                        <a:pt x="5821" y="5772"/>
                      </a:lnTo>
                      <a:lnTo>
                        <a:pt x="5821" y="5772"/>
                      </a:lnTo>
                      <a:lnTo>
                        <a:pt x="462" y="3530"/>
                      </a:lnTo>
                      <a:cubicBezTo>
                        <a:pt x="165" y="4222"/>
                        <a:pt x="1" y="4981"/>
                        <a:pt x="1" y="5789"/>
                      </a:cubicBezTo>
                      <a:cubicBezTo>
                        <a:pt x="1" y="8988"/>
                        <a:pt x="2589" y="11577"/>
                        <a:pt x="5788" y="11577"/>
                      </a:cubicBezTo>
                      <a:cubicBezTo>
                        <a:pt x="8987" y="11577"/>
                        <a:pt x="11593" y="8988"/>
                        <a:pt x="11593" y="5789"/>
                      </a:cubicBezTo>
                      <a:cubicBezTo>
                        <a:pt x="11593" y="2590"/>
                        <a:pt x="8987" y="1"/>
                        <a:pt x="578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18"/>
                <p:cNvSpPr/>
                <p:nvPr/>
              </p:nvSpPr>
              <p:spPr>
                <a:xfrm flipH="1">
                  <a:off x="2885870" y="3247509"/>
                  <a:ext cx="414971" cy="436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641" extrusionOk="0">
                      <a:moveTo>
                        <a:pt x="4056" y="1"/>
                      </a:moveTo>
                      <a:cubicBezTo>
                        <a:pt x="2226" y="413"/>
                        <a:pt x="726" y="1699"/>
                        <a:pt x="0" y="3398"/>
                      </a:cubicBezTo>
                      <a:lnTo>
                        <a:pt x="5359" y="5640"/>
                      </a:lnTo>
                      <a:lnTo>
                        <a:pt x="405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5" name="Google Shape;295;p18"/>
              <p:cNvSpPr/>
              <p:nvPr/>
            </p:nvSpPr>
            <p:spPr>
              <a:xfrm rot="-5400000">
                <a:off x="8738669" y="1261738"/>
                <a:ext cx="644754" cy="759026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9804" extrusionOk="0">
                    <a:moveTo>
                      <a:pt x="6158" y="1"/>
                    </a:moveTo>
                    <a:cubicBezTo>
                      <a:pt x="5613" y="1"/>
                      <a:pt x="4993" y="208"/>
                      <a:pt x="4337" y="619"/>
                    </a:cubicBezTo>
                    <a:cubicBezTo>
                      <a:pt x="2441" y="1823"/>
                      <a:pt x="907" y="3785"/>
                      <a:pt x="0" y="6127"/>
                    </a:cubicBezTo>
                    <a:lnTo>
                      <a:pt x="379" y="6275"/>
                    </a:lnTo>
                    <a:cubicBezTo>
                      <a:pt x="1253" y="4016"/>
                      <a:pt x="2737" y="2136"/>
                      <a:pt x="4551" y="982"/>
                    </a:cubicBezTo>
                    <a:cubicBezTo>
                      <a:pt x="4885" y="766"/>
                      <a:pt x="5537" y="410"/>
                      <a:pt x="6173" y="410"/>
                    </a:cubicBezTo>
                    <a:cubicBezTo>
                      <a:pt x="6511" y="410"/>
                      <a:pt x="6844" y="510"/>
                      <a:pt x="7124" y="784"/>
                    </a:cubicBezTo>
                    <a:cubicBezTo>
                      <a:pt x="7536" y="1180"/>
                      <a:pt x="7767" y="1922"/>
                      <a:pt x="7816" y="2961"/>
                    </a:cubicBezTo>
                    <a:cubicBezTo>
                      <a:pt x="7915" y="5236"/>
                      <a:pt x="7272" y="7512"/>
                      <a:pt x="6052" y="9260"/>
                    </a:cubicBezTo>
                    <a:cubicBezTo>
                      <a:pt x="5706" y="8946"/>
                      <a:pt x="5475" y="8353"/>
                      <a:pt x="5458" y="7693"/>
                    </a:cubicBezTo>
                    <a:lnTo>
                      <a:pt x="5046" y="7710"/>
                    </a:lnTo>
                    <a:cubicBezTo>
                      <a:pt x="5062" y="8600"/>
                      <a:pt x="5425" y="9392"/>
                      <a:pt x="6002" y="9721"/>
                    </a:cubicBezTo>
                    <a:lnTo>
                      <a:pt x="6151" y="9804"/>
                    </a:lnTo>
                    <a:lnTo>
                      <a:pt x="6266" y="9656"/>
                    </a:lnTo>
                    <a:cubicBezTo>
                      <a:pt x="7618" y="7842"/>
                      <a:pt x="8327" y="5385"/>
                      <a:pt x="8228" y="2928"/>
                    </a:cubicBezTo>
                    <a:cubicBezTo>
                      <a:pt x="8179" y="1790"/>
                      <a:pt x="7899" y="965"/>
                      <a:pt x="7404" y="487"/>
                    </a:cubicBezTo>
                    <a:cubicBezTo>
                      <a:pt x="7064" y="162"/>
                      <a:pt x="6640" y="1"/>
                      <a:pt x="6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 rot="-1718391">
                <a:off x="8330655" y="4400640"/>
                <a:ext cx="1994180" cy="1316911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7010" extrusionOk="0">
                    <a:moveTo>
                      <a:pt x="13341" y="1"/>
                    </a:moveTo>
                    <a:cubicBezTo>
                      <a:pt x="11267" y="1"/>
                      <a:pt x="9193" y="735"/>
                      <a:pt x="7371" y="2202"/>
                    </a:cubicBezTo>
                    <a:cubicBezTo>
                      <a:pt x="3727" y="5137"/>
                      <a:pt x="297" y="10909"/>
                      <a:pt x="1" y="17010"/>
                    </a:cubicBezTo>
                    <a:lnTo>
                      <a:pt x="25757" y="17010"/>
                    </a:lnTo>
                    <a:cubicBezTo>
                      <a:pt x="25460" y="10909"/>
                      <a:pt x="22938" y="5121"/>
                      <a:pt x="19310" y="2202"/>
                    </a:cubicBezTo>
                    <a:cubicBezTo>
                      <a:pt x="17488" y="735"/>
                      <a:pt x="15414" y="1"/>
                      <a:pt x="133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 rot="-9078482">
                <a:off x="8480562" y="3278438"/>
                <a:ext cx="1419752" cy="1285271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16601" extrusionOk="0">
                    <a:moveTo>
                      <a:pt x="8147" y="424"/>
                    </a:moveTo>
                    <a:cubicBezTo>
                      <a:pt x="8542" y="424"/>
                      <a:pt x="8922" y="655"/>
                      <a:pt x="9169" y="919"/>
                    </a:cubicBezTo>
                    <a:cubicBezTo>
                      <a:pt x="9499" y="1298"/>
                      <a:pt x="9680" y="1810"/>
                      <a:pt x="9845" y="2288"/>
                    </a:cubicBezTo>
                    <a:cubicBezTo>
                      <a:pt x="10571" y="4563"/>
                      <a:pt x="10933" y="6938"/>
                      <a:pt x="10950" y="9329"/>
                    </a:cubicBezTo>
                    <a:cubicBezTo>
                      <a:pt x="10950" y="9708"/>
                      <a:pt x="10917" y="10054"/>
                      <a:pt x="10868" y="10368"/>
                    </a:cubicBezTo>
                    <a:cubicBezTo>
                      <a:pt x="9120" y="8158"/>
                      <a:pt x="7866" y="5619"/>
                      <a:pt x="7207" y="2980"/>
                    </a:cubicBezTo>
                    <a:cubicBezTo>
                      <a:pt x="7091" y="2519"/>
                      <a:pt x="6976" y="1975"/>
                      <a:pt x="7058" y="1480"/>
                    </a:cubicBezTo>
                    <a:cubicBezTo>
                      <a:pt x="7141" y="1051"/>
                      <a:pt x="7438" y="573"/>
                      <a:pt x="7899" y="441"/>
                    </a:cubicBezTo>
                    <a:cubicBezTo>
                      <a:pt x="7982" y="424"/>
                      <a:pt x="8064" y="424"/>
                      <a:pt x="8147" y="424"/>
                    </a:cubicBezTo>
                    <a:close/>
                    <a:moveTo>
                      <a:pt x="8148" y="1"/>
                    </a:moveTo>
                    <a:cubicBezTo>
                      <a:pt x="8030" y="1"/>
                      <a:pt x="7913" y="15"/>
                      <a:pt x="7800" y="45"/>
                    </a:cubicBezTo>
                    <a:cubicBezTo>
                      <a:pt x="7240" y="194"/>
                      <a:pt x="6795" y="738"/>
                      <a:pt x="6663" y="1397"/>
                    </a:cubicBezTo>
                    <a:cubicBezTo>
                      <a:pt x="6547" y="1991"/>
                      <a:pt x="6679" y="2585"/>
                      <a:pt x="6795" y="3096"/>
                    </a:cubicBezTo>
                    <a:cubicBezTo>
                      <a:pt x="7504" y="5866"/>
                      <a:pt x="8856" y="8554"/>
                      <a:pt x="10736" y="10862"/>
                    </a:cubicBezTo>
                    <a:cubicBezTo>
                      <a:pt x="10571" y="11308"/>
                      <a:pt x="10323" y="11637"/>
                      <a:pt x="9977" y="11802"/>
                    </a:cubicBezTo>
                    <a:cubicBezTo>
                      <a:pt x="9788" y="11899"/>
                      <a:pt x="9577" y="11948"/>
                      <a:pt x="9347" y="11948"/>
                    </a:cubicBezTo>
                    <a:cubicBezTo>
                      <a:pt x="8795" y="11948"/>
                      <a:pt x="8128" y="11668"/>
                      <a:pt x="7372" y="11110"/>
                    </a:cubicBezTo>
                    <a:cubicBezTo>
                      <a:pt x="4437" y="8983"/>
                      <a:pt x="2013" y="6163"/>
                      <a:pt x="380" y="2947"/>
                    </a:cubicBezTo>
                    <a:lnTo>
                      <a:pt x="1" y="3145"/>
                    </a:lnTo>
                    <a:cubicBezTo>
                      <a:pt x="1683" y="6410"/>
                      <a:pt x="4140" y="9279"/>
                      <a:pt x="7141" y="11440"/>
                    </a:cubicBezTo>
                    <a:cubicBezTo>
                      <a:pt x="7967" y="12051"/>
                      <a:pt x="8708" y="12359"/>
                      <a:pt x="9347" y="12359"/>
                    </a:cubicBezTo>
                    <a:cubicBezTo>
                      <a:pt x="9639" y="12359"/>
                      <a:pt x="9910" y="12294"/>
                      <a:pt x="10158" y="12165"/>
                    </a:cubicBezTo>
                    <a:cubicBezTo>
                      <a:pt x="10538" y="11984"/>
                      <a:pt x="10835" y="11654"/>
                      <a:pt x="11032" y="11225"/>
                    </a:cubicBezTo>
                    <a:cubicBezTo>
                      <a:pt x="13011" y="13534"/>
                      <a:pt x="15468" y="15381"/>
                      <a:pt x="18156" y="16601"/>
                    </a:cubicBezTo>
                    <a:lnTo>
                      <a:pt x="18337" y="16238"/>
                    </a:lnTo>
                    <a:cubicBezTo>
                      <a:pt x="15649" y="15018"/>
                      <a:pt x="13193" y="13154"/>
                      <a:pt x="11263" y="10829"/>
                    </a:cubicBezTo>
                    <a:cubicBezTo>
                      <a:pt x="11230" y="10813"/>
                      <a:pt x="11214" y="10796"/>
                      <a:pt x="11197" y="10763"/>
                    </a:cubicBezTo>
                    <a:cubicBezTo>
                      <a:pt x="11313" y="10368"/>
                      <a:pt x="11362" y="9873"/>
                      <a:pt x="11362" y="9329"/>
                    </a:cubicBezTo>
                    <a:cubicBezTo>
                      <a:pt x="11346" y="6888"/>
                      <a:pt x="10966" y="4481"/>
                      <a:pt x="10224" y="2156"/>
                    </a:cubicBezTo>
                    <a:cubicBezTo>
                      <a:pt x="10060" y="1628"/>
                      <a:pt x="9862" y="1084"/>
                      <a:pt x="9466" y="639"/>
                    </a:cubicBezTo>
                    <a:cubicBezTo>
                      <a:pt x="9110" y="230"/>
                      <a:pt x="8617" y="1"/>
                      <a:pt x="81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8" name="Google Shape;29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Mulish"/>
                <a:ea typeface="Mulish"/>
                <a:cs typeface="Mulish"/>
                <a:sym typeface="Mulish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 flipH="1">
            <a:off x="-1357878" y="-265825"/>
            <a:ext cx="11569206" cy="6088322"/>
            <a:chOff x="-976878" y="-265825"/>
            <a:chExt cx="11569206" cy="6088322"/>
          </a:xfrm>
        </p:grpSpPr>
        <p:grpSp>
          <p:nvGrpSpPr>
            <p:cNvPr id="309" name="Google Shape;309;p20"/>
            <p:cNvGrpSpPr/>
            <p:nvPr/>
          </p:nvGrpSpPr>
          <p:grpSpPr>
            <a:xfrm>
              <a:off x="8423988" y="445013"/>
              <a:ext cx="2168341" cy="1684050"/>
              <a:chOff x="7320138" y="1110825"/>
              <a:chExt cx="2168341" cy="1684050"/>
            </a:xfrm>
          </p:grpSpPr>
          <p:sp>
            <p:nvSpPr>
              <p:cNvPr id="310" name="Google Shape;310;p20"/>
              <p:cNvSpPr/>
              <p:nvPr/>
            </p:nvSpPr>
            <p:spPr>
              <a:xfrm>
                <a:off x="7320138" y="1278400"/>
                <a:ext cx="2115416" cy="1516475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1" name="Google Shape;311;p20"/>
              <p:cNvGrpSpPr/>
              <p:nvPr/>
            </p:nvGrpSpPr>
            <p:grpSpPr>
              <a:xfrm>
                <a:off x="7373063" y="1110825"/>
                <a:ext cx="2115416" cy="1516475"/>
                <a:chOff x="7471700" y="1110838"/>
                <a:chExt cx="2115416" cy="1516475"/>
              </a:xfrm>
            </p:grpSpPr>
            <p:sp>
              <p:nvSpPr>
                <p:cNvPr id="312" name="Google Shape;312;p20"/>
                <p:cNvSpPr/>
                <p:nvPr/>
              </p:nvSpPr>
              <p:spPr>
                <a:xfrm>
                  <a:off x="7471700" y="1110838"/>
                  <a:ext cx="2115416" cy="15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19706" extrusionOk="0">
                      <a:moveTo>
                        <a:pt x="1" y="1"/>
                      </a:moveTo>
                      <a:lnTo>
                        <a:pt x="1" y="19706"/>
                      </a:lnTo>
                      <a:lnTo>
                        <a:pt x="27489" y="19706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0"/>
                <p:cNvSpPr/>
                <p:nvPr/>
              </p:nvSpPr>
              <p:spPr>
                <a:xfrm>
                  <a:off x="7471700" y="1110838"/>
                  <a:ext cx="2115416" cy="205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9" h="2672" extrusionOk="0">
                      <a:moveTo>
                        <a:pt x="1" y="1"/>
                      </a:moveTo>
                      <a:lnTo>
                        <a:pt x="1" y="2672"/>
                      </a:lnTo>
                      <a:lnTo>
                        <a:pt x="27489" y="2672"/>
                      </a:lnTo>
                      <a:lnTo>
                        <a:pt x="274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0"/>
                <p:cNvSpPr/>
                <p:nvPr/>
              </p:nvSpPr>
              <p:spPr>
                <a:xfrm>
                  <a:off x="7932353" y="1755489"/>
                  <a:ext cx="1115463" cy="6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95" h="7998" extrusionOk="0">
                      <a:moveTo>
                        <a:pt x="4898" y="0"/>
                      </a:moveTo>
                      <a:lnTo>
                        <a:pt x="0" y="5887"/>
                      </a:lnTo>
                      <a:lnTo>
                        <a:pt x="1155" y="6844"/>
                      </a:lnTo>
                      <a:lnTo>
                        <a:pt x="4815" y="2424"/>
                      </a:lnTo>
                      <a:lnTo>
                        <a:pt x="8921" y="7998"/>
                      </a:lnTo>
                      <a:lnTo>
                        <a:pt x="14495" y="1682"/>
                      </a:lnTo>
                      <a:lnTo>
                        <a:pt x="13373" y="693"/>
                      </a:lnTo>
                      <a:lnTo>
                        <a:pt x="9020" y="5623"/>
                      </a:lnTo>
                      <a:lnTo>
                        <a:pt x="48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0"/>
                <p:cNvSpPr/>
                <p:nvPr/>
              </p:nvSpPr>
              <p:spPr>
                <a:xfrm>
                  <a:off x="8691206" y="1534706"/>
                  <a:ext cx="625644" cy="625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0" h="8130" extrusionOk="0">
                      <a:moveTo>
                        <a:pt x="4073" y="0"/>
                      </a:moveTo>
                      <a:cubicBezTo>
                        <a:pt x="1830" y="0"/>
                        <a:pt x="0" y="1814"/>
                        <a:pt x="0" y="4057"/>
                      </a:cubicBezTo>
                      <a:cubicBezTo>
                        <a:pt x="0" y="6299"/>
                        <a:pt x="1830" y="8130"/>
                        <a:pt x="4073" y="8130"/>
                      </a:cubicBezTo>
                      <a:cubicBezTo>
                        <a:pt x="5425" y="8130"/>
                        <a:pt x="6612" y="7470"/>
                        <a:pt x="7354" y="6448"/>
                      </a:cubicBezTo>
                      <a:cubicBezTo>
                        <a:pt x="7849" y="5788"/>
                        <a:pt x="8129" y="4947"/>
                        <a:pt x="8129" y="4057"/>
                      </a:cubicBezTo>
                      <a:cubicBezTo>
                        <a:pt x="8129" y="3166"/>
                        <a:pt x="7849" y="2342"/>
                        <a:pt x="7354" y="1666"/>
                      </a:cubicBezTo>
                      <a:cubicBezTo>
                        <a:pt x="6612" y="643"/>
                        <a:pt x="5425" y="0"/>
                        <a:pt x="40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0"/>
                <p:cNvSpPr/>
                <p:nvPr/>
              </p:nvSpPr>
              <p:spPr>
                <a:xfrm>
                  <a:off x="8491969" y="2148883"/>
                  <a:ext cx="261416" cy="2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3398" extrusionOk="0">
                      <a:moveTo>
                        <a:pt x="1699" y="0"/>
                      </a:moveTo>
                      <a:cubicBezTo>
                        <a:pt x="759" y="0"/>
                        <a:pt x="0" y="759"/>
                        <a:pt x="0" y="1699"/>
                      </a:cubicBezTo>
                      <a:cubicBezTo>
                        <a:pt x="0" y="2639"/>
                        <a:pt x="759" y="3397"/>
                        <a:pt x="1699" y="3397"/>
                      </a:cubicBezTo>
                      <a:cubicBezTo>
                        <a:pt x="2028" y="3397"/>
                        <a:pt x="2358" y="3298"/>
                        <a:pt x="2622" y="3133"/>
                      </a:cubicBezTo>
                      <a:cubicBezTo>
                        <a:pt x="3084" y="2820"/>
                        <a:pt x="3397" y="2292"/>
                        <a:pt x="3397" y="1699"/>
                      </a:cubicBezTo>
                      <a:cubicBezTo>
                        <a:pt x="3397" y="1089"/>
                        <a:pt x="3084" y="561"/>
                        <a:pt x="2622" y="264"/>
                      </a:cubicBezTo>
                      <a:cubicBezTo>
                        <a:pt x="2358" y="99"/>
                        <a:pt x="2028" y="0"/>
                        <a:pt x="16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0"/>
                <p:cNvSpPr/>
                <p:nvPr/>
              </p:nvSpPr>
              <p:spPr>
                <a:xfrm>
                  <a:off x="7870173" y="2138725"/>
                  <a:ext cx="217013" cy="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20" extrusionOk="0">
                      <a:moveTo>
                        <a:pt x="1402" y="0"/>
                      </a:moveTo>
                      <a:cubicBezTo>
                        <a:pt x="627" y="0"/>
                        <a:pt x="0" y="627"/>
                        <a:pt x="0" y="1402"/>
                      </a:cubicBezTo>
                      <a:cubicBezTo>
                        <a:pt x="0" y="2193"/>
                        <a:pt x="627" y="2820"/>
                        <a:pt x="1402" y="2820"/>
                      </a:cubicBezTo>
                      <a:cubicBezTo>
                        <a:pt x="1633" y="2820"/>
                        <a:pt x="1847" y="2771"/>
                        <a:pt x="2045" y="2672"/>
                      </a:cubicBezTo>
                      <a:cubicBezTo>
                        <a:pt x="2507" y="2441"/>
                        <a:pt x="2820" y="1963"/>
                        <a:pt x="2820" y="1402"/>
                      </a:cubicBezTo>
                      <a:cubicBezTo>
                        <a:pt x="2820" y="858"/>
                        <a:pt x="2507" y="380"/>
                        <a:pt x="2045" y="149"/>
                      </a:cubicBezTo>
                      <a:cubicBezTo>
                        <a:pt x="1847" y="50"/>
                        <a:pt x="1633" y="0"/>
                        <a:pt x="14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0"/>
                <p:cNvSpPr/>
                <p:nvPr/>
              </p:nvSpPr>
              <p:spPr>
                <a:xfrm>
                  <a:off x="8117583" y="1656525"/>
                  <a:ext cx="379542" cy="380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2" h="4948" extrusionOk="0">
                      <a:moveTo>
                        <a:pt x="2458" y="0"/>
                      </a:moveTo>
                      <a:cubicBezTo>
                        <a:pt x="1106" y="0"/>
                        <a:pt x="1" y="1105"/>
                        <a:pt x="1" y="2474"/>
                      </a:cubicBezTo>
                      <a:cubicBezTo>
                        <a:pt x="1" y="3842"/>
                        <a:pt x="1106" y="4947"/>
                        <a:pt x="2458" y="4947"/>
                      </a:cubicBezTo>
                      <a:cubicBezTo>
                        <a:pt x="3117" y="4947"/>
                        <a:pt x="3711" y="4683"/>
                        <a:pt x="4156" y="4271"/>
                      </a:cubicBezTo>
                      <a:cubicBezTo>
                        <a:pt x="4634" y="3826"/>
                        <a:pt x="4931" y="3183"/>
                        <a:pt x="4931" y="2474"/>
                      </a:cubicBezTo>
                      <a:cubicBezTo>
                        <a:pt x="4931" y="1765"/>
                        <a:pt x="4634" y="1122"/>
                        <a:pt x="4156" y="676"/>
                      </a:cubicBezTo>
                      <a:cubicBezTo>
                        <a:pt x="3711" y="264"/>
                        <a:pt x="3117" y="0"/>
                        <a:pt x="24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9" name="Google Shape;319;p20"/>
            <p:cNvSpPr/>
            <p:nvPr/>
          </p:nvSpPr>
          <p:spPr>
            <a:xfrm rot="1551306">
              <a:off x="-421467" y="4269261"/>
              <a:ext cx="1796293" cy="1126689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 rot="10800000" flipH="1">
              <a:off x="-387659" y="446771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 rot="-1718391">
              <a:off x="7688942" y="4108240"/>
              <a:ext cx="1994180" cy="1316911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 rot="-1718391">
              <a:off x="8466158" y="4989590"/>
              <a:ext cx="972858" cy="366505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95625" y="-265825"/>
              <a:ext cx="727500" cy="72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324" name="Google Shape;324;p20"/>
            <p:cNvGrpSpPr/>
            <p:nvPr/>
          </p:nvGrpSpPr>
          <p:grpSpPr>
            <a:xfrm>
              <a:off x="-976878" y="190443"/>
              <a:ext cx="1449083" cy="1038802"/>
              <a:chOff x="-278950" y="213525"/>
              <a:chExt cx="687225" cy="492650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ubTitle" idx="1"/>
          </p:nvPr>
        </p:nvSpPr>
        <p:spPr>
          <a:xfrm>
            <a:off x="2347900" y="1598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1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331" name="Google Shape;331;p21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21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336" name="Google Shape;336;p21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1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1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343" name="Google Shape;343;p21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1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1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348" name="Google Shape;348;p21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2"/>
          <p:cNvGrpSpPr/>
          <p:nvPr/>
        </p:nvGrpSpPr>
        <p:grpSpPr>
          <a:xfrm>
            <a:off x="-929887" y="-779971"/>
            <a:ext cx="11070096" cy="6269525"/>
            <a:chOff x="-929887" y="-779971"/>
            <a:chExt cx="11070096" cy="6269525"/>
          </a:xfrm>
        </p:grpSpPr>
        <p:sp>
          <p:nvSpPr>
            <p:cNvPr id="352" name="Google Shape;352;p22"/>
            <p:cNvSpPr/>
            <p:nvPr/>
          </p:nvSpPr>
          <p:spPr>
            <a:xfrm>
              <a:off x="-387450" y="42757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353" name="Google Shape;353;p22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" name="Google Shape;355;p22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8" name="Google Shape;358;p22"/>
            <p:cNvSpPr/>
            <p:nvPr/>
          </p:nvSpPr>
          <p:spPr>
            <a:xfrm rot="2700000" flipH="1">
              <a:off x="-259656" y="4742940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rot="6352957" flipH="1">
              <a:off x="-1020788" y="-299199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673958" y="-684189"/>
            <a:ext cx="10553813" cy="6319347"/>
            <a:chOff x="-673958" y="-684189"/>
            <a:chExt cx="10553813" cy="6319347"/>
          </a:xfrm>
        </p:grpSpPr>
        <p:sp>
          <p:nvSpPr>
            <p:cNvPr id="33" name="Google Shape;33;p3"/>
            <p:cNvSpPr/>
            <p:nvPr/>
          </p:nvSpPr>
          <p:spPr>
            <a:xfrm flipH="1">
              <a:off x="-114520" y="431824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467582" y="4034050"/>
              <a:ext cx="1962019" cy="1230638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11105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67025" y="100245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8430772" y="435918"/>
              <a:ext cx="1449083" cy="1038802"/>
              <a:chOff x="-278950" y="213525"/>
              <a:chExt cx="687225" cy="49265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3"/>
            <p:cNvSpPr/>
            <p:nvPr/>
          </p:nvSpPr>
          <p:spPr>
            <a:xfrm rot="4094575">
              <a:off x="-523849" y="-429314"/>
              <a:ext cx="1419730" cy="1285251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401000" y="-393500"/>
              <a:ext cx="933000" cy="93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-4" y="4427176"/>
              <a:ext cx="926901" cy="444391"/>
              <a:chOff x="1733084" y="2586526"/>
              <a:chExt cx="926901" cy="444391"/>
            </a:xfrm>
          </p:grpSpPr>
          <p:sp>
            <p:nvSpPr>
              <p:cNvPr id="43" name="Google Shape;43;p3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7299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4923249" y="23069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715375" y="23069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1715375" y="1913153"/>
            <a:ext cx="2505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923250" y="1913153"/>
            <a:ext cx="2505600" cy="4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-555095" y="-745737"/>
            <a:ext cx="10239104" cy="6269372"/>
            <a:chOff x="-555095" y="-745737"/>
            <a:chExt cx="10239104" cy="6269372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8176460" y="3845771"/>
              <a:ext cx="1430838" cy="1516459"/>
              <a:chOff x="2558651" y="3329543"/>
              <a:chExt cx="961326" cy="1018852"/>
            </a:xfrm>
          </p:grpSpPr>
          <p:sp>
            <p:nvSpPr>
              <p:cNvPr id="77" name="Google Shape;77;p5"/>
              <p:cNvSpPr/>
              <p:nvPr/>
            </p:nvSpPr>
            <p:spPr>
              <a:xfrm flipH="1">
                <a:off x="2558651" y="3452104"/>
                <a:ext cx="897530" cy="896291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11577" extrusionOk="0">
                    <a:moveTo>
                      <a:pt x="5788" y="1"/>
                    </a:moveTo>
                    <a:cubicBezTo>
                      <a:pt x="5360" y="1"/>
                      <a:pt x="4931" y="50"/>
                      <a:pt x="4535" y="133"/>
                    </a:cubicBezTo>
                    <a:lnTo>
                      <a:pt x="5821" y="5772"/>
                    </a:lnTo>
                    <a:lnTo>
                      <a:pt x="5821" y="5772"/>
                    </a:lnTo>
                    <a:lnTo>
                      <a:pt x="462" y="3530"/>
                    </a:lnTo>
                    <a:cubicBezTo>
                      <a:pt x="165" y="4222"/>
                      <a:pt x="1" y="4981"/>
                      <a:pt x="1" y="5789"/>
                    </a:cubicBezTo>
                    <a:cubicBezTo>
                      <a:pt x="1" y="8988"/>
                      <a:pt x="2589" y="11577"/>
                      <a:pt x="5788" y="11577"/>
                    </a:cubicBezTo>
                    <a:cubicBezTo>
                      <a:pt x="8987" y="11577"/>
                      <a:pt x="11593" y="8988"/>
                      <a:pt x="11593" y="5789"/>
                    </a:cubicBezTo>
                    <a:cubicBezTo>
                      <a:pt x="11593" y="2590"/>
                      <a:pt x="8987" y="1"/>
                      <a:pt x="57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flipH="1">
                <a:off x="3105006" y="3329543"/>
                <a:ext cx="414971" cy="436726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5641" extrusionOk="0">
                    <a:moveTo>
                      <a:pt x="4056" y="1"/>
                    </a:moveTo>
                    <a:cubicBezTo>
                      <a:pt x="2226" y="413"/>
                      <a:pt x="726" y="1699"/>
                      <a:pt x="0" y="3398"/>
                    </a:cubicBezTo>
                    <a:lnTo>
                      <a:pt x="5359" y="5640"/>
                    </a:lnTo>
                    <a:lnTo>
                      <a:pt x="40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8734066" y="163864"/>
              <a:ext cx="949943" cy="1135012"/>
              <a:chOff x="8734066" y="3873451"/>
              <a:chExt cx="949943" cy="113501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 flipH="1">
              <a:off x="-555095" y="401064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rot="4455688" flipH="1">
              <a:off x="-312992" y="3849995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317575" y="-1880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5741509" y="-745737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-929887" y="-779971"/>
            <a:ext cx="11070096" cy="6269525"/>
            <a:chOff x="-929887" y="-779971"/>
            <a:chExt cx="11070096" cy="6269525"/>
          </a:xfrm>
        </p:grpSpPr>
        <p:sp>
          <p:nvSpPr>
            <p:cNvPr id="90" name="Google Shape;90;p6"/>
            <p:cNvSpPr/>
            <p:nvPr/>
          </p:nvSpPr>
          <p:spPr>
            <a:xfrm>
              <a:off x="-387450" y="42757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91" name="Google Shape;91;p6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6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94" name="Google Shape;94;p6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6"/>
            <p:cNvSpPr/>
            <p:nvPr/>
          </p:nvSpPr>
          <p:spPr>
            <a:xfrm rot="2700000" flipH="1">
              <a:off x="-259656" y="4742940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6352957" flipH="1">
              <a:off x="-1020788" y="-299199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13225" y="1931438"/>
            <a:ext cx="38586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>
            <a:spLocks noGrp="1"/>
          </p:cNvSpPr>
          <p:nvPr>
            <p:ph type="pic" idx="2"/>
          </p:nvPr>
        </p:nvSpPr>
        <p:spPr>
          <a:xfrm>
            <a:off x="4930075" y="539500"/>
            <a:ext cx="3500700" cy="406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4" name="Google Shape;104;p7"/>
          <p:cNvGrpSpPr/>
          <p:nvPr/>
        </p:nvGrpSpPr>
        <p:grpSpPr>
          <a:xfrm>
            <a:off x="-976878" y="-628189"/>
            <a:ext cx="10853605" cy="6450686"/>
            <a:chOff x="-976878" y="-628189"/>
            <a:chExt cx="10853605" cy="6450686"/>
          </a:xfrm>
        </p:grpSpPr>
        <p:sp>
          <p:nvSpPr>
            <p:cNvPr id="105" name="Google Shape;105;p7"/>
            <p:cNvSpPr/>
            <p:nvPr/>
          </p:nvSpPr>
          <p:spPr>
            <a:xfrm rot="-1718391">
              <a:off x="7688942" y="4108240"/>
              <a:ext cx="1994180" cy="1316911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 rot="-1718391">
              <a:off x="8466158" y="4989590"/>
              <a:ext cx="972858" cy="366505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95625" y="-265825"/>
              <a:ext cx="727500" cy="72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08" name="Google Shape;108;p7"/>
            <p:cNvGrpSpPr/>
            <p:nvPr/>
          </p:nvGrpSpPr>
          <p:grpSpPr>
            <a:xfrm>
              <a:off x="-976878" y="190443"/>
              <a:ext cx="1449083" cy="1038802"/>
              <a:chOff x="-278950" y="213525"/>
              <a:chExt cx="687225" cy="49265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7"/>
            <p:cNvSpPr/>
            <p:nvPr/>
          </p:nvSpPr>
          <p:spPr>
            <a:xfrm>
              <a:off x="-455267" y="428123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10800000" flipH="1">
              <a:off x="-810347" y="41254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10800000" flipH="1">
              <a:off x="8097303" y="-628189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-929887" y="-189421"/>
            <a:ext cx="11070096" cy="6179711"/>
            <a:chOff x="-929887" y="-189421"/>
            <a:chExt cx="11070096" cy="6179711"/>
          </a:xfrm>
        </p:grpSpPr>
        <p:sp>
          <p:nvSpPr>
            <p:cNvPr id="117" name="Google Shape;117;p8"/>
            <p:cNvSpPr/>
            <p:nvPr/>
          </p:nvSpPr>
          <p:spPr>
            <a:xfrm rot="10800000" flipH="1">
              <a:off x="-387450" y="207118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8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121" name="Google Shape;121;p8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8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3" name="Google Shape;123;p8"/>
            <p:cNvSpPr/>
            <p:nvPr/>
          </p:nvSpPr>
          <p:spPr>
            <a:xfrm rot="8100000">
              <a:off x="-259656" y="100867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 rot="4447043">
              <a:off x="-1020788" y="4192593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rot="10800000" flipH="1">
              <a:off x="7706240" y="41375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-536628" y="-276514"/>
            <a:ext cx="10159125" cy="6197423"/>
            <a:chOff x="-536628" y="-276514"/>
            <a:chExt cx="10159125" cy="6197423"/>
          </a:xfrm>
        </p:grpSpPr>
        <p:sp>
          <p:nvSpPr>
            <p:cNvPr id="131" name="Google Shape;131;p9"/>
            <p:cNvSpPr/>
            <p:nvPr/>
          </p:nvSpPr>
          <p:spPr>
            <a:xfrm rot="10800000" flipH="1">
              <a:off x="-181548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810502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-134462" y="46040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-536628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7826199" y="-24056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rot="10800000">
              <a:off x="8523166" y="-160064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 flipH="1">
              <a:off x="7989045" y="4604001"/>
              <a:ext cx="926901" cy="444391"/>
              <a:chOff x="1733084" y="2586526"/>
              <a:chExt cx="926901" cy="444391"/>
            </a:xfrm>
          </p:grpSpPr>
          <p:sp>
            <p:nvSpPr>
              <p:cNvPr id="138" name="Google Shape;138;p9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6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ctrTitle"/>
          </p:nvPr>
        </p:nvSpPr>
        <p:spPr>
          <a:xfrm>
            <a:off x="1766550" y="1259050"/>
            <a:ext cx="5610900" cy="18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Laporan Praktikum PBO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1"/>
          </p:nvPr>
        </p:nvSpPr>
        <p:spPr>
          <a:xfrm>
            <a:off x="2223588" y="3138900"/>
            <a:ext cx="4696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Aplikasi Yang Dibuat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subTitle" idx="5"/>
          </p:nvPr>
        </p:nvSpPr>
        <p:spPr>
          <a:xfrm>
            <a:off x="417823" y="1428750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Setelah klik hitung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7"/>
          </p:nvPr>
        </p:nvSpPr>
        <p:spPr>
          <a:xfrm>
            <a:off x="4888155" y="1401926"/>
            <a:ext cx="32289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Jika Harga barang Invalid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3" t="12651" r="36208" b="53003"/>
          <a:stretch/>
        </p:blipFill>
        <p:spPr>
          <a:xfrm>
            <a:off x="713225" y="1909050"/>
            <a:ext cx="2638097" cy="2308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69" t="49041" r="36437" b="16816"/>
          <a:stretch/>
        </p:blipFill>
        <p:spPr>
          <a:xfrm>
            <a:off x="5195195" y="1909050"/>
            <a:ext cx="2584784" cy="2308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Aplikasi Yang Dibuat</a:t>
            </a:r>
            <a:endParaRPr dirty="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7"/>
          </p:nvPr>
        </p:nvSpPr>
        <p:spPr>
          <a:xfrm>
            <a:off x="2836478" y="1060275"/>
            <a:ext cx="2816685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Jika Harga Diskon Invalid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8" t="15105" r="36552" b="51572"/>
          <a:stretch/>
        </p:blipFill>
        <p:spPr>
          <a:xfrm>
            <a:off x="1319090" y="1881350"/>
            <a:ext cx="2820585" cy="25261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4" t="53539" r="36782" b="12728"/>
          <a:stretch/>
        </p:blipFill>
        <p:spPr>
          <a:xfrm>
            <a:off x="4572000" y="1881350"/>
            <a:ext cx="2801706" cy="2526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Aplikasi Yang Dibuat</a:t>
            </a:r>
            <a:endParaRPr dirty="0"/>
          </a:p>
        </p:txBody>
      </p:sp>
      <p:sp>
        <p:nvSpPr>
          <p:cNvPr id="630" name="Google Shape;630;p42"/>
          <p:cNvSpPr/>
          <p:nvPr/>
        </p:nvSpPr>
        <p:spPr>
          <a:xfrm>
            <a:off x="5217475" y="1328951"/>
            <a:ext cx="3213300" cy="3213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2"/>
          <p:cNvSpPr/>
          <p:nvPr/>
        </p:nvSpPr>
        <p:spPr>
          <a:xfrm>
            <a:off x="5491455" y="1876887"/>
            <a:ext cx="2665200" cy="2665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2"/>
          <p:cNvSpPr/>
          <p:nvPr/>
        </p:nvSpPr>
        <p:spPr>
          <a:xfrm>
            <a:off x="6018204" y="2930458"/>
            <a:ext cx="1611900" cy="1611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2"/>
          <p:cNvSpPr txBox="1"/>
          <p:nvPr/>
        </p:nvSpPr>
        <p:spPr>
          <a:xfrm>
            <a:off x="6159447" y="1320125"/>
            <a:ext cx="1255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$100M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6159447" y="2192477"/>
            <a:ext cx="1255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$20M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6159447" y="3567076"/>
            <a:ext cx="12558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$5M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713225" y="1320117"/>
            <a:ext cx="288900" cy="28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713225" y="2404004"/>
            <a:ext cx="288900" cy="28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713225" y="3671767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8" t="16331" r="36437" b="50754"/>
          <a:stretch/>
        </p:blipFill>
        <p:spPr>
          <a:xfrm>
            <a:off x="1310809" y="1876887"/>
            <a:ext cx="3379975" cy="2973640"/>
          </a:xfrm>
          <a:prstGeom prst="rect">
            <a:avLst/>
          </a:prstGeom>
        </p:spPr>
      </p:pic>
      <p:sp>
        <p:nvSpPr>
          <p:cNvPr id="23" name="Google Shape;629;p42"/>
          <p:cNvSpPr txBox="1">
            <a:spLocks/>
          </p:cNvSpPr>
          <p:nvPr/>
        </p:nvSpPr>
        <p:spPr>
          <a:xfrm>
            <a:off x="1110755" y="1188301"/>
            <a:ext cx="37800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diskon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Aplikasi Yang Dibuat</a:t>
            </a:r>
            <a:endParaRPr dirty="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7"/>
          </p:nvPr>
        </p:nvSpPr>
        <p:spPr>
          <a:xfrm>
            <a:off x="2836478" y="1060275"/>
            <a:ext cx="2816685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Tampilan Di Android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48" y="1610638"/>
            <a:ext cx="1525149" cy="33892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13" y="1686611"/>
            <a:ext cx="4183117" cy="19487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22548" y="1610638"/>
            <a:ext cx="1525149" cy="3389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5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70" name="Google Shape;670;p45"/>
          <p:cNvSpPr txBox="1">
            <a:spLocks noGrp="1"/>
          </p:cNvSpPr>
          <p:nvPr>
            <p:ph type="subTitle" idx="1"/>
          </p:nvPr>
        </p:nvSpPr>
        <p:spPr>
          <a:xfrm>
            <a:off x="2347900" y="2007476"/>
            <a:ext cx="4448100" cy="649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Do you have any questions?</a:t>
            </a:r>
            <a:endParaRPr sz="2000" b="1" dirty="0"/>
          </a:p>
        </p:txBody>
      </p:sp>
      <p:sp>
        <p:nvSpPr>
          <p:cNvPr id="674" name="Google Shape;674;p45"/>
          <p:cNvSpPr txBox="1"/>
          <p:nvPr/>
        </p:nvSpPr>
        <p:spPr>
          <a:xfrm>
            <a:off x="1891862" y="4343600"/>
            <a:ext cx="5475889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rPr>
              <a:t>Please Keep To Say Alhamdulillah For Today And For The Next Day Again!</a:t>
            </a:r>
            <a:endParaRPr sz="1200" b="1" dirty="0">
              <a:solidFill>
                <a:schemeClr val="dk2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17986" y="3668110"/>
            <a:ext cx="5023945" cy="546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oogle Shape;406;p29"/>
          <p:cNvGrpSpPr/>
          <p:nvPr/>
        </p:nvGrpSpPr>
        <p:grpSpPr>
          <a:xfrm rot="13684820">
            <a:off x="4108499" y="3056948"/>
            <a:ext cx="926901" cy="444391"/>
            <a:chOff x="1733084" y="2586526"/>
            <a:chExt cx="926901" cy="444391"/>
          </a:xfrm>
        </p:grpSpPr>
        <p:sp>
          <p:nvSpPr>
            <p:cNvPr id="18" name="Google Shape;407;p29"/>
            <p:cNvSpPr/>
            <p:nvPr/>
          </p:nvSpPr>
          <p:spPr>
            <a:xfrm flipH="1">
              <a:off x="1736906" y="2590397"/>
              <a:ext cx="923079" cy="440520"/>
            </a:xfrm>
            <a:custGeom>
              <a:avLst/>
              <a:gdLst/>
              <a:ahLst/>
              <a:cxnLst/>
              <a:rect l="l" t="t" r="r" b="b"/>
              <a:pathLst>
                <a:path w="11923" h="5690" extrusionOk="0">
                  <a:moveTo>
                    <a:pt x="11642" y="0"/>
                  </a:moveTo>
                  <a:lnTo>
                    <a:pt x="6860" y="4502"/>
                  </a:lnTo>
                  <a:cubicBezTo>
                    <a:pt x="6452" y="4897"/>
                    <a:pt x="5971" y="5279"/>
                    <a:pt x="5490" y="5279"/>
                  </a:cubicBezTo>
                  <a:cubicBezTo>
                    <a:pt x="5408" y="5279"/>
                    <a:pt x="5326" y="5268"/>
                    <a:pt x="5244" y="5244"/>
                  </a:cubicBezTo>
                  <a:cubicBezTo>
                    <a:pt x="4849" y="5112"/>
                    <a:pt x="4618" y="4733"/>
                    <a:pt x="4370" y="4321"/>
                  </a:cubicBezTo>
                  <a:cubicBezTo>
                    <a:pt x="4156" y="3941"/>
                    <a:pt x="3909" y="3546"/>
                    <a:pt x="3529" y="3298"/>
                  </a:cubicBezTo>
                  <a:cubicBezTo>
                    <a:pt x="3276" y="3136"/>
                    <a:pt x="2997" y="3068"/>
                    <a:pt x="2718" y="3068"/>
                  </a:cubicBezTo>
                  <a:cubicBezTo>
                    <a:pt x="2233" y="3068"/>
                    <a:pt x="1748" y="3273"/>
                    <a:pt x="1402" y="3546"/>
                  </a:cubicBezTo>
                  <a:cubicBezTo>
                    <a:pt x="743" y="4057"/>
                    <a:pt x="248" y="4881"/>
                    <a:pt x="1" y="5343"/>
                  </a:cubicBezTo>
                  <a:lnTo>
                    <a:pt x="363" y="5541"/>
                  </a:lnTo>
                  <a:cubicBezTo>
                    <a:pt x="759" y="4815"/>
                    <a:pt x="1221" y="4205"/>
                    <a:pt x="1650" y="3875"/>
                  </a:cubicBezTo>
                  <a:cubicBezTo>
                    <a:pt x="1929" y="3650"/>
                    <a:pt x="2326" y="3480"/>
                    <a:pt x="2715" y="3480"/>
                  </a:cubicBezTo>
                  <a:cubicBezTo>
                    <a:pt x="2924" y="3480"/>
                    <a:pt x="3131" y="3529"/>
                    <a:pt x="3315" y="3644"/>
                  </a:cubicBezTo>
                  <a:cubicBezTo>
                    <a:pt x="3612" y="3842"/>
                    <a:pt x="3810" y="4172"/>
                    <a:pt x="4024" y="4518"/>
                  </a:cubicBezTo>
                  <a:cubicBezTo>
                    <a:pt x="4288" y="4980"/>
                    <a:pt x="4585" y="5475"/>
                    <a:pt x="5129" y="5640"/>
                  </a:cubicBezTo>
                  <a:cubicBezTo>
                    <a:pt x="5244" y="5673"/>
                    <a:pt x="5360" y="5689"/>
                    <a:pt x="5492" y="5689"/>
                  </a:cubicBezTo>
                  <a:cubicBezTo>
                    <a:pt x="6118" y="5689"/>
                    <a:pt x="6695" y="5227"/>
                    <a:pt x="7141" y="4799"/>
                  </a:cubicBezTo>
                  <a:lnTo>
                    <a:pt x="11923" y="297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8;p29"/>
            <p:cNvSpPr/>
            <p:nvPr/>
          </p:nvSpPr>
          <p:spPr>
            <a:xfrm flipH="1">
              <a:off x="1733084" y="2586526"/>
              <a:ext cx="111098" cy="120078"/>
            </a:xfrm>
            <a:custGeom>
              <a:avLst/>
              <a:gdLst/>
              <a:ahLst/>
              <a:cxnLst/>
              <a:rect l="l" t="t" r="r" b="b"/>
              <a:pathLst>
                <a:path w="1435" h="1551" extrusionOk="0">
                  <a:moveTo>
                    <a:pt x="1221" y="1"/>
                  </a:moveTo>
                  <a:lnTo>
                    <a:pt x="0" y="149"/>
                  </a:lnTo>
                  <a:lnTo>
                    <a:pt x="50" y="561"/>
                  </a:lnTo>
                  <a:lnTo>
                    <a:pt x="990" y="446"/>
                  </a:lnTo>
                  <a:lnTo>
                    <a:pt x="990" y="446"/>
                  </a:lnTo>
                  <a:lnTo>
                    <a:pt x="825" y="1485"/>
                  </a:lnTo>
                  <a:lnTo>
                    <a:pt x="1237" y="1551"/>
                  </a:lnTo>
                  <a:lnTo>
                    <a:pt x="1435" y="232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25 L -0.125 -0.25 C -0.06892 -0.25 -3.88889E-6 -0.18087 -3.88889E-6 -0.125 L -3.88889E-6 2.96296E-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>
            <a:spLocks noGrp="1"/>
          </p:cNvSpPr>
          <p:nvPr>
            <p:ph type="title"/>
          </p:nvPr>
        </p:nvSpPr>
        <p:spPr>
          <a:xfrm>
            <a:off x="3710842" y="539500"/>
            <a:ext cx="4361101" cy="3107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Aplikasi Perhitungan Dengan Metode Penggunaan Flet Dalam Python</a:t>
            </a:r>
            <a:endParaRPr sz="3600" dirty="0"/>
          </a:p>
        </p:txBody>
      </p:sp>
      <p:pic>
        <p:nvPicPr>
          <p:cNvPr id="415" name="Google Shape;415;p30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036" r="16042"/>
          <a:stretch/>
        </p:blipFill>
        <p:spPr>
          <a:xfrm>
            <a:off x="713225" y="539500"/>
            <a:ext cx="2760602" cy="4064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4" y="539500"/>
            <a:ext cx="2760603" cy="406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Anggota Kelompok</a:t>
            </a:r>
            <a:r>
              <a:rPr lang="id-ID" dirty="0"/>
              <a:t> </a:t>
            </a:r>
            <a:r>
              <a:rPr lang="en" dirty="0"/>
              <a:t>:</a:t>
            </a:r>
            <a:endParaRPr dirty="0"/>
          </a:p>
        </p:txBody>
      </p:sp>
      <p:sp>
        <p:nvSpPr>
          <p:cNvPr id="387" name="Google Shape;387;p28"/>
          <p:cNvSpPr txBox="1">
            <a:spLocks noGrp="1"/>
          </p:cNvSpPr>
          <p:nvPr>
            <p:ph type="title" idx="2"/>
          </p:nvPr>
        </p:nvSpPr>
        <p:spPr>
          <a:xfrm>
            <a:off x="720000" y="1745158"/>
            <a:ext cx="2136612" cy="628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Roy Zikin</a:t>
            </a:r>
            <a:endParaRPr dirty="0"/>
          </a:p>
        </p:txBody>
      </p:sp>
      <p:sp>
        <p:nvSpPr>
          <p:cNvPr id="389" name="Google Shape;389;p28"/>
          <p:cNvSpPr txBox="1">
            <a:spLocks noGrp="1"/>
          </p:cNvSpPr>
          <p:nvPr>
            <p:ph type="title" idx="4"/>
          </p:nvPr>
        </p:nvSpPr>
        <p:spPr>
          <a:xfrm>
            <a:off x="2718633" y="3324168"/>
            <a:ext cx="2949543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Saeftian Lutfi</a:t>
            </a:r>
            <a:endParaRPr dirty="0"/>
          </a:p>
        </p:txBody>
      </p:sp>
      <p:sp>
        <p:nvSpPr>
          <p:cNvPr id="391" name="Google Shape;391;p28"/>
          <p:cNvSpPr txBox="1">
            <a:spLocks noGrp="1"/>
          </p:cNvSpPr>
          <p:nvPr>
            <p:ph type="title" idx="6"/>
          </p:nvPr>
        </p:nvSpPr>
        <p:spPr>
          <a:xfrm>
            <a:off x="4789714" y="1745158"/>
            <a:ext cx="3240519" cy="6449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Sodiq Abdullah</a:t>
            </a:r>
            <a:endParaRPr dirty="0"/>
          </a:p>
        </p:txBody>
      </p:sp>
      <p:sp>
        <p:nvSpPr>
          <p:cNvPr id="393" name="Google Shape;393;p28"/>
          <p:cNvSpPr txBox="1">
            <a:spLocks noGrp="1"/>
          </p:cNvSpPr>
          <p:nvPr>
            <p:ph type="subTitle" idx="1"/>
          </p:nvPr>
        </p:nvSpPr>
        <p:spPr>
          <a:xfrm>
            <a:off x="1117327" y="2359928"/>
            <a:ext cx="1310741" cy="500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220511125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subTitle" idx="8"/>
          </p:nvPr>
        </p:nvSpPr>
        <p:spPr>
          <a:xfrm>
            <a:off x="2637878" y="3747449"/>
            <a:ext cx="3030298" cy="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220511078</a:t>
            </a:r>
            <a:endParaRPr dirty="0"/>
          </a:p>
        </p:txBody>
      </p:sp>
      <p:sp>
        <p:nvSpPr>
          <p:cNvPr id="395" name="Google Shape;395;p28"/>
          <p:cNvSpPr txBox="1">
            <a:spLocks noGrp="1"/>
          </p:cNvSpPr>
          <p:nvPr>
            <p:ph type="subTitle" idx="9"/>
          </p:nvPr>
        </p:nvSpPr>
        <p:spPr>
          <a:xfrm>
            <a:off x="5547776" y="2405222"/>
            <a:ext cx="1724394" cy="42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220511120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dan Modul Flet</a:t>
            </a:r>
            <a:endParaRPr dirty="0"/>
          </a:p>
        </p:txBody>
      </p:sp>
      <p:sp>
        <p:nvSpPr>
          <p:cNvPr id="423" name="Google Shape;423;p31"/>
          <p:cNvSpPr txBox="1">
            <a:spLocks noGrp="1"/>
          </p:cNvSpPr>
          <p:nvPr>
            <p:ph type="subTitle" idx="2"/>
          </p:nvPr>
        </p:nvSpPr>
        <p:spPr>
          <a:xfrm>
            <a:off x="720000" y="1208689"/>
            <a:ext cx="6889490" cy="2858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Python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 yang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interpretatif</a:t>
            </a:r>
            <a:r>
              <a:rPr lang="en-US" sz="1400" dirty="0"/>
              <a:t>, </a:t>
            </a:r>
            <a:r>
              <a:rPr lang="en-US" sz="1400" dirty="0" err="1"/>
              <a:t>dinamis</a:t>
            </a:r>
            <a:r>
              <a:rPr lang="en-US" sz="1400" dirty="0"/>
              <a:t>, dan </a:t>
            </a:r>
            <a:r>
              <a:rPr lang="en-US" sz="1400" dirty="0" err="1"/>
              <a:t>berorientasi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. </a:t>
            </a:r>
            <a:r>
              <a:rPr lang="en-US" sz="1400" dirty="0" err="1"/>
              <a:t>Diciptakan</a:t>
            </a:r>
            <a:r>
              <a:rPr lang="en-US" sz="1400" dirty="0"/>
              <a:t> oleh Guido van Rossum dan </a:t>
            </a:r>
            <a:r>
              <a:rPr lang="en-US" sz="1400" dirty="0" err="1"/>
              <a:t>pertama</a:t>
            </a:r>
            <a:r>
              <a:rPr lang="en-US" sz="1400" dirty="0"/>
              <a:t> kali </a:t>
            </a:r>
            <a:r>
              <a:rPr lang="en-US" sz="1400" dirty="0" err="1"/>
              <a:t>dirilis</a:t>
            </a:r>
            <a:r>
              <a:rPr lang="en-US" sz="1400" dirty="0"/>
              <a:t> pada </a:t>
            </a:r>
            <a:r>
              <a:rPr lang="en-US" sz="1400" dirty="0" err="1"/>
              <a:t>tahun</a:t>
            </a:r>
            <a:r>
              <a:rPr lang="en-US" sz="1400" dirty="0"/>
              <a:t> 1991, Python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yang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dibaca</a:t>
            </a:r>
            <a:r>
              <a:rPr lang="en-US" sz="1400" dirty="0"/>
              <a:t> dan </a:t>
            </a:r>
            <a:r>
              <a:rPr lang="en-US" sz="1400" dirty="0" err="1"/>
              <a:t>ditulis</a:t>
            </a:r>
            <a:r>
              <a:rPr lang="en-US" sz="1400" dirty="0"/>
              <a:t>. </a:t>
            </a:r>
            <a:r>
              <a:rPr lang="en-US" sz="1400" dirty="0" err="1"/>
              <a:t>Sifatnya</a:t>
            </a:r>
            <a:r>
              <a:rPr lang="en-US" sz="1400" dirty="0"/>
              <a:t> yang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</a:t>
            </a:r>
            <a:r>
              <a:rPr lang="en-US" sz="1400" dirty="0" err="1"/>
              <a:t>memungkinkan</a:t>
            </a:r>
            <a:r>
              <a:rPr lang="en-US" sz="1400" dirty="0"/>
              <a:t> </a:t>
            </a:r>
            <a:r>
              <a:rPr lang="en-US" sz="1400" dirty="0" err="1"/>
              <a:t>pengembang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memodelkan</a:t>
            </a:r>
            <a:r>
              <a:rPr lang="en-US" sz="1400" dirty="0"/>
              <a:t> dan </a:t>
            </a:r>
            <a:r>
              <a:rPr lang="en-US" sz="1400" dirty="0" err="1"/>
              <a:t>mengorganisasi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,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mencakup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, </a:t>
            </a:r>
            <a:r>
              <a:rPr lang="en-US" sz="1400" dirty="0" err="1"/>
              <a:t>fungsi</a:t>
            </a:r>
            <a:r>
              <a:rPr lang="en-US" sz="1400" dirty="0"/>
              <a:t>, dan </a:t>
            </a:r>
            <a:r>
              <a:rPr lang="en-US" sz="1400" dirty="0" err="1"/>
              <a:t>kelas</a:t>
            </a:r>
            <a:r>
              <a:rPr lang="en-US" sz="14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Modul </a:t>
            </a:r>
            <a:r>
              <a:rPr lang="en-US" sz="1400" dirty="0" err="1"/>
              <a:t>Flet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framework Python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desktop dan web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yang </a:t>
            </a:r>
            <a:r>
              <a:rPr lang="en-US" sz="1400" dirty="0" err="1"/>
              <a:t>menarik</a:t>
            </a:r>
            <a:r>
              <a:rPr lang="en-US" sz="1400" dirty="0"/>
              <a:t> dan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.</a:t>
            </a:r>
            <a:endParaRPr lang="id-ID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konteks</a:t>
            </a:r>
            <a:r>
              <a:rPr lang="en-US" sz="1400" dirty="0"/>
              <a:t> </a:t>
            </a:r>
            <a:r>
              <a:rPr lang="en-US" sz="1400" dirty="0" err="1"/>
              <a:t>praktikum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python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flet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mengimplementasikan</a:t>
            </a:r>
            <a:r>
              <a:rPr lang="en-US" sz="1400" dirty="0"/>
              <a:t> </a:t>
            </a:r>
            <a:r>
              <a:rPr lang="en-US" sz="1400" dirty="0" err="1"/>
              <a:t>antarmuka</a:t>
            </a:r>
            <a:r>
              <a:rPr lang="en-US" sz="1400" dirty="0"/>
              <a:t> </a:t>
            </a:r>
            <a:r>
              <a:rPr lang="en-US" sz="1400" dirty="0" err="1"/>
              <a:t>kalkulator</a:t>
            </a:r>
            <a:r>
              <a:rPr lang="en-US" sz="1400" dirty="0"/>
              <a:t> </a:t>
            </a:r>
            <a:r>
              <a:rPr lang="en-US" sz="1400" dirty="0" err="1"/>
              <a:t>diskon</a:t>
            </a:r>
            <a:r>
              <a:rPr lang="en-US" sz="1400" dirty="0"/>
              <a:t> yang </a:t>
            </a:r>
            <a:r>
              <a:rPr lang="en-US" sz="1400" dirty="0" err="1"/>
              <a:t>interaktif</a:t>
            </a:r>
            <a:r>
              <a:rPr lang="en-US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Script Program Aplikasi Kalkulator Diskon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AA81-2342-FE4E-572A-EF688F1A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4" y="1524212"/>
            <a:ext cx="3075322" cy="1499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DC042-D36A-F65C-6477-6F7E376DD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4" y="3044391"/>
            <a:ext cx="4094116" cy="1965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107992-D477-CEAA-426F-68D55AAE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945" y="1745329"/>
            <a:ext cx="5225387" cy="882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F32CF-BDED-CE23-8F55-049B7E97B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640223"/>
            <a:ext cx="4296426" cy="1430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>
            <a:spLocks noGrp="1"/>
          </p:cNvSpPr>
          <p:nvPr>
            <p:ph type="title"/>
          </p:nvPr>
        </p:nvSpPr>
        <p:spPr>
          <a:xfrm>
            <a:off x="713225" y="761692"/>
            <a:ext cx="3858600" cy="733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Struktur Bahasa Yang Digunakan Dalam Program</a:t>
            </a:r>
            <a:endParaRPr sz="2000" dirty="0"/>
          </a:p>
        </p:txBody>
      </p:sp>
      <p:sp>
        <p:nvSpPr>
          <p:cNvPr id="404" name="Google Shape;404;p29"/>
          <p:cNvSpPr txBox="1">
            <a:spLocks noGrp="1"/>
          </p:cNvSpPr>
          <p:nvPr>
            <p:ph type="subTitle" idx="1"/>
          </p:nvPr>
        </p:nvSpPr>
        <p:spPr>
          <a:xfrm>
            <a:off x="713225" y="1494875"/>
            <a:ext cx="3858600" cy="3360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import </a:t>
            </a:r>
            <a:r>
              <a:rPr lang="en-US" b="1" dirty="0" err="1"/>
              <a:t>flet</a:t>
            </a:r>
            <a:r>
              <a:rPr lang="en-US" b="1" dirty="0"/>
              <a:t> as </a:t>
            </a:r>
            <a:r>
              <a:rPr lang="en-US" b="1" dirty="0" err="1"/>
              <a:t>ft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mengimport</a:t>
            </a:r>
            <a:r>
              <a:rPr lang="en-US" dirty="0"/>
              <a:t> file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directory </a:t>
            </a:r>
            <a:r>
              <a:rPr lang="en-US" dirty="0" err="1"/>
              <a:t>flet</a:t>
            </a:r>
            <a:r>
              <a:rPr lang="en-US" dirty="0"/>
              <a:t> di python.</a:t>
            </a:r>
          </a:p>
          <a:p>
            <a:pPr marL="0" lvl="0" indent="0" algn="just">
              <a:buNone/>
            </a:pPr>
            <a:r>
              <a:rPr lang="en-US" b="1" dirty="0" err="1"/>
              <a:t>def</a:t>
            </a:r>
            <a:r>
              <a:rPr lang="en-US" b="1" dirty="0"/>
              <a:t> main(page):  </a:t>
            </a:r>
            <a:r>
              <a:rPr lang="en-US" dirty="0"/>
              <a:t>-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page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control </a:t>
            </a:r>
            <a:r>
              <a:rPr lang="en-US" dirty="0" err="1"/>
              <a:t>kedalamnya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flet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b="1" dirty="0" err="1"/>
              <a:t>page.title</a:t>
            </a:r>
            <a:r>
              <a:rPr lang="en-US" b="1" dirty="0"/>
              <a:t> = </a:t>
            </a:r>
            <a:r>
              <a:rPr lang="en-US" dirty="0"/>
              <a:t>-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title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title “Calculator Discount”.</a:t>
            </a:r>
            <a:endParaRPr lang="id-ID" dirty="0"/>
          </a:p>
          <a:p>
            <a:pPr marL="0" lvl="0" indent="0" algn="just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b="1" dirty="0" err="1"/>
              <a:t>page.window_width</a:t>
            </a:r>
            <a:r>
              <a:rPr lang="en-US" b="1" dirty="0"/>
              <a:t> = </a:t>
            </a:r>
            <a:r>
              <a:rPr lang="en-US" dirty="0"/>
              <a:t>-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</a:t>
            </a:r>
            <a:r>
              <a:rPr lang="en-US" i="1" dirty="0"/>
              <a:t>window</a:t>
            </a:r>
            <a:r>
              <a:rPr lang="en-US" dirty="0"/>
              <a:t>)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r>
              <a:rPr lang="en-US" b="1" dirty="0" err="1"/>
              <a:t>page.window_height</a:t>
            </a:r>
            <a:r>
              <a:rPr lang="en-US" b="1" dirty="0"/>
              <a:t> = </a:t>
            </a:r>
            <a:r>
              <a:rPr lang="en-US" dirty="0"/>
              <a:t>-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(</a:t>
            </a:r>
            <a:r>
              <a:rPr lang="en-US" i="1" dirty="0"/>
              <a:t>window</a:t>
            </a:r>
            <a:r>
              <a:rPr lang="en-US" dirty="0"/>
              <a:t>)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pPr marL="0" lvl="0" indent="0" algn="just">
              <a:buNone/>
            </a:pPr>
            <a:endParaRPr lang="en-US" b="1" dirty="0"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4476834" y="317301"/>
            <a:ext cx="926901" cy="444391"/>
            <a:chOff x="1733084" y="2586526"/>
            <a:chExt cx="926901" cy="444391"/>
          </a:xfrm>
        </p:grpSpPr>
        <p:sp>
          <p:nvSpPr>
            <p:cNvPr id="407" name="Google Shape;407;p29"/>
            <p:cNvSpPr/>
            <p:nvPr/>
          </p:nvSpPr>
          <p:spPr>
            <a:xfrm flipH="1">
              <a:off x="1736906" y="2590397"/>
              <a:ext cx="923079" cy="440520"/>
            </a:xfrm>
            <a:custGeom>
              <a:avLst/>
              <a:gdLst/>
              <a:ahLst/>
              <a:cxnLst/>
              <a:rect l="l" t="t" r="r" b="b"/>
              <a:pathLst>
                <a:path w="11923" h="5690" extrusionOk="0">
                  <a:moveTo>
                    <a:pt x="11642" y="0"/>
                  </a:moveTo>
                  <a:lnTo>
                    <a:pt x="6860" y="4502"/>
                  </a:lnTo>
                  <a:cubicBezTo>
                    <a:pt x="6452" y="4897"/>
                    <a:pt x="5971" y="5279"/>
                    <a:pt x="5490" y="5279"/>
                  </a:cubicBezTo>
                  <a:cubicBezTo>
                    <a:pt x="5408" y="5279"/>
                    <a:pt x="5326" y="5268"/>
                    <a:pt x="5244" y="5244"/>
                  </a:cubicBezTo>
                  <a:cubicBezTo>
                    <a:pt x="4849" y="5112"/>
                    <a:pt x="4618" y="4733"/>
                    <a:pt x="4370" y="4321"/>
                  </a:cubicBezTo>
                  <a:cubicBezTo>
                    <a:pt x="4156" y="3941"/>
                    <a:pt x="3909" y="3546"/>
                    <a:pt x="3529" y="3298"/>
                  </a:cubicBezTo>
                  <a:cubicBezTo>
                    <a:pt x="3276" y="3136"/>
                    <a:pt x="2997" y="3068"/>
                    <a:pt x="2718" y="3068"/>
                  </a:cubicBezTo>
                  <a:cubicBezTo>
                    <a:pt x="2233" y="3068"/>
                    <a:pt x="1748" y="3273"/>
                    <a:pt x="1402" y="3546"/>
                  </a:cubicBezTo>
                  <a:cubicBezTo>
                    <a:pt x="743" y="4057"/>
                    <a:pt x="248" y="4881"/>
                    <a:pt x="1" y="5343"/>
                  </a:cubicBezTo>
                  <a:lnTo>
                    <a:pt x="363" y="5541"/>
                  </a:lnTo>
                  <a:cubicBezTo>
                    <a:pt x="759" y="4815"/>
                    <a:pt x="1221" y="4205"/>
                    <a:pt x="1650" y="3875"/>
                  </a:cubicBezTo>
                  <a:cubicBezTo>
                    <a:pt x="1929" y="3650"/>
                    <a:pt x="2326" y="3480"/>
                    <a:pt x="2715" y="3480"/>
                  </a:cubicBezTo>
                  <a:cubicBezTo>
                    <a:pt x="2924" y="3480"/>
                    <a:pt x="3131" y="3529"/>
                    <a:pt x="3315" y="3644"/>
                  </a:cubicBezTo>
                  <a:cubicBezTo>
                    <a:pt x="3612" y="3842"/>
                    <a:pt x="3810" y="4172"/>
                    <a:pt x="4024" y="4518"/>
                  </a:cubicBezTo>
                  <a:cubicBezTo>
                    <a:pt x="4288" y="4980"/>
                    <a:pt x="4585" y="5475"/>
                    <a:pt x="5129" y="5640"/>
                  </a:cubicBezTo>
                  <a:cubicBezTo>
                    <a:pt x="5244" y="5673"/>
                    <a:pt x="5360" y="5689"/>
                    <a:pt x="5492" y="5689"/>
                  </a:cubicBezTo>
                  <a:cubicBezTo>
                    <a:pt x="6118" y="5689"/>
                    <a:pt x="6695" y="5227"/>
                    <a:pt x="7141" y="4799"/>
                  </a:cubicBezTo>
                  <a:lnTo>
                    <a:pt x="11923" y="297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1733084" y="2586526"/>
              <a:ext cx="111098" cy="120078"/>
            </a:xfrm>
            <a:custGeom>
              <a:avLst/>
              <a:gdLst/>
              <a:ahLst/>
              <a:cxnLst/>
              <a:rect l="l" t="t" r="r" b="b"/>
              <a:pathLst>
                <a:path w="1435" h="1551" extrusionOk="0">
                  <a:moveTo>
                    <a:pt x="1221" y="1"/>
                  </a:moveTo>
                  <a:lnTo>
                    <a:pt x="0" y="149"/>
                  </a:lnTo>
                  <a:lnTo>
                    <a:pt x="50" y="561"/>
                  </a:lnTo>
                  <a:lnTo>
                    <a:pt x="990" y="446"/>
                  </a:lnTo>
                  <a:lnTo>
                    <a:pt x="990" y="446"/>
                  </a:lnTo>
                  <a:lnTo>
                    <a:pt x="825" y="1485"/>
                  </a:lnTo>
                  <a:lnTo>
                    <a:pt x="1237" y="1551"/>
                  </a:lnTo>
                  <a:lnTo>
                    <a:pt x="1435" y="232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32279F-AB92-2337-7368-414701A2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32" y="788376"/>
            <a:ext cx="4308778" cy="2100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FC774-F8D9-B1B2-D6DA-3B515A2CDC6D}"/>
              </a:ext>
            </a:extLst>
          </p:cNvPr>
          <p:cNvSpPr txBox="1"/>
          <p:nvPr/>
        </p:nvSpPr>
        <p:spPr>
          <a:xfrm>
            <a:off x="4551505" y="3086100"/>
            <a:ext cx="434520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/>
              <a:t>page.scroll</a:t>
            </a:r>
            <a:r>
              <a:rPr lang="en-US" sz="1100" b="1" dirty="0"/>
              <a:t> = </a:t>
            </a:r>
            <a:r>
              <a:rPr lang="en-US" sz="1100" dirty="0"/>
              <a:t>- </a:t>
            </a:r>
            <a:r>
              <a:rPr lang="en-US" sz="1100" dirty="0" err="1"/>
              <a:t>Digunakan</a:t>
            </a:r>
            <a:r>
              <a:rPr lang="en-US" sz="1100" dirty="0"/>
              <a:t> agar </a:t>
            </a:r>
            <a:r>
              <a:rPr lang="en-US" sz="1100" dirty="0" err="1"/>
              <a:t>halaman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scroll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pengguliran</a:t>
            </a:r>
            <a:r>
              <a:rPr lang="en-US" sz="1100" dirty="0"/>
              <a:t> </a:t>
            </a:r>
            <a:r>
              <a:rPr lang="en-US" sz="1100" dirty="0" err="1"/>
              <a:t>vertikal</a:t>
            </a:r>
            <a:r>
              <a:rPr lang="en-US" sz="1100" dirty="0"/>
              <a:t>.</a:t>
            </a:r>
          </a:p>
          <a:p>
            <a:endParaRPr lang="id-ID" sz="1200" b="1" dirty="0">
              <a:latin typeface="Mulish" panose="020B0604020202020204" charset="-52"/>
            </a:endParaRPr>
          </a:p>
          <a:p>
            <a:r>
              <a:rPr lang="en-US" sz="1200" b="1" dirty="0" err="1">
                <a:latin typeface="Mulish" panose="020B0604020202020204" charset="-52"/>
              </a:rPr>
              <a:t>ft.ScrollMode.AUTO</a:t>
            </a:r>
            <a:r>
              <a:rPr lang="en-US" sz="1200" b="1" dirty="0">
                <a:latin typeface="Mulish" panose="020B0604020202020204" charset="-52"/>
              </a:rPr>
              <a:t> </a:t>
            </a:r>
            <a:r>
              <a:rPr lang="en-US" sz="1200" dirty="0">
                <a:latin typeface="Mulish" panose="020B0604020202020204" charset="-52"/>
              </a:rPr>
              <a:t>- </a:t>
            </a:r>
            <a:r>
              <a:rPr lang="en-US" sz="1200" dirty="0" err="1">
                <a:latin typeface="Mulish" panose="020B0604020202020204" charset="-52"/>
              </a:rPr>
              <a:t>Digunakan</a:t>
            </a:r>
            <a:r>
              <a:rPr lang="en-US" sz="1200" dirty="0">
                <a:latin typeface="Mulish" panose="020B0604020202020204" charset="-52"/>
              </a:rPr>
              <a:t> agar </a:t>
            </a:r>
            <a:r>
              <a:rPr lang="en-US" sz="1200" dirty="0" err="1">
                <a:latin typeface="Mulish" panose="020B0604020202020204" charset="-52"/>
              </a:rPr>
              <a:t>jika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konten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lebih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banyak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maka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akan</a:t>
            </a:r>
            <a:r>
              <a:rPr lang="en-US" sz="1200" dirty="0">
                <a:latin typeface="Mulish" panose="020B0604020202020204" charset="-52"/>
              </a:rPr>
              <a:t> </a:t>
            </a:r>
            <a:r>
              <a:rPr lang="en-US" sz="1200" dirty="0" err="1">
                <a:latin typeface="Mulish" panose="020B0604020202020204" charset="-52"/>
              </a:rPr>
              <a:t>otomatis</a:t>
            </a:r>
            <a:r>
              <a:rPr lang="en-US" sz="1200" dirty="0">
                <a:latin typeface="Mulish" panose="020B0604020202020204" charset="-52"/>
              </a:rPr>
              <a:t> scroll.</a:t>
            </a:r>
            <a:endParaRPr lang="id-ID" sz="1200" dirty="0">
              <a:latin typeface="Mulish" panose="020B0604020202020204" charset="-5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>
            <a:spLocks noGrp="1"/>
          </p:cNvSpPr>
          <p:nvPr>
            <p:ph type="title"/>
          </p:nvPr>
        </p:nvSpPr>
        <p:spPr>
          <a:xfrm>
            <a:off x="713225" y="761692"/>
            <a:ext cx="3858600" cy="733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Struktur Bahasa Yang Digunakan Dalam Program</a:t>
            </a:r>
            <a:endParaRPr sz="2000" dirty="0"/>
          </a:p>
        </p:txBody>
      </p:sp>
      <p:sp>
        <p:nvSpPr>
          <p:cNvPr id="404" name="Google Shape;404;p29"/>
          <p:cNvSpPr txBox="1">
            <a:spLocks noGrp="1"/>
          </p:cNvSpPr>
          <p:nvPr>
            <p:ph type="subTitle" idx="1"/>
          </p:nvPr>
        </p:nvSpPr>
        <p:spPr>
          <a:xfrm>
            <a:off x="713225" y="1494875"/>
            <a:ext cx="3858600" cy="3360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err="1"/>
              <a:t>harga_barang.error_text</a:t>
            </a:r>
            <a:r>
              <a:rPr lang="en-US" sz="1100" b="1" dirty="0"/>
              <a:t> = None </a:t>
            </a:r>
            <a:r>
              <a:rPr lang="en-US" sz="1100" dirty="0"/>
              <a:t>– </a:t>
            </a:r>
            <a:r>
              <a:rPr lang="en-US" sz="1100" dirty="0" err="1"/>
              <a:t>Berfungsi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mendeklarasikan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diisi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invalid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garis</a:t>
            </a:r>
            <a:r>
              <a:rPr lang="en-US" sz="1100" dirty="0"/>
              <a:t> </a:t>
            </a:r>
            <a:r>
              <a:rPr lang="en-US" sz="1100" dirty="0" err="1"/>
              <a:t>tepi</a:t>
            </a:r>
            <a:r>
              <a:rPr lang="en-US" sz="1100" dirty="0"/>
              <a:t> bar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berubah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merah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b="1" dirty="0" err="1"/>
              <a:t>jumlah_diskon.error_text</a:t>
            </a:r>
            <a:r>
              <a:rPr lang="en-US" sz="1100" b="1" dirty="0"/>
              <a:t> = None </a:t>
            </a:r>
            <a:r>
              <a:rPr lang="en-US" sz="1100" dirty="0"/>
              <a:t>– </a:t>
            </a:r>
            <a:r>
              <a:rPr lang="en-US" sz="1100" dirty="0" err="1"/>
              <a:t>Berfungsi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mendeklarasikan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diskon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diisi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invalid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garis</a:t>
            </a:r>
            <a:r>
              <a:rPr lang="en-US" sz="1100" dirty="0"/>
              <a:t> </a:t>
            </a:r>
            <a:r>
              <a:rPr lang="en-US" sz="1100" dirty="0" err="1"/>
              <a:t>tepi</a:t>
            </a:r>
            <a:r>
              <a:rPr lang="en-US" sz="1100" dirty="0"/>
              <a:t> bar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diskon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berubah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merah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b="1" dirty="0"/>
              <a:t>if </a:t>
            </a:r>
            <a:r>
              <a:rPr lang="en-US" sz="1100" dirty="0"/>
              <a:t>-  </a:t>
            </a:r>
            <a:r>
              <a:rPr lang="en-US" sz="105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membuat</a:t>
            </a:r>
            <a:r>
              <a:rPr lang="en-US" sz="1100" dirty="0"/>
              <a:t> </a:t>
            </a:r>
            <a:r>
              <a:rPr lang="en-US" sz="1100" dirty="0" err="1"/>
              <a:t>keputusan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tertentu</a:t>
            </a:r>
            <a:r>
              <a:rPr lang="en-US" sz="1100" dirty="0"/>
              <a:t>.</a:t>
            </a:r>
          </a:p>
          <a:p>
            <a:pPr marL="0" indent="0" algn="just">
              <a:buNone/>
            </a:pPr>
            <a:r>
              <a:rPr lang="en-US" sz="1100" b="1" dirty="0" err="1"/>
              <a:t>elif</a:t>
            </a:r>
            <a:r>
              <a:rPr lang="en-US" sz="1100" b="1" dirty="0"/>
              <a:t> </a:t>
            </a:r>
            <a:r>
              <a:rPr lang="en-US" sz="1100" dirty="0"/>
              <a:t>-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singkatan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“else if “ yang di </a:t>
            </a:r>
            <a:r>
              <a:rPr lang="en-US" sz="1100" dirty="0" err="1"/>
              <a:t>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menambahkan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/>
              <a:t>tambahan</a:t>
            </a:r>
            <a:r>
              <a:rPr lang="en-US" sz="1100" dirty="0"/>
              <a:t>, </a:t>
            </a:r>
            <a:r>
              <a:rPr lang="en-US" sz="1100" dirty="0" err="1"/>
              <a:t>untuk</a:t>
            </a:r>
            <a:r>
              <a:rPr lang="en-US" sz="1100" dirty="0"/>
              <a:t> di </a:t>
            </a:r>
            <a:r>
              <a:rPr lang="en-US" sz="1100" dirty="0" err="1"/>
              <a:t>periksa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“if’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terpenuhi</a:t>
            </a:r>
            <a:r>
              <a:rPr lang="en-US" sz="1100" dirty="0"/>
              <a:t>.</a:t>
            </a:r>
            <a:endParaRPr lang="en-US" sz="1100" b="1" dirty="0"/>
          </a:p>
          <a:p>
            <a:pPr marL="0" lvl="0" indent="0" algn="just">
              <a:buNone/>
            </a:pPr>
            <a:r>
              <a:rPr lang="en-US" sz="1100" b="1" dirty="0"/>
              <a:t>else </a:t>
            </a:r>
            <a:r>
              <a:rPr lang="en-US" sz="1100" dirty="0"/>
              <a:t>- :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struktur</a:t>
            </a:r>
            <a:r>
              <a:rPr lang="en-US" sz="1100" dirty="0"/>
              <a:t> </a:t>
            </a:r>
            <a:r>
              <a:rPr lang="en-US" sz="1100" dirty="0" err="1"/>
              <a:t>kontrol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terpenuhi</a:t>
            </a:r>
            <a:r>
              <a:rPr lang="en-US" sz="1100" dirty="0"/>
              <a:t> </a:t>
            </a:r>
            <a:r>
              <a:rPr lang="en-US" sz="1100" dirty="0" err="1"/>
              <a:t>sebelumnya</a:t>
            </a:r>
            <a:r>
              <a:rPr lang="en-US" sz="1100" dirty="0"/>
              <a:t>. </a:t>
            </a: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“if” </a:t>
            </a:r>
            <a:r>
              <a:rPr lang="en-US" sz="1100" dirty="0" err="1"/>
              <a:t>atau</a:t>
            </a:r>
            <a:r>
              <a:rPr lang="en-US" sz="1100" dirty="0"/>
              <a:t> “</a:t>
            </a:r>
            <a:r>
              <a:rPr lang="en-US" sz="1100" dirty="0" err="1"/>
              <a:t>elif</a:t>
            </a:r>
            <a:r>
              <a:rPr lang="en-US" sz="1100" dirty="0"/>
              <a:t>” yang </a:t>
            </a:r>
            <a:r>
              <a:rPr lang="en-US" sz="1100" dirty="0" err="1"/>
              <a:t>terpenuhi</a:t>
            </a:r>
            <a:r>
              <a:rPr lang="en-US" sz="1100" dirty="0"/>
              <a:t>.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blok</a:t>
            </a:r>
            <a:r>
              <a:rPr lang="en-US" sz="1100" dirty="0"/>
              <a:t> </a:t>
            </a:r>
            <a:r>
              <a:rPr lang="en-US" sz="1100" dirty="0" err="1"/>
              <a:t>kode</a:t>
            </a:r>
            <a:r>
              <a:rPr lang="en-US" sz="1100" dirty="0"/>
              <a:t> “else”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dijalankan</a:t>
            </a:r>
            <a:r>
              <a:rPr lang="en-US" sz="1100" dirty="0"/>
              <a:t>.</a:t>
            </a:r>
            <a:endParaRPr lang="en-US" sz="1100" b="1" dirty="0"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4476834" y="317301"/>
            <a:ext cx="926901" cy="444391"/>
            <a:chOff x="1733084" y="2586526"/>
            <a:chExt cx="926901" cy="444391"/>
          </a:xfrm>
        </p:grpSpPr>
        <p:sp>
          <p:nvSpPr>
            <p:cNvPr id="407" name="Google Shape;407;p29"/>
            <p:cNvSpPr/>
            <p:nvPr/>
          </p:nvSpPr>
          <p:spPr>
            <a:xfrm flipH="1">
              <a:off x="1736906" y="2590397"/>
              <a:ext cx="923079" cy="440520"/>
            </a:xfrm>
            <a:custGeom>
              <a:avLst/>
              <a:gdLst/>
              <a:ahLst/>
              <a:cxnLst/>
              <a:rect l="l" t="t" r="r" b="b"/>
              <a:pathLst>
                <a:path w="11923" h="5690" extrusionOk="0">
                  <a:moveTo>
                    <a:pt x="11642" y="0"/>
                  </a:moveTo>
                  <a:lnTo>
                    <a:pt x="6860" y="4502"/>
                  </a:lnTo>
                  <a:cubicBezTo>
                    <a:pt x="6452" y="4897"/>
                    <a:pt x="5971" y="5279"/>
                    <a:pt x="5490" y="5279"/>
                  </a:cubicBezTo>
                  <a:cubicBezTo>
                    <a:pt x="5408" y="5279"/>
                    <a:pt x="5326" y="5268"/>
                    <a:pt x="5244" y="5244"/>
                  </a:cubicBezTo>
                  <a:cubicBezTo>
                    <a:pt x="4849" y="5112"/>
                    <a:pt x="4618" y="4733"/>
                    <a:pt x="4370" y="4321"/>
                  </a:cubicBezTo>
                  <a:cubicBezTo>
                    <a:pt x="4156" y="3941"/>
                    <a:pt x="3909" y="3546"/>
                    <a:pt x="3529" y="3298"/>
                  </a:cubicBezTo>
                  <a:cubicBezTo>
                    <a:pt x="3276" y="3136"/>
                    <a:pt x="2997" y="3068"/>
                    <a:pt x="2718" y="3068"/>
                  </a:cubicBezTo>
                  <a:cubicBezTo>
                    <a:pt x="2233" y="3068"/>
                    <a:pt x="1748" y="3273"/>
                    <a:pt x="1402" y="3546"/>
                  </a:cubicBezTo>
                  <a:cubicBezTo>
                    <a:pt x="743" y="4057"/>
                    <a:pt x="248" y="4881"/>
                    <a:pt x="1" y="5343"/>
                  </a:cubicBezTo>
                  <a:lnTo>
                    <a:pt x="363" y="5541"/>
                  </a:lnTo>
                  <a:cubicBezTo>
                    <a:pt x="759" y="4815"/>
                    <a:pt x="1221" y="4205"/>
                    <a:pt x="1650" y="3875"/>
                  </a:cubicBezTo>
                  <a:cubicBezTo>
                    <a:pt x="1929" y="3650"/>
                    <a:pt x="2326" y="3480"/>
                    <a:pt x="2715" y="3480"/>
                  </a:cubicBezTo>
                  <a:cubicBezTo>
                    <a:pt x="2924" y="3480"/>
                    <a:pt x="3131" y="3529"/>
                    <a:pt x="3315" y="3644"/>
                  </a:cubicBezTo>
                  <a:cubicBezTo>
                    <a:pt x="3612" y="3842"/>
                    <a:pt x="3810" y="4172"/>
                    <a:pt x="4024" y="4518"/>
                  </a:cubicBezTo>
                  <a:cubicBezTo>
                    <a:pt x="4288" y="4980"/>
                    <a:pt x="4585" y="5475"/>
                    <a:pt x="5129" y="5640"/>
                  </a:cubicBezTo>
                  <a:cubicBezTo>
                    <a:pt x="5244" y="5673"/>
                    <a:pt x="5360" y="5689"/>
                    <a:pt x="5492" y="5689"/>
                  </a:cubicBezTo>
                  <a:cubicBezTo>
                    <a:pt x="6118" y="5689"/>
                    <a:pt x="6695" y="5227"/>
                    <a:pt x="7141" y="4799"/>
                  </a:cubicBezTo>
                  <a:lnTo>
                    <a:pt x="11923" y="297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1733084" y="2586526"/>
              <a:ext cx="111098" cy="120078"/>
            </a:xfrm>
            <a:custGeom>
              <a:avLst/>
              <a:gdLst/>
              <a:ahLst/>
              <a:cxnLst/>
              <a:rect l="l" t="t" r="r" b="b"/>
              <a:pathLst>
                <a:path w="1435" h="1551" extrusionOk="0">
                  <a:moveTo>
                    <a:pt x="1221" y="1"/>
                  </a:moveTo>
                  <a:lnTo>
                    <a:pt x="0" y="149"/>
                  </a:lnTo>
                  <a:lnTo>
                    <a:pt x="50" y="561"/>
                  </a:lnTo>
                  <a:lnTo>
                    <a:pt x="990" y="446"/>
                  </a:lnTo>
                  <a:lnTo>
                    <a:pt x="990" y="446"/>
                  </a:lnTo>
                  <a:lnTo>
                    <a:pt x="825" y="1485"/>
                  </a:lnTo>
                  <a:lnTo>
                    <a:pt x="1237" y="1551"/>
                  </a:lnTo>
                  <a:lnTo>
                    <a:pt x="1435" y="232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4CAA6A-17B1-A5FC-A328-9295E79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25" y="509881"/>
            <a:ext cx="4286249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6DD9-B3F1-CE83-1913-94E03753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825" y="2567281"/>
            <a:ext cx="4286249" cy="674743"/>
          </a:xfrm>
          <a:prstGeom prst="rect">
            <a:avLst/>
          </a:prstGeom>
        </p:spPr>
      </p:pic>
      <p:sp>
        <p:nvSpPr>
          <p:cNvPr id="8" name="Google Shape;404;p29">
            <a:extLst>
              <a:ext uri="{FF2B5EF4-FFF2-40B4-BE49-F238E27FC236}">
                <a16:creationId xmlns:a16="http://schemas.microsoft.com/office/drawing/2014/main" id="{1962A269-C179-73BA-97B9-7C80A2AE4F98}"/>
              </a:ext>
            </a:extLst>
          </p:cNvPr>
          <p:cNvSpPr txBox="1">
            <a:spLocks/>
          </p:cNvSpPr>
          <p:nvPr/>
        </p:nvSpPr>
        <p:spPr>
          <a:xfrm>
            <a:off x="4532383" y="3242055"/>
            <a:ext cx="4286250" cy="1382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Font typeface="Nunito Light"/>
              <a:buNone/>
            </a:pPr>
            <a:r>
              <a:rPr lang="en-US" sz="1100" b="1" dirty="0" err="1"/>
              <a:t>page.add</a:t>
            </a:r>
            <a:r>
              <a:rPr lang="en-US" sz="1100" b="1" dirty="0"/>
              <a:t>() </a:t>
            </a:r>
            <a:r>
              <a:rPr lang="en-US" sz="1100" dirty="0"/>
              <a:t>–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menambahkan</a:t>
            </a:r>
            <a:r>
              <a:rPr lang="en-US" sz="1100" dirty="0"/>
              <a:t> page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objek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.</a:t>
            </a:r>
            <a:endParaRPr lang="id-ID" sz="1100" dirty="0"/>
          </a:p>
          <a:p>
            <a:pPr marL="0" indent="0" algn="just">
              <a:buFont typeface="Nunito Light"/>
              <a:buNone/>
            </a:pPr>
            <a:r>
              <a:rPr lang="en-US" sz="1100" b="1" dirty="0"/>
              <a:t>{:,}".format(</a:t>
            </a:r>
            <a:r>
              <a:rPr lang="en-US" sz="1100" b="1" dirty="0" err="1"/>
              <a:t>rumus</a:t>
            </a:r>
            <a:r>
              <a:rPr lang="en-US" sz="1100" b="1" dirty="0"/>
              <a:t>)</a:t>
            </a:r>
            <a:r>
              <a:rPr lang="en-US" sz="1100" dirty="0"/>
              <a:t> -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text label </a:t>
            </a:r>
            <a:r>
              <a:rPr lang="en-US" sz="1100" dirty="0" err="1"/>
              <a:t>harga</a:t>
            </a:r>
            <a:r>
              <a:rPr lang="en-US" sz="1100" dirty="0"/>
              <a:t> yang di </a:t>
            </a:r>
            <a:r>
              <a:rPr lang="en-US" sz="1100" dirty="0" err="1"/>
              <a:t>masukan</a:t>
            </a:r>
            <a:r>
              <a:rPr lang="en-US" sz="1100" dirty="0"/>
              <a:t> agar </a:t>
            </a:r>
            <a:r>
              <a:rPr lang="en-US" sz="1050" dirty="0" err="1"/>
              <a:t>setiap</a:t>
            </a:r>
            <a:r>
              <a:rPr lang="en-US" sz="1100" dirty="0"/>
              <a:t> 3 </a:t>
            </a:r>
            <a:r>
              <a:rPr lang="en-US" sz="1100" dirty="0" err="1"/>
              <a:t>angka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mengeluarkan</a:t>
            </a:r>
            <a:r>
              <a:rPr lang="en-US" sz="1100" dirty="0"/>
              <a:t> </a:t>
            </a:r>
            <a:r>
              <a:rPr lang="en-US" sz="1100" dirty="0" err="1"/>
              <a:t>karakter</a:t>
            </a:r>
            <a:r>
              <a:rPr lang="en-US" sz="1100" dirty="0"/>
              <a:t>/</a:t>
            </a:r>
            <a:r>
              <a:rPr lang="en-US" sz="1100" dirty="0" err="1"/>
              <a:t>simbol</a:t>
            </a:r>
            <a:r>
              <a:rPr lang="en-US" sz="1100" dirty="0"/>
              <a:t> </a:t>
            </a:r>
            <a:r>
              <a:rPr lang="en-US" sz="1100" dirty="0" err="1"/>
              <a:t>koma</a:t>
            </a:r>
            <a:r>
              <a:rPr lang="en-US" sz="1100" dirty="0"/>
              <a:t> “ , “ .</a:t>
            </a:r>
            <a:endParaRPr lang="id-ID" sz="1100" dirty="0"/>
          </a:p>
          <a:p>
            <a:pPr marL="0" indent="0" algn="just">
              <a:buFont typeface="Nunito Light"/>
              <a:buNone/>
            </a:pPr>
            <a:r>
              <a:rPr lang="en-US" sz="1100" b="1" dirty="0" err="1"/>
              <a:t>page.update</a:t>
            </a:r>
            <a:r>
              <a:rPr lang="en-US" sz="1100" b="1" dirty="0"/>
              <a:t>() </a:t>
            </a:r>
            <a:r>
              <a:rPr lang="en-US" sz="1100" dirty="0"/>
              <a:t>–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mengupdate</a:t>
            </a:r>
            <a:r>
              <a:rPr lang="en-US" sz="1100" dirty="0"/>
              <a:t> </a:t>
            </a:r>
            <a:r>
              <a:rPr lang="en-US" sz="1100" dirty="0" err="1"/>
              <a:t>tampilan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yang </a:t>
            </a:r>
            <a:r>
              <a:rPr lang="en-US" sz="1100" dirty="0" err="1"/>
              <a:t>terbaru</a:t>
            </a:r>
            <a:r>
              <a:rPr lang="en-US" sz="1100" dirty="0"/>
              <a:t>.</a:t>
            </a:r>
            <a:endParaRPr lang="id-ID" sz="1100" dirty="0"/>
          </a:p>
          <a:p>
            <a:pPr marL="0" indent="0" algn="just">
              <a:buFont typeface="Nunito Light"/>
              <a:buNone/>
            </a:pPr>
            <a:r>
              <a:rPr lang="en-US" sz="1100" b="1" dirty="0" err="1"/>
              <a:t>ft.Text</a:t>
            </a:r>
            <a:r>
              <a:rPr lang="en-US" sz="1100" b="1" dirty="0"/>
              <a:t> </a:t>
            </a:r>
            <a:r>
              <a:rPr lang="en-US" sz="1100" dirty="0"/>
              <a:t>– </a:t>
            </a:r>
            <a:r>
              <a:rPr lang="en-US" sz="1100" dirty="0" err="1"/>
              <a:t>Digunakan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menampilkan</a:t>
            </a:r>
            <a:r>
              <a:rPr lang="en-US" sz="1100" dirty="0"/>
              <a:t> </a:t>
            </a:r>
            <a:r>
              <a:rPr lang="en-US" sz="1100" dirty="0" err="1"/>
              <a:t>teks</a:t>
            </a:r>
            <a:r>
              <a:rPr lang="en-US" sz="1100" dirty="0"/>
              <a:t> pada </a:t>
            </a:r>
            <a:r>
              <a:rPr lang="en-US" sz="1100" dirty="0" err="1"/>
              <a:t>aplikasi</a:t>
            </a:r>
            <a:r>
              <a:rPr lang="en-US" sz="1100" dirty="0"/>
              <a:t>.</a:t>
            </a:r>
            <a:endParaRPr lang="id-ID" sz="1100" dirty="0"/>
          </a:p>
          <a:p>
            <a:pPr marL="0" indent="0" algn="just">
              <a:buFont typeface="Nunito Light"/>
              <a:buNone/>
            </a:pPr>
            <a:endParaRPr lang="en-US" sz="1100" dirty="0"/>
          </a:p>
          <a:p>
            <a:pPr marL="0" indent="0" algn="just">
              <a:buFont typeface="Nunito Light"/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08325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>
            <a:spLocks noGrp="1"/>
          </p:cNvSpPr>
          <p:nvPr>
            <p:ph type="title"/>
          </p:nvPr>
        </p:nvSpPr>
        <p:spPr>
          <a:xfrm>
            <a:off x="673783" y="426273"/>
            <a:ext cx="3858600" cy="733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Struktur Bahasa Yang Digunakan Dalam Program</a:t>
            </a:r>
            <a:endParaRPr sz="2000" dirty="0"/>
          </a:p>
        </p:txBody>
      </p:sp>
      <p:sp>
        <p:nvSpPr>
          <p:cNvPr id="404" name="Google Shape;404;p29"/>
          <p:cNvSpPr txBox="1">
            <a:spLocks noGrp="1"/>
          </p:cNvSpPr>
          <p:nvPr>
            <p:ph type="subTitle" idx="1"/>
          </p:nvPr>
        </p:nvSpPr>
        <p:spPr>
          <a:xfrm>
            <a:off x="1116467" y="3142712"/>
            <a:ext cx="6479288" cy="1430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b="1" dirty="0" err="1"/>
              <a:t>ft.TextField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area (</a:t>
            </a:r>
            <a:r>
              <a:rPr lang="en-US" i="1" dirty="0"/>
              <a:t>text bar</a:t>
            </a:r>
            <a:r>
              <a:rPr lang="en-US" dirty="0"/>
              <a:t>) pada 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lang="id-ID" dirty="0"/>
          </a:p>
          <a:p>
            <a:pPr marL="0" lvl="0" indent="0" algn="just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b="1" dirty="0" err="1"/>
              <a:t>ft.KeyboardType</a:t>
            </a:r>
            <a:r>
              <a:rPr lang="en-US" dirty="0"/>
              <a:t> –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type keyboard.</a:t>
            </a:r>
            <a:endParaRPr lang="id-ID" dirty="0"/>
          </a:p>
          <a:p>
            <a:pPr marL="0" lvl="0" indent="0" algn="just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b="1" dirty="0" err="1"/>
              <a:t>ft.ElevatedButton</a:t>
            </a:r>
            <a:r>
              <a:rPr lang="en-US" b="1" dirty="0"/>
              <a:t>(“text”, </a:t>
            </a:r>
            <a:r>
              <a:rPr lang="en-US" b="1" dirty="0" err="1"/>
              <a:t>on_click</a:t>
            </a:r>
            <a:r>
              <a:rPr lang="en-US" b="1" dirty="0"/>
              <a:t>=function)</a:t>
            </a:r>
            <a:r>
              <a:rPr lang="en-US" dirty="0"/>
              <a:t> –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.</a:t>
            </a:r>
            <a:endParaRPr lang="id-ID" dirty="0"/>
          </a:p>
          <a:p>
            <a:pPr marL="0" lvl="0" indent="0" algn="just">
              <a:buNone/>
            </a:pPr>
            <a:endParaRPr lang="en-US" b="1" dirty="0"/>
          </a:p>
          <a:p>
            <a:pPr marL="0" lvl="0" indent="0" algn="just">
              <a:buNone/>
            </a:pPr>
            <a:r>
              <a:rPr lang="en-US" b="1" dirty="0" err="1"/>
              <a:t>ft.app</a:t>
            </a:r>
            <a:r>
              <a:rPr lang="en-US" b="1" dirty="0"/>
              <a:t>(main) </a:t>
            </a:r>
            <a:r>
              <a:rPr lang="en-US" dirty="0"/>
              <a:t>–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program </a:t>
            </a:r>
            <a:r>
              <a:rPr lang="en-US" dirty="0" err="1"/>
              <a:t>flet</a:t>
            </a:r>
            <a:r>
              <a:rPr lang="en-US" dirty="0"/>
              <a:t>.</a:t>
            </a:r>
            <a:endParaRPr lang="en-US" b="1" dirty="0"/>
          </a:p>
        </p:txBody>
      </p:sp>
      <p:grpSp>
        <p:nvGrpSpPr>
          <p:cNvPr id="406" name="Google Shape;406;p29"/>
          <p:cNvGrpSpPr/>
          <p:nvPr/>
        </p:nvGrpSpPr>
        <p:grpSpPr>
          <a:xfrm>
            <a:off x="4476834" y="317301"/>
            <a:ext cx="926901" cy="444391"/>
            <a:chOff x="1733084" y="2586526"/>
            <a:chExt cx="926901" cy="444391"/>
          </a:xfrm>
        </p:grpSpPr>
        <p:sp>
          <p:nvSpPr>
            <p:cNvPr id="407" name="Google Shape;407;p29"/>
            <p:cNvSpPr/>
            <p:nvPr/>
          </p:nvSpPr>
          <p:spPr>
            <a:xfrm flipH="1">
              <a:off x="1736906" y="2590397"/>
              <a:ext cx="923079" cy="440520"/>
            </a:xfrm>
            <a:custGeom>
              <a:avLst/>
              <a:gdLst/>
              <a:ahLst/>
              <a:cxnLst/>
              <a:rect l="l" t="t" r="r" b="b"/>
              <a:pathLst>
                <a:path w="11923" h="5690" extrusionOk="0">
                  <a:moveTo>
                    <a:pt x="11642" y="0"/>
                  </a:moveTo>
                  <a:lnTo>
                    <a:pt x="6860" y="4502"/>
                  </a:lnTo>
                  <a:cubicBezTo>
                    <a:pt x="6452" y="4897"/>
                    <a:pt x="5971" y="5279"/>
                    <a:pt x="5490" y="5279"/>
                  </a:cubicBezTo>
                  <a:cubicBezTo>
                    <a:pt x="5408" y="5279"/>
                    <a:pt x="5326" y="5268"/>
                    <a:pt x="5244" y="5244"/>
                  </a:cubicBezTo>
                  <a:cubicBezTo>
                    <a:pt x="4849" y="5112"/>
                    <a:pt x="4618" y="4733"/>
                    <a:pt x="4370" y="4321"/>
                  </a:cubicBezTo>
                  <a:cubicBezTo>
                    <a:pt x="4156" y="3941"/>
                    <a:pt x="3909" y="3546"/>
                    <a:pt x="3529" y="3298"/>
                  </a:cubicBezTo>
                  <a:cubicBezTo>
                    <a:pt x="3276" y="3136"/>
                    <a:pt x="2997" y="3068"/>
                    <a:pt x="2718" y="3068"/>
                  </a:cubicBezTo>
                  <a:cubicBezTo>
                    <a:pt x="2233" y="3068"/>
                    <a:pt x="1748" y="3273"/>
                    <a:pt x="1402" y="3546"/>
                  </a:cubicBezTo>
                  <a:cubicBezTo>
                    <a:pt x="743" y="4057"/>
                    <a:pt x="248" y="4881"/>
                    <a:pt x="1" y="5343"/>
                  </a:cubicBezTo>
                  <a:lnTo>
                    <a:pt x="363" y="5541"/>
                  </a:lnTo>
                  <a:cubicBezTo>
                    <a:pt x="759" y="4815"/>
                    <a:pt x="1221" y="4205"/>
                    <a:pt x="1650" y="3875"/>
                  </a:cubicBezTo>
                  <a:cubicBezTo>
                    <a:pt x="1929" y="3650"/>
                    <a:pt x="2326" y="3480"/>
                    <a:pt x="2715" y="3480"/>
                  </a:cubicBezTo>
                  <a:cubicBezTo>
                    <a:pt x="2924" y="3480"/>
                    <a:pt x="3131" y="3529"/>
                    <a:pt x="3315" y="3644"/>
                  </a:cubicBezTo>
                  <a:cubicBezTo>
                    <a:pt x="3612" y="3842"/>
                    <a:pt x="3810" y="4172"/>
                    <a:pt x="4024" y="4518"/>
                  </a:cubicBezTo>
                  <a:cubicBezTo>
                    <a:pt x="4288" y="4980"/>
                    <a:pt x="4585" y="5475"/>
                    <a:pt x="5129" y="5640"/>
                  </a:cubicBezTo>
                  <a:cubicBezTo>
                    <a:pt x="5244" y="5673"/>
                    <a:pt x="5360" y="5689"/>
                    <a:pt x="5492" y="5689"/>
                  </a:cubicBezTo>
                  <a:cubicBezTo>
                    <a:pt x="6118" y="5689"/>
                    <a:pt x="6695" y="5227"/>
                    <a:pt x="7141" y="4799"/>
                  </a:cubicBezTo>
                  <a:lnTo>
                    <a:pt x="11923" y="297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 flipH="1">
              <a:off x="1733084" y="2586526"/>
              <a:ext cx="111098" cy="120078"/>
            </a:xfrm>
            <a:custGeom>
              <a:avLst/>
              <a:gdLst/>
              <a:ahLst/>
              <a:cxnLst/>
              <a:rect l="l" t="t" r="r" b="b"/>
              <a:pathLst>
                <a:path w="1435" h="1551" extrusionOk="0">
                  <a:moveTo>
                    <a:pt x="1221" y="1"/>
                  </a:moveTo>
                  <a:lnTo>
                    <a:pt x="0" y="149"/>
                  </a:lnTo>
                  <a:lnTo>
                    <a:pt x="50" y="561"/>
                  </a:lnTo>
                  <a:lnTo>
                    <a:pt x="990" y="446"/>
                  </a:lnTo>
                  <a:lnTo>
                    <a:pt x="990" y="446"/>
                  </a:lnTo>
                  <a:lnTo>
                    <a:pt x="825" y="1485"/>
                  </a:lnTo>
                  <a:lnTo>
                    <a:pt x="1237" y="1551"/>
                  </a:lnTo>
                  <a:lnTo>
                    <a:pt x="1435" y="232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9E54AEA-C638-C4D6-DFEA-B37629B9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85" y="1159457"/>
            <a:ext cx="5324664" cy="17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endParaRPr dirty="0"/>
          </a:p>
        </p:txBody>
      </p:sp>
      <p:sp>
        <p:nvSpPr>
          <p:cNvPr id="435" name="Google Shape;435;p32"/>
          <p:cNvSpPr txBox="1">
            <a:spLocks noGrp="1"/>
          </p:cNvSpPr>
          <p:nvPr>
            <p:ph type="subTitle" idx="6"/>
          </p:nvPr>
        </p:nvSpPr>
        <p:spPr>
          <a:xfrm>
            <a:off x="869989" y="1268700"/>
            <a:ext cx="2843007" cy="44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Bar Harga Barang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9" t="15513" r="36666" b="50549"/>
          <a:stretch/>
        </p:blipFill>
        <p:spPr>
          <a:xfrm>
            <a:off x="720000" y="1733411"/>
            <a:ext cx="3268717" cy="2965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4" t="52108" r="36666" b="14159"/>
          <a:stretch/>
        </p:blipFill>
        <p:spPr>
          <a:xfrm>
            <a:off x="4639525" y="1733411"/>
            <a:ext cx="3382772" cy="3000848"/>
          </a:xfrm>
          <a:prstGeom prst="rect">
            <a:avLst/>
          </a:prstGeom>
        </p:spPr>
      </p:pic>
      <p:sp>
        <p:nvSpPr>
          <p:cNvPr id="16" name="Google Shape;435;p32"/>
          <p:cNvSpPr txBox="1">
            <a:spLocks noGrp="1"/>
          </p:cNvSpPr>
          <p:nvPr>
            <p:ph type="subTitle" idx="6"/>
          </p:nvPr>
        </p:nvSpPr>
        <p:spPr>
          <a:xfrm>
            <a:off x="4828203" y="1232334"/>
            <a:ext cx="3005416" cy="44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Bar Jumlah diskon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VP Roadmap Tool Pitch Deck by Slidesgo">
  <a:themeElements>
    <a:clrScheme name="Simple Light">
      <a:dk1>
        <a:srgbClr val="191919"/>
      </a:dk1>
      <a:lt1>
        <a:srgbClr val="FFFFFF"/>
      </a:lt1>
      <a:dk2>
        <a:srgbClr val="FF6978"/>
      </a:dk2>
      <a:lt2>
        <a:srgbClr val="2667FF"/>
      </a:lt2>
      <a:accent1>
        <a:srgbClr val="F3C98C"/>
      </a:accent1>
      <a:accent2>
        <a:srgbClr val="ACEAD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656</Words>
  <Application>Microsoft Office PowerPoint</Application>
  <PresentationFormat>On-screen Show 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</vt:lpstr>
      <vt:lpstr>Arial</vt:lpstr>
      <vt:lpstr>Nunito Light</vt:lpstr>
      <vt:lpstr>Raleway</vt:lpstr>
      <vt:lpstr>Mulish</vt:lpstr>
      <vt:lpstr>MVP Roadmap Tool Pitch Deck by Slidesgo</vt:lpstr>
      <vt:lpstr>Laporan Praktikum PBO</vt:lpstr>
      <vt:lpstr>Aplikasi Perhitungan Dengan Metode Penggunaan Flet Dalam Python</vt:lpstr>
      <vt:lpstr>Nama Anggota Kelompok :</vt:lpstr>
      <vt:lpstr>Python dan Modul Flet</vt:lpstr>
      <vt:lpstr>Script Program Aplikasi Kalkulator Diskon</vt:lpstr>
      <vt:lpstr>Struktur Bahasa Yang Digunakan Dalam Program</vt:lpstr>
      <vt:lpstr>Struktur Bahasa Yang Digunakan Dalam Program</vt:lpstr>
      <vt:lpstr>Struktur Bahasa Yang Digunakan Dalam Program</vt:lpstr>
      <vt:lpstr>Tampilan Aplikasi Yang Dibuat</vt:lpstr>
      <vt:lpstr>Tampilan Aplikasi Yang Dibuat</vt:lpstr>
      <vt:lpstr>Tampilan Aplikasi Yang Dibuat</vt:lpstr>
      <vt:lpstr>Tampilan Aplikasi Yang Dibuat</vt:lpstr>
      <vt:lpstr>Tampilan Aplikasi Yang Dibuat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Praktikum PBO</dc:title>
  <dc:creator>SaeftianLutfi</dc:creator>
  <cp:lastModifiedBy>suga r</cp:lastModifiedBy>
  <cp:revision>30</cp:revision>
  <dcterms:modified xsi:type="dcterms:W3CDTF">2023-11-18T10:23:45Z</dcterms:modified>
</cp:coreProperties>
</file>