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Data Science 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3/30(Tue)</a:t>
            </a:r>
            <a:r>
              <a:rPr lang="zh-TW" altLang="en-US" dirty="0"/>
              <a:t> </a:t>
            </a:r>
            <a:r>
              <a:rPr lang="en-US" altLang="zh-TW" dirty="0"/>
              <a:t>23:59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4/13</a:t>
            </a:r>
            <a:r>
              <a:rPr lang="zh-TW" altLang="en-US" dirty="0"/>
              <a:t> </a:t>
            </a:r>
            <a:r>
              <a:rPr lang="en-US" altLang="zh-TW" dirty="0"/>
              <a:t>(Tue)</a:t>
            </a:r>
            <a:r>
              <a:rPr lang="zh-TW" altLang="en-US" dirty="0"/>
              <a:t> </a:t>
            </a:r>
            <a:r>
              <a:rPr lang="en-US" altLang="zh-TW" dirty="0"/>
              <a:t>23:59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繳交和執行環境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或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擇一</a:t>
            </a:r>
            <a:r>
              <a:rPr lang="zh-TW" altLang="en-US" dirty="0" smtClean="0"/>
              <a:t>繳交</a:t>
            </a:r>
            <a:r>
              <a:rPr lang="zh-TW" altLang="en-US" dirty="0" smtClean="0"/>
              <a:t>到</a:t>
            </a:r>
            <a:r>
              <a:rPr lang="en-US" altLang="zh-TW" dirty="0" smtClean="0"/>
              <a:t>ILMS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_hw2.cpp</a:t>
            </a:r>
            <a:r>
              <a:rPr lang="zh-TW" altLang="en-US" dirty="0" smtClean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rgbClr val="FF0000"/>
                </a:solidFill>
              </a:rPr>
              <a:t>hw2.py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OS:</a:t>
            </a:r>
            <a:r>
              <a:rPr lang="zh-TW" altLang="en-US" dirty="0" smtClean="0"/>
              <a:t> </a:t>
            </a:r>
            <a:r>
              <a:rPr lang="en-US" altLang="zh-TW" dirty="0" smtClean="0"/>
              <a:t>Ubuntu 16.04.5 LTS</a:t>
            </a:r>
          </a:p>
          <a:p>
            <a:pPr lvl="1"/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vesion</a:t>
            </a:r>
            <a:r>
              <a:rPr lang="en-US" altLang="zh-TW" dirty="0" smtClean="0"/>
              <a:t>: 5.4.0 </a:t>
            </a:r>
          </a:p>
          <a:p>
            <a:pPr lvl="1"/>
            <a:r>
              <a:rPr lang="en-US" altLang="zh-TW" dirty="0" smtClean="0"/>
              <a:t>Python version: </a:t>
            </a:r>
            <a:r>
              <a:rPr lang="en-US" altLang="zh-TW" dirty="0"/>
              <a:t>python 3.7.9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GCC in windows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the compiler </a:t>
            </a:r>
            <a:r>
              <a:rPr lang="en-US" altLang="zh-TW" dirty="0" smtClean="0"/>
              <a:t>installer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https://sourceforge.net/projects/mingw-w64/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3" y="2990950"/>
            <a:ext cx="4373440" cy="364248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31056" y="4601174"/>
            <a:ext cx="1019908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61" y="3093402"/>
            <a:ext cx="5302836" cy="35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gcc</a:t>
            </a:r>
            <a:r>
              <a:rPr lang="en-US" altLang="zh-TW" dirty="0"/>
              <a:t> version 5.4.0 and i686 architecture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7222"/>
            <a:ext cx="5086350" cy="37528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Install </a:t>
            </a:r>
            <a:r>
              <a:rPr lang="en-US" altLang="zh-TW" dirty="0"/>
              <a:t>the compiler to C</a:t>
            </a:r>
            <a:r>
              <a:rPr lang="en-US" altLang="zh-TW" dirty="0" smtClean="0"/>
              <a:t>:\MinGW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768"/>
            <a:ext cx="5124450" cy="36957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4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Computer [right button</a:t>
            </a:r>
            <a:r>
              <a:rPr lang="en-US" altLang="zh-TW" dirty="0" smtClean="0"/>
              <a:t>]-&gt;Properties</a:t>
            </a:r>
          </a:p>
          <a:p>
            <a:r>
              <a:rPr lang="en-US" altLang="zh-TW" dirty="0" smtClean="0"/>
              <a:t>- </a:t>
            </a:r>
            <a:r>
              <a:rPr lang="en-US" altLang="zh-TW" dirty="0"/>
              <a:t>&gt;Advanced system settings- &gt;Advanced-&gt;Environment </a:t>
            </a:r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-&gt; </a:t>
            </a:r>
            <a:r>
              <a:rPr lang="en-US" altLang="zh-TW" dirty="0"/>
              <a:t>System Variables-&gt;Path-&gt;add the instruction C:\MinGW\mingw32\bin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Now you can use g++ in </a:t>
            </a:r>
            <a:r>
              <a:rPr lang="en-US" altLang="zh-TW" dirty="0" err="1"/>
              <a:t>cmd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3" y="361417"/>
            <a:ext cx="6207866" cy="318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62" y="2183477"/>
            <a:ext cx="6844018" cy="405938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目標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給定</a:t>
            </a:r>
            <a:r>
              <a:rPr lang="en-US" altLang="zh-TW" dirty="0" smtClean="0"/>
              <a:t>transactions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min support (</a:t>
            </a:r>
            <a:r>
              <a:rPr lang="zh-TW" altLang="en-US" dirty="0" smtClean="0"/>
              <a:t>頻率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，實作演算法找出</a:t>
            </a:r>
            <a:r>
              <a:rPr lang="en-US" altLang="zh-TW" dirty="0" smtClean="0"/>
              <a:t>frequent patterns</a:t>
            </a:r>
          </a:p>
          <a:p>
            <a:r>
              <a:rPr lang="zh-TW" altLang="en-US" dirty="0" smtClean="0"/>
              <a:t>可使用</a:t>
            </a:r>
            <a:r>
              <a:rPr lang="en-US" altLang="zh-TW" dirty="0" smtClean="0">
                <a:solidFill>
                  <a:srgbClr val="FF0000"/>
                </a:solidFill>
              </a:rPr>
              <a:t>python3</a:t>
            </a:r>
            <a:r>
              <a:rPr lang="zh-TW" altLang="en-US" dirty="0" smtClean="0"/>
              <a:t>或是</a:t>
            </a:r>
            <a:r>
              <a:rPr lang="en-US" altLang="zh-TW" dirty="0" smtClean="0">
                <a:solidFill>
                  <a:srgbClr val="FF0000"/>
                </a:solidFill>
              </a:rPr>
              <a:t>C++</a:t>
            </a:r>
          </a:p>
          <a:p>
            <a:r>
              <a:rPr lang="zh-TW" altLang="en-US" dirty="0" smtClean="0"/>
              <a:t>演算法不限，</a:t>
            </a:r>
            <a:r>
              <a:rPr lang="en-US" altLang="zh-TW" dirty="0" err="1" smtClean="0"/>
              <a:t>Apriori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FP Growth</a:t>
            </a:r>
            <a:r>
              <a:rPr lang="zh-TW" altLang="en-US" dirty="0" smtClean="0"/>
              <a:t>等皆可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輸入存有</a:t>
            </a:r>
            <a:r>
              <a:rPr lang="en-US" altLang="zh-TW" dirty="0" smtClean="0"/>
              <a:t>transactions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en-US" altLang="zh-TW" dirty="0" smtClean="0"/>
              <a:t>Item</a:t>
            </a:r>
            <a:r>
              <a:rPr lang="zh-TW" altLang="en-US" dirty="0" smtClean="0"/>
              <a:t>以數字表示，範圍為</a:t>
            </a:r>
            <a:r>
              <a:rPr lang="en-US" altLang="zh-TW" dirty="0" smtClean="0">
                <a:solidFill>
                  <a:srgbClr val="FF0000"/>
                </a:solidFill>
              </a:rPr>
              <a:t>0~999</a:t>
            </a:r>
          </a:p>
          <a:p>
            <a:r>
              <a:rPr lang="en-US" altLang="zh-TW" dirty="0" smtClean="0"/>
              <a:t>Transactions </a:t>
            </a:r>
            <a:r>
              <a:rPr lang="zh-TW" altLang="en-US" dirty="0" smtClean="0"/>
              <a:t>最多 </a:t>
            </a:r>
            <a:r>
              <a:rPr lang="en-US" altLang="zh-TW" dirty="0" smtClean="0">
                <a:solidFill>
                  <a:srgbClr val="FF0000"/>
                </a:solidFill>
              </a:rPr>
              <a:t>100000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zh-TW" altLang="en-US" dirty="0" smtClean="0"/>
              <a:t>每一行代表一筆</a:t>
            </a:r>
            <a:r>
              <a:rPr lang="en-US" altLang="zh-TW" dirty="0" smtClean="0"/>
              <a:t>transaction</a:t>
            </a:r>
            <a:r>
              <a:rPr lang="zh-TW" altLang="en-US" dirty="0" smtClean="0"/>
              <a:t>，一筆</a:t>
            </a:r>
            <a:r>
              <a:rPr lang="en-US" altLang="zh-TW" dirty="0" smtClean="0"/>
              <a:t>transaction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之間用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區隔無空格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6" y="1580322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輸出一個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一行為一組</a:t>
            </a:r>
            <a:r>
              <a:rPr lang="en-US" altLang="zh-TW" dirty="0" smtClean="0"/>
              <a:t>frequent pattern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frequent pattern</a:t>
            </a:r>
            <a:r>
              <a:rPr lang="zh-TW" altLang="en-US" dirty="0" smtClean="0"/>
              <a:t>後接上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再接上</a:t>
            </a:r>
            <a:r>
              <a:rPr lang="en-US" altLang="zh-TW" dirty="0" smtClean="0"/>
              <a:t>support (</a:t>
            </a:r>
            <a:r>
              <a:rPr lang="zh-TW" altLang="en-US" dirty="0" smtClean="0"/>
              <a:t>出現頻率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Frequent pattern</a:t>
            </a:r>
            <a:r>
              <a:rPr lang="zh-TW" altLang="en-US" dirty="0" smtClean="0"/>
              <a:t>順序從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數量少的到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數量多的，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數量相同者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編號小的排在前面</a:t>
            </a:r>
            <a:endParaRPr lang="en-US" altLang="zh-TW" dirty="0" smtClean="0"/>
          </a:p>
          <a:p>
            <a:r>
              <a:rPr lang="zh-TW" altLang="en-US" dirty="0" smtClean="0"/>
              <a:t>每筆</a:t>
            </a:r>
            <a:r>
              <a:rPr lang="en-US" altLang="zh-TW" dirty="0" smtClean="0"/>
              <a:t>frequent pattern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也是由小排到大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Support</a:t>
            </a:r>
            <a:r>
              <a:rPr lang="zh-TW" altLang="en-US" dirty="0" smtClean="0">
                <a:solidFill>
                  <a:srgbClr val="FF0000"/>
                </a:solidFill>
              </a:rPr>
              <a:t>四捨五入到小數點後第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位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比較完之後才四捨五入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輸出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sample.txt (min support = 0.2)</a:t>
            </a:r>
            <a:r>
              <a:rPr lang="zh-TW" altLang="en-US" dirty="0" smtClean="0"/>
              <a:t>計算出的</a:t>
            </a:r>
            <a:r>
              <a:rPr lang="en-US" altLang="zh-TW" dirty="0" smtClean="0"/>
              <a:t>output,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sample_out.txt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要求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或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擇一，程式檔名取名為</a:t>
            </a:r>
            <a:r>
              <a:rPr lang="zh-TW" altLang="en-US" dirty="0" smtClean="0">
                <a:solidFill>
                  <a:srgbClr val="FF0000"/>
                </a:solidFill>
              </a:rPr>
              <a:t>你的學</a:t>
            </a:r>
            <a:r>
              <a:rPr lang="zh-TW" altLang="en-US" dirty="0">
                <a:solidFill>
                  <a:srgbClr val="FF0000"/>
                </a:solidFill>
              </a:rPr>
              <a:t>號</a:t>
            </a:r>
            <a:r>
              <a:rPr lang="en-US" altLang="zh-TW" dirty="0" smtClean="0">
                <a:solidFill>
                  <a:srgbClr val="FF0000"/>
                </a:solidFill>
              </a:rPr>
              <a:t>_hw2.cpp</a:t>
            </a:r>
            <a:r>
              <a:rPr lang="zh-TW" altLang="en-US" dirty="0" smtClean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rgbClr val="FF0000"/>
                </a:solidFill>
              </a:rPr>
              <a:t>hw2.py</a:t>
            </a:r>
          </a:p>
          <a:p>
            <a:r>
              <a:rPr lang="zh-TW" altLang="en-US" dirty="0"/>
              <a:t>在</a:t>
            </a:r>
            <a:r>
              <a:rPr lang="zh-TW" altLang="en-US" dirty="0" smtClean="0"/>
              <a:t>執行程式時需在後面依序輸入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個參數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 support</a:t>
            </a:r>
            <a:r>
              <a:rPr lang="zh-TW" altLang="en-US" dirty="0" smtClean="0"/>
              <a:t>、輸入檔名、輸出檔名</a:t>
            </a:r>
            <a:endParaRPr lang="en-US" altLang="zh-TW" dirty="0" smtClean="0"/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執行方式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g++ -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11 -o </a:t>
            </a:r>
            <a:r>
              <a:rPr lang="zh-TW" altLang="en-US" dirty="0" smtClean="0"/>
              <a:t>你的學號</a:t>
            </a:r>
            <a:r>
              <a:rPr lang="en-US" altLang="zh-TW" dirty="0" smtClean="0"/>
              <a:t>_hw2 </a:t>
            </a:r>
            <a:r>
              <a:rPr lang="zh-TW" altLang="en-US" dirty="0" smtClean="0"/>
              <a:t>你</a:t>
            </a:r>
            <a:r>
              <a:rPr lang="zh-TW" altLang="en-US" dirty="0"/>
              <a:t>的學號</a:t>
            </a:r>
            <a:r>
              <a:rPr lang="en-US" altLang="zh-TW" dirty="0"/>
              <a:t>_hw2 .</a:t>
            </a:r>
            <a:r>
              <a:rPr lang="en-US" altLang="zh-TW" dirty="0" smtClean="0"/>
              <a:t>cpp</a:t>
            </a:r>
          </a:p>
          <a:p>
            <a:pPr lvl="1"/>
            <a:r>
              <a:rPr lang="zh-TW" altLang="en-US" dirty="0" smtClean="0"/>
              <a:t>執行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./</a:t>
            </a:r>
            <a:r>
              <a:rPr lang="zh-TW" altLang="en-US" dirty="0"/>
              <a:t>你的學號</a:t>
            </a:r>
            <a:r>
              <a:rPr lang="en-US" altLang="zh-TW" dirty="0"/>
              <a:t>_hw2 </a:t>
            </a:r>
            <a:r>
              <a:rPr lang="en-US" altLang="zh-TW" dirty="0" smtClean="0"/>
              <a:t>[min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support] [</a:t>
            </a:r>
            <a:r>
              <a:rPr lang="zh-TW" altLang="en-US" dirty="0" smtClean="0"/>
              <a:t>輸入檔名</a:t>
            </a:r>
            <a:r>
              <a:rPr lang="en-US" altLang="zh-TW" dirty="0" smtClean="0"/>
              <a:t>] [</a:t>
            </a:r>
            <a:r>
              <a:rPr lang="zh-TW" altLang="en-US" dirty="0" smtClean="0"/>
              <a:t>輸出檔名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dirty="0" smtClean="0"/>
              <a:t>(windows</a:t>
            </a:r>
            <a:r>
              <a:rPr lang="zh-TW" altLang="en-US" dirty="0" smtClean="0"/>
              <a:t>環境下</a:t>
            </a:r>
            <a:r>
              <a:rPr lang="zh-TW" altLang="en-US" dirty="0"/>
              <a:t>為你的學號</a:t>
            </a:r>
            <a:r>
              <a:rPr lang="en-US" altLang="zh-TW" dirty="0"/>
              <a:t>_hw2.exe </a:t>
            </a:r>
            <a:r>
              <a:rPr lang="en-US" altLang="zh-TW" dirty="0" smtClean="0"/>
              <a:t>[</a:t>
            </a:r>
            <a:r>
              <a:rPr lang="en-US" altLang="zh-TW" dirty="0"/>
              <a:t>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./12345_hw2 0.2 input1.txt ouput1.txt</a:t>
            </a:r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執行方式</a:t>
            </a:r>
            <a:endParaRPr lang="en-US" altLang="zh-TW" dirty="0"/>
          </a:p>
          <a:p>
            <a:pPr lvl="1"/>
            <a:r>
              <a:rPr lang="zh-TW" altLang="en-US" dirty="0"/>
              <a:t>執行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python3 </a:t>
            </a:r>
            <a:r>
              <a:rPr lang="zh-TW" altLang="en-US" dirty="0" smtClean="0"/>
              <a:t>你</a:t>
            </a:r>
            <a:r>
              <a:rPr lang="zh-TW" altLang="en-US" dirty="0"/>
              <a:t>的學號</a:t>
            </a:r>
            <a:r>
              <a:rPr lang="en-US" altLang="zh-TW" dirty="0"/>
              <a:t>_</a:t>
            </a:r>
            <a:r>
              <a:rPr lang="en-US" altLang="zh-TW" dirty="0" smtClean="0"/>
              <a:t>hw2.py </a:t>
            </a:r>
            <a:r>
              <a:rPr lang="en-US" altLang="zh-TW" dirty="0"/>
              <a:t>[min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/>
              <a:t>禁止使用</a:t>
            </a:r>
            <a:r>
              <a:rPr lang="en-US" altLang="zh-TW" dirty="0" err="1"/>
              <a:t>apyori</a:t>
            </a:r>
            <a:r>
              <a:rPr lang="zh-TW" altLang="en-US" dirty="0"/>
              <a:t>、</a:t>
            </a:r>
            <a:r>
              <a:rPr lang="en-US" altLang="zh-TW" dirty="0" err="1"/>
              <a:t>pyfpgrowth</a:t>
            </a:r>
            <a:r>
              <a:rPr lang="zh-TW" altLang="en-US" dirty="0"/>
              <a:t>等套件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評分標準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449" y="1842101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5</a:t>
            </a:r>
            <a:r>
              <a:rPr lang="zh-TW" altLang="en-US" dirty="0" smtClean="0"/>
              <a:t>筆測資，分數根據過的筆數 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一筆全對才有分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0~5</a:t>
            </a:r>
            <a:r>
              <a:rPr lang="zh-TW" altLang="en-US" dirty="0" smtClean="0"/>
              <a:t>依序為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60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70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100(or 90 or 95)</a:t>
            </a:r>
            <a:r>
              <a:rPr lang="zh-TW" altLang="en-US" dirty="0" smtClean="0"/>
              <a:t>，其中最後一筆測資會根據速度給分，前</a:t>
            </a:r>
            <a:r>
              <a:rPr lang="en-US" altLang="zh-TW" dirty="0" smtClean="0"/>
              <a:t>33%</a:t>
            </a:r>
            <a:r>
              <a:rPr lang="zh-TW" altLang="en-US" dirty="0" smtClean="0"/>
              <a:t>快的得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分，</a:t>
            </a:r>
            <a:r>
              <a:rPr lang="zh-TW" altLang="en-US" dirty="0"/>
              <a:t>中</a:t>
            </a:r>
            <a:r>
              <a:rPr lang="en-US" altLang="zh-TW" dirty="0" smtClean="0"/>
              <a:t>33%</a:t>
            </a:r>
            <a:r>
              <a:rPr lang="zh-TW" altLang="en-US" dirty="0" smtClean="0"/>
              <a:t>的得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分，後</a:t>
            </a:r>
            <a:r>
              <a:rPr lang="en-US" altLang="zh-TW" dirty="0" smtClean="0"/>
              <a:t>33%</a:t>
            </a:r>
            <a:r>
              <a:rPr lang="zh-TW" altLang="en-US" dirty="0" smtClean="0"/>
              <a:t>的得</a:t>
            </a:r>
            <a:r>
              <a:rPr lang="en-US" altLang="zh-TW" dirty="0"/>
              <a:t>5</a:t>
            </a:r>
            <a:r>
              <a:rPr lang="zh-TW" altLang="en-US" dirty="0" smtClean="0"/>
              <a:t>分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40096"/>
              </p:ext>
            </p:extLst>
          </p:nvPr>
        </p:nvGraphicFramePr>
        <p:xfrm>
          <a:off x="1346018" y="3254930"/>
          <a:ext cx="8811596" cy="323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231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2955049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2760036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53837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助教</a:t>
                      </a:r>
                      <a:r>
                        <a:rPr lang="en-US" altLang="zh-TW" dirty="0" err="1" smtClean="0"/>
                        <a:t>Fp</a:t>
                      </a:r>
                      <a:r>
                        <a:rPr lang="en-US" altLang="zh-TW" dirty="0" smtClean="0"/>
                        <a:t> Growth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(C++)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Time limit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&lt;1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2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3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10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100</a:t>
                      </a:r>
                      <a:r>
                        <a:rPr lang="en-US" altLang="zh-TW" b="1" baseline="0" dirty="0" smtClean="0"/>
                        <a:t>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4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37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150 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  <a:tr h="538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測資</a:t>
                      </a:r>
                      <a:r>
                        <a:rPr lang="en-US" altLang="zh-TW" b="1" dirty="0" smtClean="0"/>
                        <a:t>5</a:t>
                      </a:r>
                      <a:endParaRPr lang="zh-TW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230 sec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480</a:t>
                      </a:r>
                      <a:r>
                        <a:rPr lang="en-US" altLang="zh-TW" b="1" baseline="0" dirty="0" smtClean="0"/>
                        <a:t> </a:t>
                      </a:r>
                      <a:r>
                        <a:rPr lang="en-US" altLang="zh-TW" b="1" dirty="0" smtClean="0"/>
                        <a:t>sec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8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568</Words>
  <Application>Microsoft Office PowerPoint</Application>
  <PresentationFormat>寬螢幕</PresentationFormat>
  <Paragraphs>82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Data Science HW2</vt:lpstr>
      <vt:lpstr>目標</vt:lpstr>
      <vt:lpstr>輸入</vt:lpstr>
      <vt:lpstr>輸入</vt:lpstr>
      <vt:lpstr>輸出</vt:lpstr>
      <vt:lpstr>輸出</vt:lpstr>
      <vt:lpstr>要求</vt:lpstr>
      <vt:lpstr>要求</vt:lpstr>
      <vt:lpstr>評分標準</vt:lpstr>
      <vt:lpstr>繳交和執行環境</vt:lpstr>
      <vt:lpstr>GCC in windows</vt:lpstr>
      <vt:lpstr>In Windows (Step 1)</vt:lpstr>
      <vt:lpstr>In Windows (Step 2)</vt:lpstr>
      <vt:lpstr>In Windows (Step 3) </vt:lpstr>
      <vt:lpstr>In Windows (Step 4)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Jimbo Tzeng</cp:lastModifiedBy>
  <cp:revision>53</cp:revision>
  <dcterms:created xsi:type="dcterms:W3CDTF">2020-04-08T04:02:11Z</dcterms:created>
  <dcterms:modified xsi:type="dcterms:W3CDTF">2021-03-30T05:33:27Z</dcterms:modified>
</cp:coreProperties>
</file>