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3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Data Science 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3/30(</a:t>
            </a:r>
            <a:r>
              <a:rPr lang="en-US" altLang="zh-TW" dirty="0" smtClean="0"/>
              <a:t>Tue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4/13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Tue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Grading Policy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03163"/>
              </p:ext>
            </p:extLst>
          </p:nvPr>
        </p:nvGraphicFramePr>
        <p:xfrm>
          <a:off x="1519012" y="2389957"/>
          <a:ext cx="8811596" cy="323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231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2889146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2825939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53837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err="1" smtClean="0"/>
                        <a:t>Fp</a:t>
                      </a:r>
                      <a:r>
                        <a:rPr lang="en-US" altLang="zh-TW" dirty="0" smtClean="0"/>
                        <a:t> Growth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(C++)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limit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Testcase</a:t>
                      </a:r>
                      <a:r>
                        <a:rPr lang="en-US" altLang="zh-TW" b="1" baseline="0" dirty="0" smtClean="0"/>
                        <a:t> </a:t>
                      </a:r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&lt;1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Testcase</a:t>
                      </a:r>
                      <a:r>
                        <a:rPr lang="en-US" altLang="zh-TW" b="1" dirty="0" smtClean="0"/>
                        <a:t> 2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Testcase</a:t>
                      </a:r>
                      <a:r>
                        <a:rPr lang="en-US" altLang="zh-TW" b="1" dirty="0" smtClean="0"/>
                        <a:t> 3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100</a:t>
                      </a:r>
                      <a:r>
                        <a:rPr lang="en-US" altLang="zh-TW" b="1" baseline="0" dirty="0" smtClean="0"/>
                        <a:t>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Testcase</a:t>
                      </a:r>
                      <a:r>
                        <a:rPr lang="en-US" altLang="zh-TW" b="1" dirty="0" smtClean="0"/>
                        <a:t> 4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37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150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Testcase</a:t>
                      </a:r>
                      <a:r>
                        <a:rPr lang="en-US" altLang="zh-TW" b="1" dirty="0" smtClean="0"/>
                        <a:t> 5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230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480</a:t>
                      </a:r>
                      <a:r>
                        <a:rPr lang="en-US" altLang="zh-TW" b="1" baseline="0" dirty="0" smtClean="0"/>
                        <a:t> </a:t>
                      </a:r>
                      <a:r>
                        <a:rPr lang="en-US" altLang="zh-TW" b="1" dirty="0" smtClean="0"/>
                        <a:t>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8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06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Submit and Execute Environment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Choose C++</a:t>
            </a:r>
            <a:r>
              <a:rPr lang="en-US" altLang="zh-TW" dirty="0"/>
              <a:t>/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complete your </a:t>
            </a:r>
            <a:r>
              <a:rPr lang="en-US" altLang="zh-TW" dirty="0" err="1" smtClean="0"/>
              <a:t>hw</a:t>
            </a:r>
            <a:r>
              <a:rPr lang="en-US" altLang="zh-TW" dirty="0" smtClean="0"/>
              <a:t>, submit it to ILMS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/>
              <a:t>  (</a:t>
            </a:r>
            <a:r>
              <a:rPr lang="en-US" altLang="zh-TW" dirty="0" smtClean="0">
                <a:solidFill>
                  <a:srgbClr val="FF0000"/>
                </a:solidFill>
              </a:rPr>
              <a:t>YourStudentID_hw2.cpp</a:t>
            </a:r>
            <a:r>
              <a:rPr lang="en-US" altLang="zh-TW" dirty="0"/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YourStudentID_hw2.py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Environment</a:t>
            </a:r>
          </a:p>
          <a:p>
            <a:pPr lvl="1"/>
            <a:r>
              <a:rPr lang="en-US" altLang="zh-TW" dirty="0" smtClean="0"/>
              <a:t>OS:</a:t>
            </a:r>
            <a:r>
              <a:rPr lang="zh-TW" altLang="en-US" dirty="0" smtClean="0"/>
              <a:t> </a:t>
            </a:r>
            <a:r>
              <a:rPr lang="en-US" altLang="zh-TW" dirty="0" smtClean="0"/>
              <a:t>Ubuntu 16.04.5 LTS</a:t>
            </a:r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vesion</a:t>
            </a:r>
            <a:r>
              <a:rPr lang="en-US" altLang="zh-TW" dirty="0" smtClean="0"/>
              <a:t>: 5.4.0 </a:t>
            </a:r>
          </a:p>
          <a:p>
            <a:pPr lvl="1"/>
            <a:r>
              <a:rPr lang="en-US" altLang="zh-TW" dirty="0" smtClean="0"/>
              <a:t>Python version: </a:t>
            </a:r>
            <a:r>
              <a:rPr lang="en-US" altLang="zh-TW" dirty="0"/>
              <a:t>python 3.7.9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GCC in windows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compiler </a:t>
            </a:r>
            <a:r>
              <a:rPr lang="en-US" altLang="zh-TW" dirty="0" smtClean="0"/>
              <a:t>installer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https://sourceforge.net/projects/mingw-w64/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3" y="2990950"/>
            <a:ext cx="4373440" cy="364248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31056" y="4601174"/>
            <a:ext cx="1019908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61" y="3093402"/>
            <a:ext cx="5302836" cy="3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gcc</a:t>
            </a:r>
            <a:r>
              <a:rPr lang="en-US" altLang="zh-TW" dirty="0"/>
              <a:t> version 5.4.0 and i686 architecture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7222"/>
            <a:ext cx="5086350" cy="37528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Install </a:t>
            </a:r>
            <a:r>
              <a:rPr lang="en-US" altLang="zh-TW" dirty="0"/>
              <a:t>the compiler to C</a:t>
            </a:r>
            <a:r>
              <a:rPr lang="en-US" altLang="zh-TW" dirty="0" smtClean="0"/>
              <a:t>:\MinGW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5124450" cy="36957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[right button</a:t>
            </a:r>
            <a:r>
              <a:rPr lang="en-US" altLang="zh-TW" dirty="0" smtClean="0"/>
              <a:t>]-&gt;Properties</a:t>
            </a:r>
          </a:p>
          <a:p>
            <a:r>
              <a:rPr lang="en-US" altLang="zh-TW" dirty="0" smtClean="0"/>
              <a:t>- </a:t>
            </a:r>
            <a:r>
              <a:rPr lang="en-US" altLang="zh-TW" dirty="0"/>
              <a:t>&gt;Advanced system settings- &gt;Advanced-&gt;Environment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-&gt; </a:t>
            </a:r>
            <a:r>
              <a:rPr lang="en-US" altLang="zh-TW" dirty="0"/>
              <a:t>System Variables-&gt;Path-&gt;add the instruction C:\MinGW\mingw32\bin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Now you can use g++ in </a:t>
            </a:r>
            <a:r>
              <a:rPr lang="en-US" altLang="zh-TW" dirty="0" err="1"/>
              <a:t>cmd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3" y="361417"/>
            <a:ext cx="6207866" cy="31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62" y="2183477"/>
            <a:ext cx="6844018" cy="40593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Target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transactions, min support,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implement algorithms to find the frequent patterns</a:t>
            </a:r>
          </a:p>
          <a:p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python3/C++</a:t>
            </a:r>
          </a:p>
          <a:p>
            <a:r>
              <a:rPr lang="en-US" altLang="zh-TW" dirty="0" smtClean="0"/>
              <a:t>Use any algorithms, include 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FP Growth...etc.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txt file include transactions</a:t>
            </a:r>
          </a:p>
          <a:p>
            <a:r>
              <a:rPr lang="en-US" altLang="zh-TW" dirty="0" smtClean="0"/>
              <a:t>Items will be represented as indexes (range from </a:t>
            </a:r>
            <a:r>
              <a:rPr lang="en-US" altLang="zh-TW" dirty="0" smtClean="0">
                <a:solidFill>
                  <a:srgbClr val="FF0000"/>
                </a:solidFill>
              </a:rPr>
              <a:t>0 to 999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At most </a:t>
            </a:r>
            <a:r>
              <a:rPr lang="en-US" altLang="zh-TW" dirty="0" smtClean="0">
                <a:solidFill>
                  <a:srgbClr val="FF0000"/>
                </a:solidFill>
              </a:rPr>
              <a:t>100000 </a:t>
            </a:r>
            <a:r>
              <a:rPr lang="en-US" altLang="zh-TW" dirty="0" smtClean="0"/>
              <a:t>transactions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Every line represent a transaction, there would be </a:t>
            </a:r>
            <a:r>
              <a:rPr lang="en-US" altLang="zh-TW" dirty="0" smtClean="0">
                <a:solidFill>
                  <a:srgbClr val="FF0000"/>
                </a:solidFill>
              </a:rPr>
              <a:t>‘,’</a:t>
            </a:r>
            <a:r>
              <a:rPr lang="en-US" altLang="zh-TW" dirty="0" smtClean="0"/>
              <a:t> between items in transactions</a:t>
            </a:r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Eg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6" y="1580322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Output a txt file</a:t>
            </a:r>
          </a:p>
          <a:p>
            <a:r>
              <a:rPr lang="en-US" altLang="zh-TW" dirty="0" smtClean="0"/>
              <a:t>One line is one set of frequent pattern</a:t>
            </a:r>
            <a:endParaRPr lang="en-US" altLang="zh-TW" dirty="0"/>
          </a:p>
          <a:p>
            <a:r>
              <a:rPr lang="en-US" altLang="zh-TW" dirty="0" smtClean="0"/>
              <a:t>frequent pattern would be followed by a  ”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”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the support</a:t>
            </a:r>
          </a:p>
          <a:p>
            <a:r>
              <a:rPr lang="en-US" altLang="zh-TW" dirty="0" smtClean="0"/>
              <a:t>Frequent pattern</a:t>
            </a:r>
            <a:r>
              <a:rPr lang="zh-TW" altLang="en-US" dirty="0"/>
              <a:t> </a:t>
            </a:r>
            <a:r>
              <a:rPr lang="en-US" altLang="zh-TW" dirty="0" smtClean="0"/>
              <a:t>ordered from fewer items ones to greater ones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, if the item</a:t>
            </a:r>
            <a:r>
              <a:rPr lang="zh-TW" altLang="en-US" dirty="0"/>
              <a:t> </a:t>
            </a:r>
            <a:r>
              <a:rPr lang="en-US" altLang="zh-TW" dirty="0" smtClean="0"/>
              <a:t>number are the same, the smaller index ones would in front of bigger ones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tems in every frequent pattern would follow ascending order by index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Round Support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to the fourth decimal place after comparison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Eg</a:t>
            </a:r>
            <a:r>
              <a:rPr lang="en-US" altLang="zh-TW" dirty="0" smtClean="0"/>
              <a:t> : sample.txt (min support = 0.2)</a:t>
            </a:r>
            <a:r>
              <a:rPr lang="zh-TW" altLang="en-US" dirty="0"/>
              <a:t> </a:t>
            </a:r>
            <a:r>
              <a:rPr lang="en-US" altLang="zh-TW" dirty="0" smtClean="0"/>
              <a:t>output file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Notice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5962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Use C++</a:t>
            </a:r>
            <a:r>
              <a:rPr lang="en-US" altLang="zh-TW" dirty="0"/>
              <a:t>/</a:t>
            </a:r>
            <a:r>
              <a:rPr lang="en-US" altLang="zh-TW" dirty="0" smtClean="0"/>
              <a:t>python3</a:t>
            </a:r>
            <a:endParaRPr lang="en-US" altLang="zh-TW" dirty="0"/>
          </a:p>
          <a:p>
            <a:r>
              <a:rPr lang="en-US" altLang="zh-TW" dirty="0" smtClean="0"/>
              <a:t>Name your file as </a:t>
            </a:r>
            <a:r>
              <a:rPr lang="en-US" altLang="zh-TW" dirty="0" smtClean="0">
                <a:solidFill>
                  <a:srgbClr val="FF0000"/>
                </a:solidFill>
              </a:rPr>
              <a:t>YourStudentID_hw2.cpp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YourStudentID_hw2.py</a:t>
            </a:r>
          </a:p>
          <a:p>
            <a:r>
              <a:rPr lang="en-US" altLang="zh-TW" dirty="0" smtClean="0"/>
              <a:t>You should enter 3 parameters in order : min support, input file name, output file name</a:t>
            </a:r>
          </a:p>
          <a:p>
            <a:r>
              <a:rPr lang="en-US" altLang="zh-TW" dirty="0" smtClean="0"/>
              <a:t>C++</a:t>
            </a:r>
            <a:r>
              <a:rPr lang="zh-TW" altLang="en-US" dirty="0"/>
              <a:t> </a:t>
            </a:r>
            <a:r>
              <a:rPr lang="en-US" altLang="zh-TW" dirty="0" smtClean="0"/>
              <a:t>execute method</a:t>
            </a:r>
          </a:p>
          <a:p>
            <a:pPr lvl="1"/>
            <a:r>
              <a:rPr lang="en-US" altLang="zh-TW" dirty="0" smtClean="0"/>
              <a:t>compile:</a:t>
            </a:r>
            <a:r>
              <a:rPr lang="zh-TW" altLang="en-US" dirty="0" smtClean="0"/>
              <a:t> </a:t>
            </a:r>
            <a:r>
              <a:rPr lang="en-US" altLang="zh-TW" dirty="0" smtClean="0"/>
              <a:t>g++ -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11 -o YourStudentID_hw2 </a:t>
            </a:r>
            <a:r>
              <a:rPr lang="en-US" altLang="zh-TW" dirty="0" err="1" smtClean="0"/>
              <a:t>YourStudentID_hw2</a:t>
            </a:r>
            <a:r>
              <a:rPr lang="en-US" altLang="zh-TW" dirty="0" smtClean="0"/>
              <a:t> </a:t>
            </a:r>
            <a:r>
              <a:rPr lang="en-US" altLang="zh-TW" dirty="0"/>
              <a:t>.</a:t>
            </a:r>
            <a:r>
              <a:rPr lang="en-US" altLang="zh-TW" dirty="0" smtClean="0"/>
              <a:t>cpp</a:t>
            </a:r>
          </a:p>
          <a:p>
            <a:pPr lvl="1"/>
            <a:r>
              <a:rPr lang="en-US" altLang="zh-TW" dirty="0" smtClean="0"/>
              <a:t>Execute:</a:t>
            </a:r>
            <a:r>
              <a:rPr lang="zh-TW" altLang="en-US" dirty="0" smtClean="0"/>
              <a:t> </a:t>
            </a:r>
            <a:r>
              <a:rPr lang="en-US" altLang="zh-TW" dirty="0" smtClean="0"/>
              <a:t>./YourStudentID_hw2 [min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support] [</a:t>
            </a:r>
            <a:r>
              <a:rPr lang="en-US" altLang="zh-TW" dirty="0" err="1" smtClean="0"/>
              <a:t>InputFileName</a:t>
            </a:r>
            <a:r>
              <a:rPr lang="en-US" altLang="zh-TW" dirty="0" smtClean="0"/>
              <a:t>] [</a:t>
            </a:r>
            <a:r>
              <a:rPr lang="en-US" altLang="zh-TW" dirty="0" err="1" smtClean="0"/>
              <a:t>OutputFileName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dirty="0" smtClean="0"/>
              <a:t>(windows environment : YourStudentID_hw2.exe [</a:t>
            </a:r>
            <a:r>
              <a:rPr lang="en-US" altLang="zh-TW" dirty="0"/>
              <a:t>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en-US" altLang="zh-TW" dirty="0" err="1"/>
              <a:t>InputFileName</a:t>
            </a:r>
            <a:r>
              <a:rPr lang="en-US" altLang="zh-TW" dirty="0"/>
              <a:t>] [</a:t>
            </a:r>
            <a:r>
              <a:rPr lang="en-US" altLang="zh-TW" dirty="0" err="1"/>
              <a:t>OutputFileName</a:t>
            </a:r>
            <a:r>
              <a:rPr lang="en-US" altLang="zh-TW" dirty="0"/>
              <a:t>])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./12345_hw2 0.2 input1.txt ouput1.txt</a:t>
            </a:r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endParaRPr lang="en-US" altLang="zh-TW" dirty="0"/>
          </a:p>
          <a:p>
            <a:pPr lvl="1"/>
            <a:r>
              <a:rPr lang="en-US" altLang="zh-TW" dirty="0" smtClean="0"/>
              <a:t>Execute: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python3 YourStudentID_hw2.py </a:t>
            </a:r>
            <a:r>
              <a:rPr lang="en-US" altLang="zh-TW" dirty="0"/>
              <a:t>[min</a:t>
            </a:r>
            <a:r>
              <a:rPr lang="zh-TW" altLang="en-US" dirty="0"/>
              <a:t> </a:t>
            </a:r>
            <a:r>
              <a:rPr lang="en-US" altLang="zh-TW" dirty="0"/>
              <a:t>support]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InputFileName</a:t>
            </a:r>
            <a:r>
              <a:rPr lang="en-US" altLang="zh-TW" dirty="0" smtClean="0"/>
              <a:t>] [</a:t>
            </a:r>
            <a:r>
              <a:rPr lang="en-US" altLang="zh-TW" dirty="0" err="1" smtClean="0"/>
              <a:t>OutputFileName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apyori</a:t>
            </a:r>
            <a:r>
              <a:rPr lang="zh-TW" altLang="en-US" dirty="0"/>
              <a:t>、</a:t>
            </a:r>
            <a:r>
              <a:rPr lang="en-US" altLang="zh-TW" dirty="0" err="1" smtClean="0"/>
              <a:t>pyfpgrowth</a:t>
            </a:r>
            <a:r>
              <a:rPr lang="zh-TW" altLang="en-US" dirty="0"/>
              <a:t> </a:t>
            </a:r>
            <a:r>
              <a:rPr lang="en-US" altLang="zh-TW" dirty="0" smtClean="0"/>
              <a:t>... Package in python is forbidden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Grading Policy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There would be 5 </a:t>
            </a:r>
            <a:r>
              <a:rPr lang="en-US" altLang="zh-TW" dirty="0" err="1" smtClean="0"/>
              <a:t>testcases</a:t>
            </a:r>
            <a:endParaRPr lang="en-US" altLang="zh-TW" dirty="0" smtClean="0"/>
          </a:p>
          <a:p>
            <a:r>
              <a:rPr lang="en-US" altLang="zh-TW" dirty="0" smtClean="0"/>
              <a:t>Your grade would according to the number of </a:t>
            </a:r>
            <a:r>
              <a:rPr lang="en-US" altLang="zh-TW" dirty="0" err="1" smtClean="0"/>
              <a:t>testcases</a:t>
            </a:r>
            <a:r>
              <a:rPr lang="en-US" altLang="zh-TW" dirty="0" smtClean="0"/>
              <a:t> you pass</a:t>
            </a:r>
          </a:p>
          <a:p>
            <a:r>
              <a:rPr lang="en-US" altLang="zh-TW" dirty="0" smtClean="0"/>
              <a:t>You’ll get points only if your output file is completely correct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(0, 60, 70, 80, 85, 90/95/100)</a:t>
            </a:r>
          </a:p>
          <a:p>
            <a:r>
              <a:rPr lang="en-US" altLang="zh-TW" dirty="0" smtClean="0"/>
              <a:t>Point of the last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 would be grade according to the speed, top 33% would get 15 points, middle 33% would get 10 points, last 15% would get 5 points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504</Words>
  <Application>Microsoft Office PowerPoint</Application>
  <PresentationFormat>寬螢幕</PresentationFormat>
  <Paragraphs>89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Data Science HW2</vt:lpstr>
      <vt:lpstr>Target</vt:lpstr>
      <vt:lpstr>Input</vt:lpstr>
      <vt:lpstr>Input</vt:lpstr>
      <vt:lpstr>Output</vt:lpstr>
      <vt:lpstr>Output</vt:lpstr>
      <vt:lpstr>Notice</vt:lpstr>
      <vt:lpstr>Notice</vt:lpstr>
      <vt:lpstr>Grading Policy</vt:lpstr>
      <vt:lpstr>Grading Policy</vt:lpstr>
      <vt:lpstr>Submit and Execute Environment</vt:lpstr>
      <vt:lpstr>GCC in windows</vt:lpstr>
      <vt:lpstr>In Windows (Step 1)</vt:lpstr>
      <vt:lpstr>In Windows (Step 2)</vt:lpstr>
      <vt:lpstr>In Windows (Step 3) </vt:lpstr>
      <vt:lpstr>In Windows (Step 4)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Jimbo Tzeng</cp:lastModifiedBy>
  <cp:revision>126</cp:revision>
  <dcterms:created xsi:type="dcterms:W3CDTF">2020-04-08T04:02:11Z</dcterms:created>
  <dcterms:modified xsi:type="dcterms:W3CDTF">2021-03-30T05:33:14Z</dcterms:modified>
</cp:coreProperties>
</file>