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3" r:id="rId4"/>
    <p:sldId id="264" r:id="rId5"/>
    <p:sldId id="262" r:id="rId6"/>
    <p:sldId id="265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874F-B6B9-46C9-8169-994AB3394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11B15-2045-46FC-946B-EBEC6D793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467C-D3F0-4694-AD91-804CED70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4D8D3-D36B-4370-81E2-418AC17D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C6953-DF07-4F02-84C7-C7B99E3A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7CC1-0744-4EFA-BDD3-BADB7D5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33360-C65B-453A-8699-99AE8B505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68CD3-D5E3-473A-8195-9D22E32F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400C-91A1-42CD-AFF8-A707A7B9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9FBA-3503-47D6-8EC7-5C6F768C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B0AF9-5C32-4835-AD28-4977245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C05E9-0243-4CF0-B2DF-DBBD660EB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B3033-C060-47D7-BDAE-4B665D84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2960E-D230-46FD-95B5-CE027B835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6224-79C5-4F07-BF7A-A2C2FECB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60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645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4A62-28C0-46A8-A176-5AED65A2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28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6827-DF21-4B1F-9670-2FE887E49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F8E2-8178-4447-9889-7DBBDC01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93E93-DF15-402B-899A-7D448E01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5EF7C-BAB1-4ECB-B5A9-73A5567E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E183-9A53-4EE4-AB13-3577CC1F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A4AE-DCE9-4A84-899E-9AB26A1B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19BA-9C3E-47EA-9C72-D814F3CF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0652-C416-4F42-AFA3-9C0DEA4D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778D-304F-4B55-BEC8-42A1B6F9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8A42-1BA5-4073-8CA1-90F6DE8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681E-F895-4B58-A0DA-EABCFF72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0116D-68DE-46F1-8FF1-6B1196D49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45180-2D81-467E-AB1B-FE7EB188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9C01-C73D-46A4-BABB-54C968CEB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34F21-AEC7-4D83-BB16-E8BB2FB4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0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80A1-295B-4133-9162-44FED16A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DBE5-01A8-4A47-8713-DC3DC290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CA26E-EA91-4290-A1A1-1A617A76A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6B6B6-33A9-4CE7-BDAA-6835DCD3D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F5D5F-96B5-4D20-8577-C565BA74E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8C4CE-96C4-4D95-B27E-2B83FC97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0AC08-B81C-4FA4-A7E7-39CF9F64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EB860-3D2C-4C6C-A44D-BF2EBB33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ADCA-311E-4813-9E69-D366672A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BBB4D-658F-4A6B-A3C4-7ACA90EF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72434-991B-4F9D-92F5-227BC822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99B16-A21D-4A1F-8E85-5FA40F00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3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3423F-E410-4F24-9045-67207ECF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93C2D-C3BA-4563-8AD1-96253858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111FC-C730-4406-81AE-83B70EF6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3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C832-5E41-4147-819E-17A5765B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6152-C65A-456F-A9D9-8BA924AE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BA7E-86C4-44F5-8E3D-6957A892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6C2E3-2415-42CC-A7E9-3FAB6B6D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9B7CF-7AA4-4FDA-9C76-6E843FC1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5FB8A-7D91-449D-AA64-6F9DDB2F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6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D1AE-2300-492E-8153-BB5DB4F1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99A60-3B09-48C4-A139-51AFCD739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F2EC7-794E-4FE7-92D7-C13C68235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C025-9AB2-453D-BBEC-16CF3530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24589-04EE-443A-A218-F8EFDC93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26D7-9E84-499E-8D5D-DB313614F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F33E9-3FBF-4949-86D3-E22B9FFB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A1C29-24E2-45E3-B495-5B7ACE20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F030-E39B-4E11-AEE2-4CAC3488C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7CF7-6D35-4A18-A1BE-CC2FF30F5138}" type="datetimeFigureOut">
              <a:rPr lang="en-US" smtClean="0"/>
              <a:t>6/12/2018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902F-7595-4EF0-AB44-A96B4ABA1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8808-CCDE-455F-8D4C-DB04446F1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4C36-D6B2-4CDB-B77E-A152BCB5C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8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400"/>
              <a:t>Lecture #10 : Operator overloading and type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44983" y="3604096"/>
            <a:ext cx="5929552" cy="2547321"/>
          </a:xfrm>
        </p:spPr>
        <p:txBody>
          <a:bodyPr>
            <a:no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/>
              <a:t>Roshan Manjushree Adhikari</a:t>
            </a:r>
          </a:p>
          <a:p>
            <a:r>
              <a:rPr lang="en-US"/>
              <a:t>Kathmandu University</a:t>
            </a:r>
          </a:p>
          <a:p>
            <a:r>
              <a:rPr lang="en-US"/>
              <a:t>11</a:t>
            </a:r>
            <a:r>
              <a:rPr lang="en-US" baseline="30000"/>
              <a:t>th</a:t>
            </a:r>
            <a:r>
              <a:rPr lang="en-US"/>
              <a:t> June,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134469" y="4625585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A92A90-6811-4DEA-AC99-BC68C5B0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2BE97-2185-44D3-BC22-D5620F7F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Operator :  Basic revision</a:t>
            </a:r>
          </a:p>
          <a:p>
            <a:r>
              <a:rPr lang="en-US"/>
              <a:t>Operator overloading : Introduction</a:t>
            </a:r>
          </a:p>
          <a:p>
            <a:r>
              <a:rPr lang="en-US"/>
              <a:t>Overloading unary operators</a:t>
            </a:r>
          </a:p>
          <a:p>
            <a:r>
              <a:rPr lang="en-US"/>
              <a:t>Overloading binary operators</a:t>
            </a:r>
          </a:p>
          <a:p>
            <a:r>
              <a:rPr lang="en-US"/>
              <a:t>Internal I discussion</a:t>
            </a:r>
          </a:p>
        </p:txBody>
      </p:sp>
    </p:spTree>
    <p:extLst>
      <p:ext uri="{BB962C8B-B14F-4D97-AF65-F5344CB8AC3E}">
        <p14:creationId xmlns:p14="http://schemas.microsoft.com/office/powerpoint/2010/main" val="416513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33F034-802C-4317-A151-CBA7B0D3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B72E4CB-73D2-4A43-9CFC-30D31C45F4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0" r="9790"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C20382-804E-46B7-9F7F-1BFCFB880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400"/>
              <a:t>Remember overloading ?</a:t>
            </a:r>
          </a:p>
        </p:txBody>
      </p:sp>
    </p:spTree>
    <p:extLst>
      <p:ext uri="{BB962C8B-B14F-4D97-AF65-F5344CB8AC3E}">
        <p14:creationId xmlns:p14="http://schemas.microsoft.com/office/powerpoint/2010/main" val="120308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1F3F29-9244-4584-BA73-D7257606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 and C++ :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36A57-E578-4E39-B624-1DE07517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Foundation of any programming language.</a:t>
            </a:r>
          </a:p>
          <a:p>
            <a:r>
              <a:rPr lang="en-US"/>
              <a:t>Operator (does the operation) and operands (data being operated on).</a:t>
            </a:r>
          </a:p>
          <a:p>
            <a:r>
              <a:rPr lang="en-US"/>
              <a:t>C/ C++ has built in operators. Arithmetic, Relational, Logical, Bitwise, Assignment. </a:t>
            </a:r>
          </a:p>
        </p:txBody>
      </p:sp>
    </p:spTree>
    <p:extLst>
      <p:ext uri="{BB962C8B-B14F-4D97-AF65-F5344CB8AC3E}">
        <p14:creationId xmlns:p14="http://schemas.microsoft.com/office/powerpoint/2010/main" val="314692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BA4D-F956-4816-A1A4-3A3E4B1C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Operator overloading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40D5-801D-4F7D-9959-EF2B53A8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define an additional task to an existing operator so that programmer can use operators with uder-defined datatype as well. </a:t>
            </a:r>
          </a:p>
          <a:p>
            <a:r>
              <a:rPr lang="en-US"/>
              <a:t>Done with the help of operator function, which describes the task.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20D3-650D-41F2-A464-0FBE6BC7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D4FA-D288-4669-86A0-C663D6A775A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36A66-C557-4BDF-95E1-B7D1BA36E122}"/>
              </a:ext>
            </a:extLst>
          </p:cNvPr>
          <p:cNvSpPr/>
          <p:nvPr/>
        </p:nvSpPr>
        <p:spPr>
          <a:xfrm>
            <a:off x="2022764" y="4022076"/>
            <a:ext cx="9060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-type classname :: operator op(arglist)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//Function body         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5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6A486-FB00-4596-98E5-7A5E8A8DC6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/>
              <a:t>Overloading unary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7A12E-C116-4A0E-B333-C8013FAFCC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Acts on only one operand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FC293B-F707-4CB8-BAB9-9238ECE908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~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-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+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++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/>
              <a:t>--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69C3E9-5305-42E6-BB00-28002583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DBB8E-C1F3-47D0-A029-7F6C76B4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Define a class called </a:t>
            </a:r>
            <a:r>
              <a:rPr lang="en-US" sz="2400" b="1" i="1">
                <a:latin typeface="Consolas" panose="020B0609020204030204" pitchFamily="49" charset="0"/>
              </a:rPr>
              <a:t>circle</a:t>
            </a:r>
            <a:r>
              <a:rPr lang="en-US" sz="2400">
                <a:latin typeface="Consolas" panose="020B0609020204030204" pitchFamily="49" charset="0"/>
              </a:rPr>
              <a:t>. Include the following members.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Data member: </a:t>
            </a:r>
            <a:r>
              <a:rPr lang="en-US" sz="2400" b="1" i="1">
                <a:latin typeface="Consolas" panose="020B0609020204030204" pitchFamily="49" charset="0"/>
              </a:rPr>
              <a:t>radius</a:t>
            </a:r>
            <a:r>
              <a:rPr lang="en-US" sz="2400">
                <a:latin typeface="Consolas" panose="020B0609020204030204" pitchFamily="49" charset="0"/>
              </a:rPr>
              <a:t> of circle. 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Member function: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	To get radius of the circle.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	To overload unary ++ operator to increase radius of 	circle by 	one. 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Write main function to test the program. 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10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169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Lato</vt:lpstr>
      <vt:lpstr>Lato Light</vt:lpstr>
      <vt:lpstr>Lato Regular</vt:lpstr>
      <vt:lpstr>Office Theme</vt:lpstr>
      <vt:lpstr>PowerPoint Presentation</vt:lpstr>
      <vt:lpstr>Today’s agenda</vt:lpstr>
      <vt:lpstr>PowerPoint Presentation</vt:lpstr>
      <vt:lpstr>C and C++ : Operators</vt:lpstr>
      <vt:lpstr>Operator overloading</vt:lpstr>
      <vt:lpstr>PowerPoint Presentation</vt:lpstr>
      <vt:lpstr>Coding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44</cp:revision>
  <dcterms:created xsi:type="dcterms:W3CDTF">2018-06-08T05:31:05Z</dcterms:created>
  <dcterms:modified xsi:type="dcterms:W3CDTF">2018-06-12T07:02:42Z</dcterms:modified>
</cp:coreProperties>
</file>