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9" r:id="rId4"/>
    <p:sldId id="268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0BE-A6DE-480B-8E10-E398531F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5E31A-466A-4F24-8C4C-ECCBF499D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8682-DED5-47B7-8F63-DB051CDC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94A46-7A50-4EFA-9486-6BF9DE5E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640D-B2F4-4072-833F-35C524B3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C73A-54A3-49FD-8969-B8EDB8A4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6A5A0-DC64-45EF-A6D8-2F1D85E26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C35F-9C8B-4B20-830F-E6ECA0B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964D-E0EE-49A1-8D1E-2565BF02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4668-179D-4650-9A3E-306BFC22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41A1D-CECA-4C4A-8A2A-B7B8443C8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8A727-81F8-45E9-9C4D-0092CD00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F1DE-C3FE-4D04-9540-61C910A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A046-1AFA-47D1-A962-48988873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1459-06E1-4550-AC12-F34E0BA8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900545"/>
            <a:ext cx="10068920" cy="124612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5278" y="2560787"/>
            <a:ext cx="4511964" cy="349798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45282" y="2360699"/>
            <a:ext cx="4508495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4983" y="3604097"/>
            <a:ext cx="5929552" cy="153686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96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4C24-8CD7-47CE-A52A-2E6BB9EE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B925-D9BA-4AA0-AD90-EBD33329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0E67-2E3B-45F1-8DE4-471CC17A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2C44-8769-445D-A247-1A855F2D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4E01-8AAE-439E-8DFB-325C02F8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8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4E5-2025-4682-AC8A-84AAFB53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8EF4-7025-45D8-817F-5DB7216F3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B679-76B0-4720-BF9B-D377C2AB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FF77-365A-477B-B5A6-8606656E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EF45-B8ED-4022-9B60-63BC5029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53F7-EA78-4418-9093-24B6E069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F53D-6835-4900-9B7E-FC286765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2A11A-6BCE-41F6-AD2C-25C5F9DF5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EA58-B484-4E4A-9725-E357FD6B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1357-F19B-4E06-83EC-BC7598A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9E23-407E-44A6-9BCA-C2A33189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EA25-7BB0-4217-917D-296BFF4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975A-0823-4703-AC88-CC00C223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E14C-9BAE-47FD-BE94-9D7A2C6C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4CB0D-9A15-4761-9C2E-0534C049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305DB-190E-4112-AAE2-E829A21B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D4505-5C6B-4A16-A5D9-425BABED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96255-9173-4BB3-B558-992A0AA5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652E6-5EE6-47DA-AAA2-1114F94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B29A-C49C-4092-B79D-5C9B972C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F8543-7A8F-4C80-9BA9-40446B4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BE951-2412-40D9-8190-20004502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262E8-12C4-42BB-980F-C831EB56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1A5C6-8CA2-401D-A28E-42E2B05B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F0CCD-1886-4146-ABA6-C5CAD37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E4252-C36E-423D-BAFD-39DBB7FF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9BCD-469D-4E57-A39A-F5F1C02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8B42-941C-4A4D-9341-B6FB208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98988-AA2A-47FC-B412-45445662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C6C04-59EA-4FA7-ADD3-A4A1E1F3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BDDE-2004-4DB6-BD80-61EFC800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C187-8E98-4646-8511-5F2A2D76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F52D-55A4-489C-A718-D3783E81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8E8B2-430B-4F48-821A-5310B4F2D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327D-4DE4-496B-869E-CB01597D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C59E-DFDE-4E6B-BF81-9F7743E4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ACB14-BBCA-48F0-951B-550B7769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709B-6573-473C-9965-6A433A8E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E5316-6A3B-411E-AD99-37FB1580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287E-A2C3-4ECD-B99F-3A5952F89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4A8A-A392-4512-99D3-F4E903F2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4E08-F3E2-40AE-8330-FB1EF397165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B705-0CDF-4C33-BB1B-9C7708372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CCC56-6347-4844-AD20-0FB028C8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400"/>
              <a:t>Lecture #11 : Operator overloading and type conversion (contd...)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 116: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44983" y="3604096"/>
            <a:ext cx="5929552" cy="2547321"/>
          </a:xfrm>
        </p:spPr>
        <p:txBody>
          <a:bodyPr>
            <a:noAutofit/>
          </a:bodyPr>
          <a:lstStyle/>
          <a:p>
            <a:r>
              <a:rPr lang="en-US" b="1" u="sng"/>
              <a:t>Presented by:</a:t>
            </a:r>
          </a:p>
          <a:p>
            <a:r>
              <a:rPr lang="en-US"/>
              <a:t>Roshan Manjushree Adhikari</a:t>
            </a:r>
          </a:p>
          <a:p>
            <a:r>
              <a:rPr lang="en-US"/>
              <a:t>Kathmandu University</a:t>
            </a:r>
          </a:p>
          <a:p>
            <a:r>
              <a:rPr lang="en-US"/>
              <a:t>13</a:t>
            </a:r>
            <a:r>
              <a:rPr lang="en-US" baseline="30000"/>
              <a:t>th</a:t>
            </a:r>
            <a:r>
              <a:rPr lang="en-US"/>
              <a:t> June, 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7B1AF-EA15-4D1A-9EF8-F9EE8EF53D93}"/>
              </a:ext>
            </a:extLst>
          </p:cNvPr>
          <p:cNvGrpSpPr/>
          <p:nvPr/>
        </p:nvGrpSpPr>
        <p:grpSpPr>
          <a:xfrm>
            <a:off x="134469" y="4625585"/>
            <a:ext cx="4300069" cy="1698053"/>
            <a:chOff x="1724118" y="4873691"/>
            <a:chExt cx="4300069" cy="1698053"/>
          </a:xfrm>
        </p:grpSpPr>
        <p:sp>
          <p:nvSpPr>
            <p:cNvPr id="12" name="Freeform 11"/>
            <p:cNvSpPr/>
            <p:nvPr/>
          </p:nvSpPr>
          <p:spPr>
            <a:xfrm rot="9340997">
              <a:off x="1724118" y="5190508"/>
              <a:ext cx="4222807" cy="1381236"/>
            </a:xfrm>
            <a:custGeom>
              <a:avLst/>
              <a:gdLst>
                <a:gd name="connsiteX0" fmla="*/ 4436533 w 4436533"/>
                <a:gd name="connsiteY0" fmla="*/ 164697 h 1756908"/>
                <a:gd name="connsiteX1" fmla="*/ 2302933 w 4436533"/>
                <a:gd name="connsiteY1" fmla="*/ 350964 h 1756908"/>
                <a:gd name="connsiteX2" fmla="*/ 3132667 w 4436533"/>
                <a:gd name="connsiteY2" fmla="*/ 1756430 h 1756908"/>
                <a:gd name="connsiteX3" fmla="*/ 3623733 w 4436533"/>
                <a:gd name="connsiteY3" fmla="*/ 503364 h 1756908"/>
                <a:gd name="connsiteX4" fmla="*/ 1405467 w 4436533"/>
                <a:gd name="connsiteY4" fmla="*/ 46164 h 1756908"/>
                <a:gd name="connsiteX5" fmla="*/ 0 w 4436533"/>
                <a:gd name="connsiteY5" fmla="*/ 1536297 h 1756908"/>
                <a:gd name="connsiteX0" fmla="*/ 4436533 w 4436533"/>
                <a:gd name="connsiteY0" fmla="*/ 260722 h 1853405"/>
                <a:gd name="connsiteX1" fmla="*/ 2302933 w 4436533"/>
                <a:gd name="connsiteY1" fmla="*/ 446989 h 1853405"/>
                <a:gd name="connsiteX2" fmla="*/ 3132667 w 4436533"/>
                <a:gd name="connsiteY2" fmla="*/ 1852455 h 1853405"/>
                <a:gd name="connsiteX3" fmla="*/ 3623733 w 4436533"/>
                <a:gd name="connsiteY3" fmla="*/ 599389 h 1853405"/>
                <a:gd name="connsiteX4" fmla="*/ 1405467 w 4436533"/>
                <a:gd name="connsiteY4" fmla="*/ 142189 h 1853405"/>
                <a:gd name="connsiteX5" fmla="*/ 0 w 4436533"/>
                <a:gd name="connsiteY5" fmla="*/ 1632322 h 1853405"/>
                <a:gd name="connsiteX0" fmla="*/ 4436533 w 4436533"/>
                <a:gd name="connsiteY0" fmla="*/ 260722 h 1852567"/>
                <a:gd name="connsiteX1" fmla="*/ 2302933 w 4436533"/>
                <a:gd name="connsiteY1" fmla="*/ 446989 h 1852567"/>
                <a:gd name="connsiteX2" fmla="*/ 3132667 w 4436533"/>
                <a:gd name="connsiteY2" fmla="*/ 1852455 h 1852567"/>
                <a:gd name="connsiteX3" fmla="*/ 3623733 w 4436533"/>
                <a:gd name="connsiteY3" fmla="*/ 599389 h 1852567"/>
                <a:gd name="connsiteX4" fmla="*/ 1405467 w 4436533"/>
                <a:gd name="connsiteY4" fmla="*/ 142189 h 1852567"/>
                <a:gd name="connsiteX5" fmla="*/ 0 w 4436533"/>
                <a:gd name="connsiteY5" fmla="*/ 1632322 h 1852567"/>
                <a:gd name="connsiteX0" fmla="*/ 4436533 w 4436533"/>
                <a:gd name="connsiteY0" fmla="*/ 260722 h 1852461"/>
                <a:gd name="connsiteX1" fmla="*/ 2540000 w 4436533"/>
                <a:gd name="connsiteY1" fmla="*/ 616323 h 1852461"/>
                <a:gd name="connsiteX2" fmla="*/ 3132667 w 4436533"/>
                <a:gd name="connsiteY2" fmla="*/ 1852455 h 1852461"/>
                <a:gd name="connsiteX3" fmla="*/ 3623733 w 4436533"/>
                <a:gd name="connsiteY3" fmla="*/ 599389 h 1852461"/>
                <a:gd name="connsiteX4" fmla="*/ 1405467 w 4436533"/>
                <a:gd name="connsiteY4" fmla="*/ 142189 h 1852461"/>
                <a:gd name="connsiteX5" fmla="*/ 0 w 4436533"/>
                <a:gd name="connsiteY5" fmla="*/ 1632322 h 1852461"/>
                <a:gd name="connsiteX0" fmla="*/ 4436533 w 4436533"/>
                <a:gd name="connsiteY0" fmla="*/ 260722 h 1852464"/>
                <a:gd name="connsiteX1" fmla="*/ 2540000 w 4436533"/>
                <a:gd name="connsiteY1" fmla="*/ 616323 h 1852464"/>
                <a:gd name="connsiteX2" fmla="*/ 3132667 w 4436533"/>
                <a:gd name="connsiteY2" fmla="*/ 1852455 h 1852464"/>
                <a:gd name="connsiteX3" fmla="*/ 3623733 w 4436533"/>
                <a:gd name="connsiteY3" fmla="*/ 599389 h 1852464"/>
                <a:gd name="connsiteX4" fmla="*/ 1405467 w 4436533"/>
                <a:gd name="connsiteY4" fmla="*/ 142189 h 1852464"/>
                <a:gd name="connsiteX5" fmla="*/ 0 w 4436533"/>
                <a:gd name="connsiteY5" fmla="*/ 1632322 h 185246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3031066 w 3031066"/>
                <a:gd name="connsiteY0" fmla="*/ 160324 h 1419470"/>
                <a:gd name="connsiteX1" fmla="*/ 1134533 w 3031066"/>
                <a:gd name="connsiteY1" fmla="*/ 515925 h 1419470"/>
                <a:gd name="connsiteX2" fmla="*/ 1591733 w 3031066"/>
                <a:gd name="connsiteY2" fmla="*/ 1413391 h 1419470"/>
                <a:gd name="connsiteX3" fmla="*/ 2218266 w 3031066"/>
                <a:gd name="connsiteY3" fmla="*/ 498991 h 1419470"/>
                <a:gd name="connsiteX4" fmla="*/ 0 w 3031066"/>
                <a:gd name="connsiteY4" fmla="*/ 41791 h 1419470"/>
                <a:gd name="connsiteX0" fmla="*/ 4199466 w 4199466"/>
                <a:gd name="connsiteY0" fmla="*/ 5331 h 1264150"/>
                <a:gd name="connsiteX1" fmla="*/ 2302933 w 4199466"/>
                <a:gd name="connsiteY1" fmla="*/ 360932 h 1264150"/>
                <a:gd name="connsiteX2" fmla="*/ 2760133 w 4199466"/>
                <a:gd name="connsiteY2" fmla="*/ 1258398 h 1264150"/>
                <a:gd name="connsiteX3" fmla="*/ 3386666 w 4199466"/>
                <a:gd name="connsiteY3" fmla="*/ 343998 h 1264150"/>
                <a:gd name="connsiteX4" fmla="*/ 0 w 4199466"/>
                <a:gd name="connsiteY4" fmla="*/ 174664 h 1264150"/>
                <a:gd name="connsiteX0" fmla="*/ 4199466 w 4199466"/>
                <a:gd name="connsiteY0" fmla="*/ 272347 h 1531166"/>
                <a:gd name="connsiteX1" fmla="*/ 2302933 w 4199466"/>
                <a:gd name="connsiteY1" fmla="*/ 627948 h 1531166"/>
                <a:gd name="connsiteX2" fmla="*/ 2760133 w 4199466"/>
                <a:gd name="connsiteY2" fmla="*/ 1525414 h 1531166"/>
                <a:gd name="connsiteX3" fmla="*/ 3386666 w 4199466"/>
                <a:gd name="connsiteY3" fmla="*/ 611014 h 1531166"/>
                <a:gd name="connsiteX4" fmla="*/ 0 w 4199466"/>
                <a:gd name="connsiteY4" fmla="*/ 441680 h 1531166"/>
                <a:gd name="connsiteX0" fmla="*/ 4199466 w 4199466"/>
                <a:gd name="connsiteY0" fmla="*/ 340911 h 1602433"/>
                <a:gd name="connsiteX1" fmla="*/ 2302933 w 4199466"/>
                <a:gd name="connsiteY1" fmla="*/ 696512 h 1602433"/>
                <a:gd name="connsiteX2" fmla="*/ 2760133 w 4199466"/>
                <a:gd name="connsiteY2" fmla="*/ 1593978 h 1602433"/>
                <a:gd name="connsiteX3" fmla="*/ 3386666 w 4199466"/>
                <a:gd name="connsiteY3" fmla="*/ 679578 h 1602433"/>
                <a:gd name="connsiteX4" fmla="*/ 0 w 4199466"/>
                <a:gd name="connsiteY4" fmla="*/ 510244 h 1602433"/>
                <a:gd name="connsiteX0" fmla="*/ 4199466 w 4199466"/>
                <a:gd name="connsiteY0" fmla="*/ 320417 h 1573620"/>
                <a:gd name="connsiteX1" fmla="*/ 2302933 w 4199466"/>
                <a:gd name="connsiteY1" fmla="*/ 676018 h 1573620"/>
                <a:gd name="connsiteX2" fmla="*/ 2760133 w 4199466"/>
                <a:gd name="connsiteY2" fmla="*/ 1573484 h 1573620"/>
                <a:gd name="connsiteX3" fmla="*/ 3183466 w 4199466"/>
                <a:gd name="connsiteY3" fmla="*/ 726817 h 1573620"/>
                <a:gd name="connsiteX4" fmla="*/ 0 w 4199466"/>
                <a:gd name="connsiteY4" fmla="*/ 489750 h 1573620"/>
                <a:gd name="connsiteX0" fmla="*/ 4199466 w 4199466"/>
                <a:gd name="connsiteY0" fmla="*/ 320417 h 1573493"/>
                <a:gd name="connsiteX1" fmla="*/ 2048933 w 4199466"/>
                <a:gd name="connsiteY1" fmla="*/ 743751 h 1573493"/>
                <a:gd name="connsiteX2" fmla="*/ 2760133 w 4199466"/>
                <a:gd name="connsiteY2" fmla="*/ 1573484 h 1573493"/>
                <a:gd name="connsiteX3" fmla="*/ 3183466 w 4199466"/>
                <a:gd name="connsiteY3" fmla="*/ 726817 h 1573493"/>
                <a:gd name="connsiteX4" fmla="*/ 0 w 4199466"/>
                <a:gd name="connsiteY4" fmla="*/ 489750 h 1573493"/>
                <a:gd name="connsiteX0" fmla="*/ 4199466 w 4199466"/>
                <a:gd name="connsiteY0" fmla="*/ 320417 h 1573522"/>
                <a:gd name="connsiteX1" fmla="*/ 2048933 w 4199466"/>
                <a:gd name="connsiteY1" fmla="*/ 743751 h 1573522"/>
                <a:gd name="connsiteX2" fmla="*/ 2760133 w 4199466"/>
                <a:gd name="connsiteY2" fmla="*/ 1573484 h 1573522"/>
                <a:gd name="connsiteX3" fmla="*/ 3183466 w 4199466"/>
                <a:gd name="connsiteY3" fmla="*/ 726817 h 1573522"/>
                <a:gd name="connsiteX4" fmla="*/ 0 w 4199466"/>
                <a:gd name="connsiteY4" fmla="*/ 489750 h 1573522"/>
                <a:gd name="connsiteX0" fmla="*/ 4199466 w 4199466"/>
                <a:gd name="connsiteY0" fmla="*/ 254880 h 1474089"/>
                <a:gd name="connsiteX1" fmla="*/ 2048933 w 4199466"/>
                <a:gd name="connsiteY1" fmla="*/ 678214 h 1474089"/>
                <a:gd name="connsiteX2" fmla="*/ 2675467 w 4199466"/>
                <a:gd name="connsiteY2" fmla="*/ 1474080 h 1474089"/>
                <a:gd name="connsiteX3" fmla="*/ 3183466 w 4199466"/>
                <a:gd name="connsiteY3" fmla="*/ 661280 h 1474089"/>
                <a:gd name="connsiteX4" fmla="*/ 0 w 4199466"/>
                <a:gd name="connsiteY4" fmla="*/ 424213 h 1474089"/>
                <a:gd name="connsiteX0" fmla="*/ 4199466 w 4199466"/>
                <a:gd name="connsiteY0" fmla="*/ 254880 h 1476478"/>
                <a:gd name="connsiteX1" fmla="*/ 2048933 w 4199466"/>
                <a:gd name="connsiteY1" fmla="*/ 678214 h 1476478"/>
                <a:gd name="connsiteX2" fmla="*/ 2675467 w 4199466"/>
                <a:gd name="connsiteY2" fmla="*/ 1474080 h 1476478"/>
                <a:gd name="connsiteX3" fmla="*/ 3183466 w 4199466"/>
                <a:gd name="connsiteY3" fmla="*/ 661280 h 1476478"/>
                <a:gd name="connsiteX4" fmla="*/ 0 w 4199466"/>
                <a:gd name="connsiteY4" fmla="*/ 424213 h 1476478"/>
                <a:gd name="connsiteX0" fmla="*/ 4199466 w 4199466"/>
                <a:gd name="connsiteY0" fmla="*/ 279753 h 1501814"/>
                <a:gd name="connsiteX1" fmla="*/ 2048933 w 4199466"/>
                <a:gd name="connsiteY1" fmla="*/ 703087 h 1501814"/>
                <a:gd name="connsiteX2" fmla="*/ 2675467 w 4199466"/>
                <a:gd name="connsiteY2" fmla="*/ 1498953 h 1501814"/>
                <a:gd name="connsiteX3" fmla="*/ 3183466 w 4199466"/>
                <a:gd name="connsiteY3" fmla="*/ 686153 h 1501814"/>
                <a:gd name="connsiteX4" fmla="*/ 0 w 4199466"/>
                <a:gd name="connsiteY4" fmla="*/ 449086 h 1501814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376915 h 1596472"/>
                <a:gd name="connsiteX1" fmla="*/ 2099733 w 4199466"/>
                <a:gd name="connsiteY1" fmla="*/ 732516 h 1596472"/>
                <a:gd name="connsiteX2" fmla="*/ 2675467 w 4199466"/>
                <a:gd name="connsiteY2" fmla="*/ 1596115 h 1596472"/>
                <a:gd name="connsiteX3" fmla="*/ 3183466 w 4199466"/>
                <a:gd name="connsiteY3" fmla="*/ 783315 h 1596472"/>
                <a:gd name="connsiteX4" fmla="*/ 0 w 4199466"/>
                <a:gd name="connsiteY4" fmla="*/ 546248 h 1596472"/>
                <a:gd name="connsiteX0" fmla="*/ 4199466 w 4199466"/>
                <a:gd name="connsiteY0" fmla="*/ 243473 h 1115335"/>
                <a:gd name="connsiteX1" fmla="*/ 2099733 w 4199466"/>
                <a:gd name="connsiteY1" fmla="*/ 599074 h 1115335"/>
                <a:gd name="connsiteX2" fmla="*/ 2641098 w 4199466"/>
                <a:gd name="connsiteY2" fmla="*/ 1115187 h 1115335"/>
                <a:gd name="connsiteX3" fmla="*/ 3183466 w 4199466"/>
                <a:gd name="connsiteY3" fmla="*/ 649873 h 1115335"/>
                <a:gd name="connsiteX4" fmla="*/ 0 w 4199466"/>
                <a:gd name="connsiteY4" fmla="*/ 412806 h 1115335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466" h="1151030">
                  <a:moveTo>
                    <a:pt x="4199466" y="279036"/>
                  </a:moveTo>
                  <a:cubicBezTo>
                    <a:pt x="3241321" y="239525"/>
                    <a:pt x="2236563" y="182670"/>
                    <a:pt x="2099733" y="634637"/>
                  </a:cubicBezTo>
                  <a:cubicBezTo>
                    <a:pt x="1962903" y="1086604"/>
                    <a:pt x="2460476" y="1142284"/>
                    <a:pt x="2641098" y="1150750"/>
                  </a:cubicBezTo>
                  <a:cubicBezTo>
                    <a:pt x="2821720" y="1159216"/>
                    <a:pt x="3197646" y="975667"/>
                    <a:pt x="3183466" y="685436"/>
                  </a:cubicBezTo>
                  <a:cubicBezTo>
                    <a:pt x="3169286" y="395205"/>
                    <a:pt x="2111021" y="-553521"/>
                    <a:pt x="0" y="448369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9"/>
            <p:cNvSpPr/>
            <p:nvPr/>
          </p:nvSpPr>
          <p:spPr>
            <a:xfrm rot="2110876">
              <a:off x="5795981" y="4873691"/>
              <a:ext cx="228206" cy="308981"/>
            </a:xfrm>
            <a:custGeom>
              <a:avLst/>
              <a:gdLst/>
              <a:ahLst/>
              <a:cxnLst/>
              <a:rect l="l" t="t" r="r" b="b"/>
              <a:pathLst>
                <a:path w="696359" h="1149768">
                  <a:moveTo>
                    <a:pt x="355075" y="0"/>
                  </a:moveTo>
                  <a:lnTo>
                    <a:pt x="696359" y="1105109"/>
                  </a:lnTo>
                  <a:lnTo>
                    <a:pt x="372008" y="801168"/>
                  </a:lnTo>
                  <a:lnTo>
                    <a:pt x="0" y="1149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A486-FB00-4596-98E5-7A5E8A8DC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/>
              <a:t>Overloading binary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7A12E-C116-4A0E-B333-C8013FAFCC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Acts on two operand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FC293B-F707-4CB8-BAB9-9238ECE908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44983" y="3257726"/>
            <a:ext cx="5929552" cy="15368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==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!=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&lt;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&gt;=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+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-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0724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B7D2F-92A3-40A2-9492-E57E7CEB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794F8-FE90-4F23-B1E6-D8A74FB2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invocation statement is equivalent to: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Left hand operand is used to invoke the operator function.</a:t>
            </a:r>
          </a:p>
          <a:p>
            <a:r>
              <a:rPr lang="en-US"/>
              <a:t>Right hand operand passed as argument.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1C71F2-CA97-421F-A224-F287D6354C28}"/>
              </a:ext>
            </a:extLst>
          </p:cNvPr>
          <p:cNvSpPr/>
          <p:nvPr/>
        </p:nvSpPr>
        <p:spPr>
          <a:xfrm>
            <a:off x="4200974" y="2607025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object1 + object 2 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602BB-1676-4068-9E27-9C2C670D4931}"/>
              </a:ext>
            </a:extLst>
          </p:cNvPr>
          <p:cNvSpPr/>
          <p:nvPr/>
        </p:nvSpPr>
        <p:spPr>
          <a:xfrm>
            <a:off x="3566184" y="4148211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object1.operator+(object 2) 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35EBC44-0B83-4B66-B44B-939594105607}"/>
              </a:ext>
            </a:extLst>
          </p:cNvPr>
          <p:cNvSpPr/>
          <p:nvPr/>
        </p:nvSpPr>
        <p:spPr>
          <a:xfrm rot="5400000" flipV="1">
            <a:off x="5052429" y="3458831"/>
            <a:ext cx="1075414" cy="3033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4BAC89-AE27-46CC-9641-A7622C64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95083-802D-4F0B-AE42-9E0EE0AF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WAP to overload binary &gt; operator. Follow the instructions. Create a class to represent a </a:t>
            </a:r>
            <a:r>
              <a:rPr lang="en-US" b="1" i="1"/>
              <a:t>student</a:t>
            </a:r>
            <a:r>
              <a:rPr lang="en-US"/>
              <a:t>. Include the following data members. </a:t>
            </a:r>
          </a:p>
          <a:p>
            <a:pPr marL="457200" lvl="1" indent="0">
              <a:buNone/>
            </a:pPr>
            <a:r>
              <a:rPr lang="en-US"/>
              <a:t>Name of the student</a:t>
            </a:r>
          </a:p>
          <a:p>
            <a:pPr marL="457200" lvl="1" indent="0">
              <a:buNone/>
            </a:pPr>
            <a:r>
              <a:rPr lang="en-US"/>
              <a:t>GPA of the student</a:t>
            </a:r>
          </a:p>
          <a:p>
            <a:pPr marL="0" lvl="1" indent="0">
              <a:buNone/>
            </a:pPr>
            <a:r>
              <a:rPr lang="en-US"/>
              <a:t>Member functions:</a:t>
            </a:r>
          </a:p>
          <a:p>
            <a:pPr marL="0" indent="0">
              <a:buNone/>
            </a:pPr>
            <a:r>
              <a:rPr lang="en-US"/>
              <a:t>	return GPA of the student. </a:t>
            </a:r>
          </a:p>
          <a:p>
            <a:pPr marL="0" indent="0">
              <a:buNone/>
            </a:pPr>
            <a:r>
              <a:rPr lang="en-US"/>
              <a:t>	to overload &gt; operator that compares GPA of two students and 	print name of student with greater GPA.</a:t>
            </a:r>
          </a:p>
          <a:p>
            <a:pPr marL="0" indent="0">
              <a:buNone/>
            </a:pPr>
            <a:r>
              <a:rPr lang="en-US"/>
              <a:t>Write a main function to test the program.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3452-DBA3-4165-BA29-07BDE27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binary operators using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BF7B-7AD1-427C-9697-67805C43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Friend function require two arguments explicitly passed to it	, while a member function requires only one. 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C5FC5-C4C0-45EC-82BC-CA45CBF1A5AD}"/>
              </a:ext>
            </a:extLst>
          </p:cNvPr>
          <p:cNvSpPr/>
          <p:nvPr/>
        </p:nvSpPr>
        <p:spPr>
          <a:xfrm>
            <a:off x="4214829" y="2745573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object1 + object 2 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2D6C8-B5AA-44DD-B5D2-A92B311781EB}"/>
              </a:ext>
            </a:extLst>
          </p:cNvPr>
          <p:cNvSpPr/>
          <p:nvPr/>
        </p:nvSpPr>
        <p:spPr>
          <a:xfrm>
            <a:off x="3524619" y="4342177"/>
            <a:ext cx="69653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operator+(object1,object 2) 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34E57F0-17A8-464E-A62C-3B33F5EFCA1B}"/>
              </a:ext>
            </a:extLst>
          </p:cNvPr>
          <p:cNvSpPr/>
          <p:nvPr/>
        </p:nvSpPr>
        <p:spPr>
          <a:xfrm rot="5400000" flipV="1">
            <a:off x="5066284" y="3597377"/>
            <a:ext cx="1075414" cy="3033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FC2A37-450C-4C3B-AC8C-9D910D96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points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68B49-6A2F-46C2-8ADA-A134C57D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operator overloading to work, at least one of the operands must be a user defined class object. </a:t>
            </a:r>
          </a:p>
          <a:p>
            <a:r>
              <a:rPr lang="en-US"/>
              <a:t>Compiler automatilcally creates a default assignment operator with every class. </a:t>
            </a:r>
          </a:p>
          <a:p>
            <a:r>
              <a:rPr lang="en-US"/>
              <a:t>We can also write conversion operators that can be used to convert one type to another type.</a:t>
            </a:r>
          </a:p>
          <a:p>
            <a:r>
              <a:rPr lang="en-US"/>
              <a:t>Any constructor that can be called with a single argument works as a conversion constructor, means it can also be used for implicit conversion to the class being constructed.</a:t>
            </a:r>
          </a:p>
        </p:txBody>
      </p:sp>
    </p:spTree>
    <p:extLst>
      <p:ext uri="{BB962C8B-B14F-4D97-AF65-F5344CB8AC3E}">
        <p14:creationId xmlns:p14="http://schemas.microsoft.com/office/powerpoint/2010/main" val="10698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216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Lato Light</vt:lpstr>
      <vt:lpstr>Lato Regular</vt:lpstr>
      <vt:lpstr>Office Theme</vt:lpstr>
      <vt:lpstr>PowerPoint Presentation</vt:lpstr>
      <vt:lpstr>PowerPoint Presentation</vt:lpstr>
      <vt:lpstr>PowerPoint Presentation</vt:lpstr>
      <vt:lpstr>Coding time</vt:lpstr>
      <vt:lpstr>Overloading binary operators using friends</vt:lpstr>
      <vt:lpstr>Bullet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Roshan Adhikari</cp:lastModifiedBy>
  <cp:revision>17</cp:revision>
  <dcterms:created xsi:type="dcterms:W3CDTF">2018-06-11T04:43:14Z</dcterms:created>
  <dcterms:modified xsi:type="dcterms:W3CDTF">2018-06-13T06:32:17Z</dcterms:modified>
</cp:coreProperties>
</file>