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57" r:id="rId5"/>
    <p:sldId id="258" r:id="rId6"/>
    <p:sldId id="266" r:id="rId7"/>
    <p:sldId id="259" r:id="rId8"/>
    <p:sldId id="260" r:id="rId9"/>
    <p:sldId id="261" r:id="rId10"/>
    <p:sldId id="265" r:id="rId11"/>
    <p:sldId id="267" r:id="rId12"/>
    <p:sldId id="269" r:id="rId13"/>
    <p:sldId id="271" r:id="rId14"/>
    <p:sldId id="272" r:id="rId15"/>
    <p:sldId id="264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294AC-C97F-4018-A39E-8EF65692010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39779-6FAD-461F-91F5-8DE1DFF0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Balaguruswamy – 96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39779-6FAD-461F-91F5-8DE1DFF077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49D5-1FDB-4BB1-8585-3936BF39B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C368D-9578-4FB0-9D77-886E412B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56B08-800B-4FC9-A3ED-EC77935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DD5B-FFC8-4879-86E9-4D7613237D2E}" type="datetime1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2ED8-9CBC-4EAB-928D-48054F5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656B-71B6-44D7-9DB7-0F20C082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BD84-CFEA-4BA1-8D57-012F4482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F60D2-AA59-45D4-9F76-2FF5A0736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DA2CC-63A9-4332-A7D7-816F1463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2518-A7A8-4819-A71F-6F67E59E6AE1}" type="datetime1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6622-13BB-4B1D-88E6-41C15B9C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1293-D7C3-4FAA-8333-D635E8D7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1AA68-5562-45AA-95CF-867CCE4D0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EE752-7ED7-4C46-9408-8518BA30C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A5B5-2709-4395-AEF1-831EA384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58F-86EC-4C0F-8C40-55B57FC3BFBD}" type="datetime1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A859-1BE9-46FB-9437-3516AE17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874B-C8C3-4094-96B4-F589C6FA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5C70-5F02-4E6A-9A66-2D930EDD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0116A-3DA1-4D7C-B6CB-7B50207D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cs typeface="Arial" panose="020B0604020202020204" pitchFamily="34" charset="0"/>
              </a:defRPr>
            </a:lvl1pPr>
            <a:lvl2pPr>
              <a:defRPr>
                <a:latin typeface="Lato" panose="020F0502020204030203" pitchFamily="34" charset="0"/>
                <a:cs typeface="Arial" panose="020B0604020202020204" pitchFamily="34" charset="0"/>
              </a:defRPr>
            </a:lvl2pPr>
            <a:lvl3pPr>
              <a:defRPr>
                <a:latin typeface="Lato" panose="020F0502020204030203" pitchFamily="34" charset="0"/>
                <a:cs typeface="Arial" panose="020B0604020202020204" pitchFamily="34" charset="0"/>
              </a:defRPr>
            </a:lvl3pPr>
            <a:lvl4pPr>
              <a:defRPr>
                <a:latin typeface="Lato" panose="020F0502020204030203" pitchFamily="34" charset="0"/>
                <a:cs typeface="Arial" panose="020B0604020202020204" pitchFamily="34" charset="0"/>
              </a:defRPr>
            </a:lvl4pPr>
            <a:lvl5pPr>
              <a:defRPr>
                <a:latin typeface="Lato" panose="020F050202020403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FEBA7-B6EB-4404-9939-E80E86A75B94}"/>
              </a:ext>
            </a:extLst>
          </p:cNvPr>
          <p:cNvSpPr/>
          <p:nvPr userDrawn="1"/>
        </p:nvSpPr>
        <p:spPr>
          <a:xfrm>
            <a:off x="10795379" y="6356350"/>
            <a:ext cx="1396621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4605-0D16-4760-93D0-D64ACA9B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59FC-D38A-41C8-A330-E248E84A9431}" type="datetime1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CB33-DDDC-4C73-8339-7712C489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FA3F9-41D2-45E3-9D6B-57BC8840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2412C094-FD61-4BB8-9135-D525E53A0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4EB3-2A6F-4E35-B080-81A848FA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CDA0E-36C0-4FB8-9781-8D1348AB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D354-40E0-478F-ABFE-7D40676B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98AB-AD3D-490A-A763-0133534CAEF0}" type="datetime1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ECB1-96A0-4190-8F95-81E648A6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A88F-22B6-4EF5-8A8C-314790B4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0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7D61-D36C-4B14-B470-6EBD478A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5C6A-1511-4523-89B5-2BD55FFF0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5913F-3306-4D41-809C-A80CCAD6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BB23E-7FB5-41D0-A598-222B8601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3C82-0ABC-4404-9024-6FA348129337}" type="datetime1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6A04-5FA4-451D-891A-154DE947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9C167-29C6-4510-9AD5-5305AB5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6C1E-7EDF-4746-A42A-F8760343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ctr">
              <a:defRPr sz="3600">
                <a:latin typeface="AvantGarde Md BT" panose="020B06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2D74-C5CE-4C9D-8022-D58C8422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vantGarde Md BT" panose="020B06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0C4D6-0939-4476-9037-43B398690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vantGarde Md BT" panose="020B0602020202020204" pitchFamily="34" charset="0"/>
              </a:defRPr>
            </a:lvl1pPr>
            <a:lvl2pPr>
              <a:defRPr>
                <a:latin typeface="AvantGarde Md BT" panose="020B0602020202020204" pitchFamily="34" charset="0"/>
              </a:defRPr>
            </a:lvl2pPr>
            <a:lvl3pPr>
              <a:defRPr>
                <a:latin typeface="AvantGarde Md BT" panose="020B0602020202020204" pitchFamily="34" charset="0"/>
              </a:defRPr>
            </a:lvl3pPr>
            <a:lvl4pPr>
              <a:defRPr>
                <a:latin typeface="AvantGarde Md BT" panose="020B0602020202020204" pitchFamily="34" charset="0"/>
              </a:defRPr>
            </a:lvl4pPr>
            <a:lvl5pPr>
              <a:defRPr>
                <a:latin typeface="AvantGarde Md BT" panose="020B06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27802-C893-46D5-A17A-20B3CDE1B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vantGarde Md BT" panose="020B06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FDCA8-FC4B-4147-80AE-659558CC9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vantGarde Md BT" panose="020B0602020202020204" pitchFamily="34" charset="0"/>
              </a:defRPr>
            </a:lvl1pPr>
            <a:lvl2pPr>
              <a:defRPr>
                <a:latin typeface="AvantGarde Md BT" panose="020B0602020202020204" pitchFamily="34" charset="0"/>
              </a:defRPr>
            </a:lvl2pPr>
            <a:lvl3pPr>
              <a:defRPr>
                <a:latin typeface="AvantGarde Md BT" panose="020B0602020202020204" pitchFamily="34" charset="0"/>
              </a:defRPr>
            </a:lvl3pPr>
            <a:lvl4pPr>
              <a:defRPr>
                <a:latin typeface="AvantGarde Md BT" panose="020B0602020202020204" pitchFamily="34" charset="0"/>
              </a:defRPr>
            </a:lvl4pPr>
            <a:lvl5pPr>
              <a:defRPr>
                <a:latin typeface="AvantGarde Md BT" panose="020B06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866F6-C05A-4A2E-BC69-A810CFF5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72D5-2144-4298-9A44-52D8DFB99319}" type="datetime1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3C882-82FB-4441-940A-A79DBEC5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673174-E7FD-4F97-B5C3-69949BE5D6E4}"/>
              </a:ext>
            </a:extLst>
          </p:cNvPr>
          <p:cNvSpPr/>
          <p:nvPr userDrawn="1"/>
        </p:nvSpPr>
        <p:spPr>
          <a:xfrm>
            <a:off x="10795379" y="6356350"/>
            <a:ext cx="1396621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30403-64E3-49E8-B3AA-C31FFF74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8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9254-3E5B-4450-81B8-CEC29BB7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9EA90-5593-4CB0-941E-95C85B42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0706-6003-40EA-BE09-6D81B92ACDB2}" type="datetime1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2CABB-CCA1-4A97-BE62-0DAC2816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25EE8-029A-4944-849B-6FE2E9CE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0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9BEE1-E024-4EFC-A251-DF08089C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DD87-8930-4906-85C3-EBCD58C21A42}" type="datetime1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62772-455C-41D6-B375-18E2247D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52F2C-89F5-4A18-A77A-928028D8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32EC-2C35-46EB-82CD-7512DC81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8C38-B10C-45D6-9B06-A7A5A708B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4202F-0D68-4976-A9B2-4281C287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B60F1-A9EB-4F98-A836-EDAA7E14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5F7C-F401-4378-84DD-9D0BD1687F93}" type="datetime1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B273A-BB83-4DCF-9D87-1FF435D6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A136B-031C-42DF-93A5-A3DEA582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2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1331-1FE4-423B-B404-F45EAB71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37874-FA9E-4005-8963-503BAD9D5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FBE4C-7A31-4824-BD85-0469A2806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BEB4-4DEF-4806-89D5-6CF259D4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CAD2-2E10-440B-B21D-FA9C278B903B}" type="datetime1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5ECA3-78DD-47D9-90BA-158FD3F2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BC7B7-A783-47A7-830A-76C8248C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0D8C-F5CF-4D2B-9079-78514CC5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18CF4-18EE-4A3F-88D7-5AB9C945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178FA-86E7-4104-9EE2-4B072DA2A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35355-59E6-473E-ACE3-3A3E6728518D}" type="datetime1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8809-4E00-4411-8F1B-8A73A81C0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76B1-3EAA-4456-9C94-3330A0466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2412C094-FD61-4BB8-9135-D525E53A0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1045-43A8-478C-AE24-D2B4F290C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#4: Introduction to C++ (Contd...)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44B1D-07C4-49E5-B394-AE1F818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/>
              <a:t>Roshan Manjushree Adhikari</a:t>
            </a:r>
          </a:p>
          <a:p>
            <a:r>
              <a:rPr lang="en-US"/>
              <a:t>Computer Science</a:t>
            </a:r>
          </a:p>
          <a:p>
            <a:r>
              <a:rPr lang="en-US"/>
              <a:t>9</a:t>
            </a:r>
            <a:r>
              <a:rPr lang="en-US" baseline="30000"/>
              <a:t>th</a:t>
            </a:r>
            <a:r>
              <a:rPr lang="en-US"/>
              <a:t> May, 2018</a:t>
            </a:r>
          </a:p>
        </p:txBody>
      </p:sp>
    </p:spTree>
    <p:extLst>
      <p:ext uri="{BB962C8B-B14F-4D97-AF65-F5344CB8AC3E}">
        <p14:creationId xmlns:p14="http://schemas.microsoft.com/office/powerpoint/2010/main" val="168452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91C6-D120-45F8-9FFA-6D01183B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time.....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08F7-B41E-4DDA-AD84-B4AE9DB6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/>
              <a:t>WAP to illustrate function overloading in C++. The program should overload the function </a:t>
            </a:r>
            <a:r>
              <a:rPr lang="en-US" sz="4800" b="1"/>
              <a:t>display()</a:t>
            </a:r>
            <a:r>
              <a:rPr lang="en-US" sz="4800"/>
              <a:t> having only one argument but of different datatypes: integer, double and character. </a:t>
            </a:r>
          </a:p>
          <a:p>
            <a:pPr marL="0" indent="0">
              <a:buNone/>
            </a:pPr>
            <a:endParaRPr lang="en-US" sz="4800"/>
          </a:p>
          <a:p>
            <a:pPr marL="0" indent="0">
              <a:buNone/>
            </a:pPr>
            <a:endParaRPr lang="en-US" sz="4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1E5F7-7C1D-4E0A-B0AE-517A8853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4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DBE2-8A27-413B-AB9F-7E783170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 and 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6DD02-BDD3-4621-8896-B743F78A1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7385-F2AC-4F96-BB8D-C854C8847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 was developed by Dennis Ritchie between 1969 and 1973 at AT&amp;T Bell Labs.</a:t>
            </a:r>
          </a:p>
          <a:p>
            <a:r>
              <a:rPr lang="en-US"/>
              <a:t>When compared to C++, C is a subset of C++.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473473-5A16-485E-AB03-A1BF38316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C++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28F7A-A534-4DAB-AAFB-1B44F82E09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C++ was developed by Bjarne Stroustrup in 1979 with C++'s pred</a:t>
            </a:r>
          </a:p>
          <a:p>
            <a:r>
              <a:rPr lang="en-US"/>
              <a:t>C++ is a superset of C. C++ can run most of C code while C cannot run C++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A187B-F5E9-4095-9EDC-0C01A030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DBE2-8A27-413B-AB9F-7E783170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 and C++ (contd...)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6DD02-BDD3-4621-8896-B743F78A1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7385-F2AC-4F96-BB8D-C854C8847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 supports procedural programming paradigm for code development.</a:t>
            </a:r>
          </a:p>
          <a:p>
            <a:r>
              <a:rPr lang="en-US"/>
              <a:t>C does not support object oriented programming; therefore it has no support for polymorphism, encapsulation, and inheritance.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473473-5A16-485E-AB03-A1BF38316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C++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28F7A-A534-4DAB-AAFB-1B44F82E09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/>
              <a:t>C++ supports both procedural and object oriented programming paradigms; therefore C++ is also called a hybrid language.</a:t>
            </a:r>
          </a:p>
          <a:p>
            <a:pPr algn="just"/>
            <a:r>
              <a:rPr lang="en-US"/>
              <a:t>Being an object oriented programming language C++ supports polymorphism, encapsulation, and inheritance.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A187B-F5E9-4095-9EDC-0C01A030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8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DBE2-8A27-413B-AB9F-7E783170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 and C++ (contd...)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6DD02-BDD3-4621-8896-B743F78A1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7385-F2AC-4F96-BB8D-C854C8847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In C (because it is a procedural programming language), data and functions are separate and free entities.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473473-5A16-485E-AB03-A1BF38316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C++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28F7A-A534-4DAB-AAFB-1B44F82E09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US"/>
              <a:t>In C++ (when it is used as object oriented programming language), data and functions are encapsulated together in form of an object. For creating objects class provides a blueprint of structure of the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A187B-F5E9-4095-9EDC-0C01A030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DBE2-8A27-413B-AB9F-7E783170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 and C++ (contd...)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6DD02-BDD3-4621-8896-B743F78A1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7385-F2AC-4F96-BB8D-C854C8847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In C, data are free entities and can be manipulated by outside code. This is because C does not support information hiding.</a:t>
            </a:r>
          </a:p>
          <a:p>
            <a:r>
              <a:rPr lang="en-US"/>
              <a:t>C, being a procedural programming, it is a function driven language.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473473-5A16-485E-AB03-A1BF38316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C++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28F7A-A534-4DAB-AAFB-1B44F82E09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US"/>
              <a:t>In C++, Encapsulation hides the data to ensure that data structures and operators are used as intended.</a:t>
            </a:r>
          </a:p>
          <a:p>
            <a:pPr algn="just"/>
            <a:r>
              <a:rPr lang="en-US"/>
              <a:t>While, C++, being an object oriented programming, it is an object driven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A187B-F5E9-4095-9EDC-0C01A030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5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FBB5-5B1D-4BC1-9F96-3F28129B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3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>
                <a:latin typeface="Lato" panose="020F0502020204030203" pitchFamily="34" charset="0"/>
              </a:rPr>
              <a:t>End of Chapter 2 ......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9CE8-C75D-4EA9-B26B-DD27C81B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BA1C-CBB0-4DFC-922F-093561C2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A82D-A3B5-41A8-8B99-02038969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do you mean by Function Overloading? Illustrate with an example.</a:t>
            </a:r>
          </a:p>
          <a:p>
            <a:r>
              <a:rPr lang="en-US"/>
              <a:t>What do you mean by Inline Function? In what ways it is advantageous?</a:t>
            </a:r>
          </a:p>
          <a:p>
            <a:endParaRPr lang="en-US"/>
          </a:p>
          <a:p>
            <a:pPr marL="0" indent="0" algn="r">
              <a:buNone/>
            </a:pPr>
            <a:r>
              <a:rPr lang="en-US">
                <a:solidFill>
                  <a:srgbClr val="FF0000"/>
                </a:solidFill>
              </a:rPr>
              <a:t>Deadline: Wednesday 16</a:t>
            </a:r>
            <a:r>
              <a:rPr lang="en-US" baseline="30000">
                <a:solidFill>
                  <a:srgbClr val="FF0000"/>
                </a:solidFill>
              </a:rPr>
              <a:t>th</a:t>
            </a:r>
            <a:r>
              <a:rPr lang="en-US">
                <a:solidFill>
                  <a:srgbClr val="FF0000"/>
                </a:solidFill>
              </a:rPr>
              <a:t> May,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8E394-24E9-4413-B669-117AC0C8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8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6412-37E2-436E-A8D0-F526553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#1 </a:t>
            </a:r>
            <a:r>
              <a:rPr lang="en-US">
                <a:solidFill>
                  <a:srgbClr val="FF0000"/>
                </a:solidFill>
              </a:rPr>
              <a:t>@: Wednesday 16</a:t>
            </a:r>
            <a:r>
              <a:rPr lang="en-US" baseline="30000">
                <a:solidFill>
                  <a:srgbClr val="FF0000"/>
                </a:solidFill>
              </a:rPr>
              <a:t>th</a:t>
            </a:r>
            <a:r>
              <a:rPr lang="en-US">
                <a:solidFill>
                  <a:srgbClr val="FF0000"/>
                </a:solidFill>
              </a:rPr>
              <a:t> May, 2018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E99B-A34C-4F57-B178-B9CF0645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/>
              <a:t>Question #1</a:t>
            </a:r>
          </a:p>
          <a:p>
            <a:pPr marL="0" indent="0">
              <a:buNone/>
            </a:pPr>
            <a:r>
              <a:rPr lang="en-US"/>
              <a:t>Write a C++ program that reads three coefficients a, b and c for quadratic equation and finds whether the solutions are in real or imaginary. (ax</a:t>
            </a:r>
            <a:r>
              <a:rPr lang="en-US" baseline="30000"/>
              <a:t>2</a:t>
            </a:r>
            <a:r>
              <a:rPr lang="en-US"/>
              <a:t> + bx + c = 0 if b</a:t>
            </a:r>
            <a:r>
              <a:rPr lang="en-US" baseline="30000"/>
              <a:t>2</a:t>
            </a:r>
            <a:r>
              <a:rPr lang="en-US"/>
              <a:t> - 4ac &gt;= 0 then the solutions are real.)</a:t>
            </a:r>
          </a:p>
          <a:p>
            <a:pPr marL="0" indent="0">
              <a:buNone/>
            </a:pPr>
            <a:r>
              <a:rPr lang="en-US" b="1" i="1"/>
              <a:t>Question #2</a:t>
            </a:r>
          </a:p>
          <a:p>
            <a:pPr marL="0" indent="0">
              <a:buNone/>
            </a:pPr>
            <a:r>
              <a:rPr lang="en-US"/>
              <a:t>Write a C++ program that reads ten positive numbers from user and finally prints the largest of all. (use for loop, if condition and function.)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86D11-4BB5-41A6-910A-5F84C20B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1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85FB-F3B8-449B-BF01-656246CF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 we will do...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DC9C-6485-43F4-8EAB-49152416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References variables (contd...)</a:t>
            </a:r>
          </a:p>
          <a:p>
            <a:r>
              <a:rPr lang="en-US"/>
              <a:t>Inline Functions</a:t>
            </a:r>
          </a:p>
          <a:p>
            <a:r>
              <a:rPr lang="en-US"/>
              <a:t>Function overloading</a:t>
            </a:r>
          </a:p>
          <a:p>
            <a:r>
              <a:rPr lang="en-US"/>
              <a:t>And lots of coding......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710B0-70AE-4D19-B3F3-77932C2F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A744-7784-46B2-B33A-8E103CE2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/>
              <a:t>References in C++</a:t>
            </a:r>
          </a:p>
          <a:p>
            <a:pPr marL="0" indent="0" algn="ctr">
              <a:buNone/>
            </a:pPr>
            <a:r>
              <a:rPr lang="en-US" sz="4000"/>
              <a:t>Let’s Code.......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B22D-16C1-49B9-BC19-7925B9E0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3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1E1E-F831-4B39-9C0E-0A14297A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functions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6456-BE20-4A40-82B6-8B621333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For small and commonly-used functions, the time needed to make the function call is often lot more than the time needed to actually execute the function’s code. </a:t>
            </a:r>
          </a:p>
          <a:p>
            <a:r>
              <a:rPr lang="en-US"/>
              <a:t>Inline functions is used to increase the execution time of a program, or reduce the function call overhead. </a:t>
            </a:r>
          </a:p>
          <a:p>
            <a:r>
              <a:rPr lang="en-US"/>
              <a:t>When the inline function is called, whole code of the inline function gets inserted or substituted at the point of inline function call.</a:t>
            </a:r>
          </a:p>
          <a:p>
            <a:r>
              <a:rPr lang="en-US"/>
              <a:t>Compiler replaces the definition of inline functions at compile time instead of referring function definition at runtime.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748D-16E3-4B8A-AFA2-0479AD73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C2AE-A63B-4FDB-9C5D-C3C18307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functions in C++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1847-E410-454E-9774-3599894B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syntax for defining function inline is: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Inline is a request, not a command.</a:t>
            </a:r>
          </a:p>
          <a:p>
            <a:r>
              <a:rPr lang="en-US" b="1" i="1"/>
              <a:t>Remember</a:t>
            </a:r>
            <a:r>
              <a:rPr lang="en-US"/>
              <a:t>: the speed benefits of inline function diminish as the function grows in size.</a:t>
            </a:r>
          </a:p>
          <a:p>
            <a:r>
              <a:rPr lang="en-US"/>
              <a:t>Compiler may ignore inline request if function definition is  too long, and compile the function as a normal function.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77176-9774-4550-9EA4-95994515FEA3}"/>
              </a:ext>
            </a:extLst>
          </p:cNvPr>
          <p:cNvSpPr/>
          <p:nvPr/>
        </p:nvSpPr>
        <p:spPr>
          <a:xfrm>
            <a:off x="1932709" y="2334649"/>
            <a:ext cx="83265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-type function-name(parameters)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function code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C34F1-D824-45FC-886B-6830594B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0CFF-87AA-400F-9CDB-9FEB5FA0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Time...........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CAB7-0594-4368-AAC1-89D8AA15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WAP to illustrate the concept of inline function in C++.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D52AD-D45B-4D27-A561-36224052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5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FFE3-100F-4A3B-B07E-5AEF2821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3203-0C43-4517-B5B9-7047E45C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Overloading refers to the use of same thing for different purposes. 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In C++, we can use the </a:t>
            </a:r>
            <a:r>
              <a:rPr lang="en-US" b="1" i="1">
                <a:solidFill>
                  <a:schemeClr val="bg1">
                    <a:lumMod val="75000"/>
                  </a:schemeClr>
                </a:solidFill>
              </a:rPr>
              <a:t>same function name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to create functions that perform a variety of different tasks.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If many functions/methods have the same name but difference in arguments, it is called </a:t>
            </a:r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function overloading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Two ways: different parameter types OR different number of parameters.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A function call matches the prototype having ths same number and type of arguments and calls appropriate function for execution.</a:t>
            </a:r>
          </a:p>
          <a:p>
            <a:pPr fontAlgn="base"/>
            <a:r>
              <a:rPr lang="en-US">
                <a:solidFill>
                  <a:schemeClr val="bg1">
                    <a:lumMod val="75000"/>
                  </a:schemeClr>
                </a:solidFill>
              </a:rPr>
              <a:t>Function overloading can be considered as an example of polymorphism feature in C++.</a:t>
            </a:r>
            <a:br>
              <a:rPr lang="en-US">
                <a:solidFill>
                  <a:schemeClr val="bg1">
                    <a:lumMod val="75000"/>
                  </a:schemeClr>
                </a:solidFill>
              </a:rPr>
            </a:b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C19F-D57B-43B9-8E0E-2DD0DCE4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F083-B437-4F06-8683-2B84C44F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overloading (contd...)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F9E5A-BFCC-4E48-8684-F39E57D69867}"/>
              </a:ext>
            </a:extLst>
          </p:cNvPr>
          <p:cNvSpPr/>
          <p:nvPr/>
        </p:nvSpPr>
        <p:spPr>
          <a:xfrm>
            <a:off x="838200" y="1457650"/>
            <a:ext cx="91994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//Declarations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add(</a:t>
            </a:r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, </a:t>
            </a:r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b);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add(</a:t>
            </a:r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b, </a:t>
            </a:r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c);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add(</a:t>
            </a:r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y);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add(</a:t>
            </a:r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p, </a:t>
            </a:r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q);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add(</a:t>
            </a:r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p, </a:t>
            </a:r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q);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//Function calls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 &lt;&lt; add(5,10);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 &lt;&lt; add(15,10.0);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 &lt;&lt; add(12.5,7.5);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 &lt;&lt; add(5,10,15);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 &lt;&lt; add(0.75, 5)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680D3-9E55-4DC6-8B7C-0BC12458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5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C626-41A7-4606-A0BE-53279F34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function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E536-C046-4CB9-B829-97FB010F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Consistency in the naming of methods which logically perform very similar tasks, and differ slightly accepting different parameters. </a:t>
            </a:r>
          </a:p>
          <a:p>
            <a:r>
              <a:rPr lang="en-US"/>
              <a:t>Programs become easy to understand.</a:t>
            </a:r>
          </a:p>
          <a:p>
            <a:r>
              <a:rPr lang="en-US"/>
              <a:t>Easy maintainability of the code. </a:t>
            </a:r>
          </a:p>
          <a:p>
            <a:r>
              <a:rPr lang="en-US"/>
              <a:t>Brings flexibility in C++ programs. </a:t>
            </a:r>
          </a:p>
          <a:p>
            <a:r>
              <a:rPr lang="en-US"/>
              <a:t>Code reusability, save efforts, and also save memory.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A3E6-CD91-4889-B8AC-16067264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C094-FD61-4BB8-9135-D525E53A08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882</Words>
  <Application>Microsoft Office PowerPoint</Application>
  <PresentationFormat>Widescreen</PresentationFormat>
  <Paragraphs>114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AvantGarde Md BT</vt:lpstr>
      <vt:lpstr>Calibri</vt:lpstr>
      <vt:lpstr>Calibri Light</vt:lpstr>
      <vt:lpstr>Consolas</vt:lpstr>
      <vt:lpstr>Lato</vt:lpstr>
      <vt:lpstr>Office Theme</vt:lpstr>
      <vt:lpstr>Lecture #4: Introduction to C++ (Contd...)</vt:lpstr>
      <vt:lpstr>Today we will do...</vt:lpstr>
      <vt:lpstr>PowerPoint Presentation</vt:lpstr>
      <vt:lpstr>Inline functions in C++</vt:lpstr>
      <vt:lpstr>Inline functions in C++ (contd...)</vt:lpstr>
      <vt:lpstr>Coding Time...........</vt:lpstr>
      <vt:lpstr>Function overloading</vt:lpstr>
      <vt:lpstr>Function overloading (contd...)</vt:lpstr>
      <vt:lpstr>Why function overloading?</vt:lpstr>
      <vt:lpstr>Coding time.....</vt:lpstr>
      <vt:lpstr>Comparing C and C++</vt:lpstr>
      <vt:lpstr>Comparing C and C++ (contd...)</vt:lpstr>
      <vt:lpstr>Comparing C and C++ (contd...)</vt:lpstr>
      <vt:lpstr>Comparing C and C++ (contd...)</vt:lpstr>
      <vt:lpstr>PowerPoint Presentation</vt:lpstr>
      <vt:lpstr>Assignment #2</vt:lpstr>
      <vt:lpstr>Lab #1 @: Wednesday 16th May, 2018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#4: Introduction to C++ (Contd...)</dc:title>
  <dc:creator>Roshan Adhikari</dc:creator>
  <cp:lastModifiedBy>Roshan Adhikari</cp:lastModifiedBy>
  <cp:revision>98</cp:revision>
  <dcterms:created xsi:type="dcterms:W3CDTF">2018-05-08T06:14:10Z</dcterms:created>
  <dcterms:modified xsi:type="dcterms:W3CDTF">2018-05-09T03:15:38Z</dcterms:modified>
</cp:coreProperties>
</file>