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D2C0-0418-4D86-80EA-CB0E3EB5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E5CA1-A3CF-4B13-884B-668A936F8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4B800-FED5-44EF-9CED-E8640ECB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4A604-E322-4F06-9DA6-B70D0C34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DA4E-FAC0-4308-855E-14F0480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BA77-4156-4A48-A095-343A69A0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934D-C066-4503-A49B-E7F19CF1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47C2-6D33-41D8-AACE-C25312E5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F235-E345-455F-8F37-A4627AA5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EA0BB-A36A-4418-A983-F86BC3D2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7A401-0440-4FAC-8499-9AA181A20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3B0C-4774-4A7C-8D89-A0361CE81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69AD7-5D6D-46B4-8063-7023EF88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A7EC-C09A-4856-8F6E-1134F355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6A6D-9ABB-4BA7-AEB5-25CA4575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70D0-6E23-42D8-B03A-7BC6A6C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5BE3-252E-4BA9-A2E5-3CFC2EA0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E3FA-737A-44D7-BD84-BCCB1ABF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9B06-7C96-417B-8A0F-A1B2B515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CDFF-92CE-45DD-A76F-E47F60B2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6707-5233-43EE-8EF9-63C5409B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C50B2-52EF-46C8-83A4-08E74F20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589B-E8F8-4448-89EF-1BE0AAF7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04B7F-0F1A-4035-A7E4-370ED039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DA55-DE9F-471F-B0E6-B54D17C7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1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19EE-106B-42B1-A4CD-75369161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B2B1-278A-415E-B26A-0E7197891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74132-9400-47B5-9716-2861504E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6FE7-B05C-4310-B232-09748AC2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75AF9-39AA-455F-B6CC-0EEE1E08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D1FB1-EDE0-4D36-9F27-FF67A76E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BE85-C40F-4BA4-9600-CF63B516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38424-60AD-43E5-9A5C-C7079DE6B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562C-15F5-4FAA-A035-60C0C394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A219B-3C86-44F6-8077-68FCECE9B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A774C-CE79-427A-B768-0D12435F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8A979-3B2C-4400-B628-4114A281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63F55-6E0F-45A6-BB26-8CAC6F2F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8447C-83D1-402B-8545-8840C7E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AC73-FCA5-4E02-97A0-94B682A1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114AF-DEE8-4842-B65F-440DFEEE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941EE-A0F1-4C2B-9E8B-30F075FA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57021-A32F-4D5F-9CF6-D85CEA58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3C555-303C-49FE-AFAA-14F05886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996FB-E4B1-4E21-9FC9-C05E025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3705-B3BD-4615-AA65-1DA7104E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AC6-D492-4387-885F-57083A48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92D3-1231-4BF6-883C-313628911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17374-BAAA-481C-BAC0-5AA523A2A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D6F88-A41C-4B33-99A1-806493ED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D4702-C3F6-44E4-AA6F-36A01885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46767-41DE-4E4D-844F-8B2869E7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5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1D68-1C5F-4D05-8384-5B38F40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DE07B-044E-4BF5-BB08-EDF73D2A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E3194-0550-4923-9B37-0C51B06E1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F0EC1-56F8-4187-8C9F-F0515766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AA86-4249-4B74-8107-DB03FFF1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28161-BD06-4700-BEFD-E7B966AC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BE7BF-BACF-4EB7-ADBA-ECB94B2A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517F6-2885-459C-83BA-8D4243162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D68E-65A7-4CFB-9F66-10BCE4C6B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DBAD-8158-45DB-8323-7897890D67DE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87D4-7355-474B-8AD7-DD9FCECA0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F7D9B-8DFC-46B8-BA11-0C1EFB9D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3DB2-232F-46D9-8ADC-902F9E88C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1F67-8990-4763-AD19-6684AD534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#5: Classes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65731-C3E0-4835-9B78-AC942307B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Roshan Manjushree Adhikari</a:t>
            </a:r>
          </a:p>
          <a:p>
            <a:r>
              <a:rPr lang="en-US"/>
              <a:t>Computer Science</a:t>
            </a:r>
          </a:p>
          <a:p>
            <a:r>
              <a:rPr lang="en-US"/>
              <a:t>14</a:t>
            </a:r>
            <a:r>
              <a:rPr lang="en-US" baseline="30000"/>
              <a:t>th</a:t>
            </a:r>
            <a:r>
              <a:rPr lang="en-US"/>
              <a:t> May, 2018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3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3034-A427-4B15-AF1D-14196EA2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member functions: Outside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4AAA4-2663-46A0-9CED-06B136D7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2884"/>
          </a:xfrm>
        </p:spPr>
        <p:txBody>
          <a:bodyPr/>
          <a:lstStyle/>
          <a:p>
            <a:r>
              <a:rPr lang="en-US"/>
              <a:t>Outside the class definition</a:t>
            </a:r>
          </a:p>
          <a:p>
            <a:pPr lvl="1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6CAD43-407B-4F13-A076-FE97D5D60578}"/>
              </a:ext>
            </a:extLst>
          </p:cNvPr>
          <p:cNvSpPr/>
          <p:nvPr/>
        </p:nvSpPr>
        <p:spPr>
          <a:xfrm>
            <a:off x="1191491" y="2413338"/>
            <a:ext cx="9809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return_type </a:t>
            </a:r>
            <a:r>
              <a:rPr lang="en-US" sz="20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-name :: function-name (argument declaration)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//Function body </a:t>
            </a:r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.............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:: tells the compiler that the function function-name belongs to the same classs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:: is called scope resolution operator. 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2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6F32-0944-42F6-95BE-90078E4F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member functions: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BCA5-4555-47D3-A1EC-D6FEEF0AB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Replace the function declaration  by the actual function.</a:t>
            </a:r>
          </a:p>
        </p:txBody>
      </p:sp>
    </p:spTree>
    <p:extLst>
      <p:ext uri="{BB962C8B-B14F-4D97-AF65-F5344CB8AC3E}">
        <p14:creationId xmlns:p14="http://schemas.microsoft.com/office/powerpoint/2010/main" val="154606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A85C-0543-47FF-9BDD-7938603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5B0-7CBF-4EC7-BCB4-F2FF0B58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situations require some functions to be hidden.</a:t>
            </a:r>
          </a:p>
          <a:p>
            <a:r>
              <a:rPr lang="en-US"/>
              <a:t>For example: functions that have serious cosequences.</a:t>
            </a:r>
          </a:p>
          <a:p>
            <a:r>
              <a:rPr lang="en-US"/>
              <a:t>A private member function can only bee called by another function that is member of the class.</a:t>
            </a:r>
          </a:p>
        </p:txBody>
      </p:sp>
    </p:spTree>
    <p:extLst>
      <p:ext uri="{BB962C8B-B14F-4D97-AF65-F5344CB8AC3E}">
        <p14:creationId xmlns:p14="http://schemas.microsoft.com/office/powerpoint/2010/main" val="5866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66A1-B7BE-4641-A9F1-47F3FCCA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530C-8548-494D-B01A-D71037FD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Classes and Objects</a:t>
            </a:r>
          </a:p>
          <a:p>
            <a:r>
              <a:rPr lang="en-US"/>
              <a:t>Defining a class with member function</a:t>
            </a:r>
          </a:p>
          <a:p>
            <a:r>
              <a:rPr lang="en-US"/>
              <a:t>Private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13713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3943-E86F-486C-AA0E-00DDEED2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Remember Structures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6780-CF1A-46A2-96AA-E4E2C373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Structures provide a method for packing together data of different types.</a:t>
            </a:r>
          </a:p>
          <a:p>
            <a:r>
              <a:rPr lang="en-US"/>
              <a:t>A user defined datatype with a template  that serves to defineits data properties. </a:t>
            </a:r>
          </a:p>
          <a:p>
            <a:r>
              <a:rPr lang="en-US"/>
              <a:t>Once a structure has been defined, we can create variables of that type using declarations.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1B4FC2-DD1D-43FE-9AE2-4E93AA04C961}"/>
              </a:ext>
            </a:extLst>
          </p:cNvPr>
          <p:cNvSpPr/>
          <p:nvPr/>
        </p:nvSpPr>
        <p:spPr>
          <a:xfrm>
            <a:off x="838200" y="4461550"/>
            <a:ext cx="74398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student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name[20];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roll;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total_marks;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5505-F94D-4518-A06D-C2C3BCE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4A7B-364E-4CA0-A393-97B84A27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 is a way to bind the data and its associated functions together.</a:t>
            </a:r>
          </a:p>
          <a:p>
            <a:r>
              <a:rPr lang="en-US"/>
              <a:t>It allows the data (and functions) to be hidden, if necessary, for external use. </a:t>
            </a:r>
          </a:p>
          <a:p>
            <a:r>
              <a:rPr lang="en-US"/>
              <a:t>Classes are Abstract data type (ADTs).</a:t>
            </a:r>
          </a:p>
          <a:p>
            <a:r>
              <a:rPr lang="en-US"/>
              <a:t>Class specification has two parts:</a:t>
            </a:r>
          </a:p>
          <a:p>
            <a:pPr lvl="1"/>
            <a:r>
              <a:rPr lang="en-US"/>
              <a:t>Class declaration</a:t>
            </a:r>
          </a:p>
          <a:p>
            <a:pPr lvl="1"/>
            <a:r>
              <a:rPr lang="en-US"/>
              <a:t>Class function definitions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27D5-797A-4199-B050-F7D0887E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form of class declaration is .......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A5B90-3C64-45A8-9414-4F2AFB568576}"/>
              </a:ext>
            </a:extLst>
          </p:cNvPr>
          <p:cNvSpPr/>
          <p:nvPr/>
        </p:nvSpPr>
        <p:spPr>
          <a:xfrm>
            <a:off x="838200" y="2122576"/>
            <a:ext cx="87560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class_name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variable declarations;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function declarations;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variable declarations;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function declarations;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5C0A51-4030-4945-84F6-D123DAF47B15}"/>
              </a:ext>
            </a:extLst>
          </p:cNvPr>
          <p:cNvGrpSpPr/>
          <p:nvPr/>
        </p:nvGrpSpPr>
        <p:grpSpPr>
          <a:xfrm>
            <a:off x="2597728" y="1930994"/>
            <a:ext cx="4746584" cy="2499906"/>
            <a:chOff x="2597728" y="1930994"/>
            <a:chExt cx="4746584" cy="249990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F87F41-23B6-42F6-A95A-AEDB39AF2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7728" y="2293241"/>
              <a:ext cx="2438729" cy="21376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FE9F27E-B1B9-49BC-B38F-48E213186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8971" y="2293241"/>
              <a:ext cx="2017486" cy="74024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C03729-C139-47D9-A5C3-1A5A84BF849C}"/>
                </a:ext>
              </a:extLst>
            </p:cNvPr>
            <p:cNvSpPr txBox="1"/>
            <p:nvPr/>
          </p:nvSpPr>
          <p:spPr>
            <a:xfrm>
              <a:off x="5016748" y="1930994"/>
              <a:ext cx="232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access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98952E-F3B7-4F00-9392-5F10449917D3}"/>
              </a:ext>
            </a:extLst>
          </p:cNvPr>
          <p:cNvGrpSpPr/>
          <p:nvPr/>
        </p:nvGrpSpPr>
        <p:grpSpPr>
          <a:xfrm>
            <a:off x="5950858" y="3654031"/>
            <a:ext cx="5021942" cy="1585829"/>
            <a:chOff x="5950858" y="3654031"/>
            <a:chExt cx="5021942" cy="15858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5AE532-C3A5-458E-9636-03F778856E28}"/>
                </a:ext>
              </a:extLst>
            </p:cNvPr>
            <p:cNvSpPr txBox="1"/>
            <p:nvPr/>
          </p:nvSpPr>
          <p:spPr>
            <a:xfrm>
              <a:off x="8645236" y="3969235"/>
              <a:ext cx="2327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class members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DA06C2-BCF6-49A3-9515-B4862527D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858" y="4183655"/>
              <a:ext cx="2510971" cy="105620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6BABC97-02DA-47EF-9D0C-417765C5E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795" y="3654031"/>
              <a:ext cx="2235034" cy="5296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6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C3FC-708D-4541-A5B1-B155442A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A6DE-53BA-4D0D-AFB0-C7EAC602F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/>
              <a:t>A simple class example..........</a:t>
            </a:r>
          </a:p>
        </p:txBody>
      </p:sp>
    </p:spTree>
    <p:extLst>
      <p:ext uri="{BB962C8B-B14F-4D97-AF65-F5344CB8AC3E}">
        <p14:creationId xmlns:p14="http://schemas.microsoft.com/office/powerpoint/2010/main" val="301415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E06A-30B7-4636-9077-71D8F30C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46B5-38C8-428E-A7BE-57A27AAF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40884"/>
          </a:xfrm>
        </p:spPr>
        <p:txBody>
          <a:bodyPr>
            <a:normAutofit lnSpcReduction="10000"/>
          </a:bodyPr>
          <a:lstStyle/>
          <a:p>
            <a:r>
              <a:rPr lang="en-US"/>
              <a:t>Object is said to be an </a:t>
            </a:r>
            <a:r>
              <a:rPr lang="en-US" i="1"/>
              <a:t>instance</a:t>
            </a:r>
            <a:r>
              <a:rPr lang="en-US"/>
              <a:t> of a class.</a:t>
            </a:r>
          </a:p>
          <a:p>
            <a:r>
              <a:rPr lang="en-US"/>
              <a:t>Object has the same relationship to  a  class that a variable has to a datatype.</a:t>
            </a:r>
          </a:p>
          <a:p>
            <a:r>
              <a:rPr lang="en-US"/>
              <a:t>Similar to any variable we create from an datatype. </a:t>
            </a:r>
          </a:p>
          <a:p>
            <a:r>
              <a:rPr lang="en-US"/>
              <a:t>E.g. float x, int y etc.</a:t>
            </a:r>
          </a:p>
          <a:p>
            <a:r>
              <a:rPr lang="en-US"/>
              <a:t>Syntax for creating object:</a:t>
            </a:r>
          </a:p>
          <a:p>
            <a:pPr marL="457200" lvl="1" indent="0">
              <a:buNone/>
            </a:pPr>
            <a:r>
              <a:rPr lang="en-US"/>
              <a:t>class_name object_name, ......... ;</a:t>
            </a:r>
          </a:p>
          <a:p>
            <a:r>
              <a:rPr lang="en-US"/>
              <a:t>Syntax for accessing class members</a:t>
            </a:r>
          </a:p>
          <a:p>
            <a:pPr marL="457200" lvl="1" indent="0">
              <a:buNone/>
            </a:pPr>
            <a:r>
              <a:rPr lang="en-US"/>
              <a:t>object-name.function_name (actual_arguments);  </a:t>
            </a:r>
          </a:p>
        </p:txBody>
      </p:sp>
    </p:spTree>
    <p:extLst>
      <p:ext uri="{BB962C8B-B14F-4D97-AF65-F5344CB8AC3E}">
        <p14:creationId xmlns:p14="http://schemas.microsoft.com/office/powerpoint/2010/main" val="131856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2B98-1AC9-4642-9459-A4210DBF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and public: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0314-BFB7-4386-9142-011F278A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14" y="1825625"/>
            <a:ext cx="10515600" cy="4351338"/>
          </a:xfrm>
        </p:spPr>
        <p:txBody>
          <a:bodyPr/>
          <a:lstStyle/>
          <a:p>
            <a:r>
              <a:rPr lang="en-US" u="sng"/>
              <a:t>Data hiding </a:t>
            </a:r>
            <a:r>
              <a:rPr lang="en-US"/>
              <a:t>: one of the key features of OOP. Hiding data from parts of the program that don’t need to access it.</a:t>
            </a:r>
          </a:p>
          <a:p>
            <a:r>
              <a:rPr lang="en-US"/>
              <a:t>Access modifiers in a class are used to set the accessibility of the class members.</a:t>
            </a:r>
          </a:p>
          <a:p>
            <a:r>
              <a:rPr lang="en-US"/>
              <a:t>Three types: public, private, protected. (Default: private)</a:t>
            </a:r>
          </a:p>
          <a:p>
            <a:r>
              <a:rPr lang="en-US" u="sng"/>
              <a:t>Public: </a:t>
            </a:r>
            <a:r>
              <a:rPr lang="en-US"/>
              <a:t>All the class members declared under public will be available to everyone. </a:t>
            </a:r>
          </a:p>
          <a:p>
            <a:r>
              <a:rPr lang="en-US" u="sng"/>
              <a:t>Private</a:t>
            </a:r>
            <a:r>
              <a:rPr lang="en-US"/>
              <a:t>: The class members declared as private can be accessed only by the functions inside the class.</a:t>
            </a:r>
          </a:p>
        </p:txBody>
      </p:sp>
    </p:spTree>
    <p:extLst>
      <p:ext uri="{BB962C8B-B14F-4D97-AF65-F5344CB8AC3E}">
        <p14:creationId xmlns:p14="http://schemas.microsoft.com/office/powerpoint/2010/main" val="34079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58DA57-EB9C-4083-A2C8-6E5C18A0754D}"/>
              </a:ext>
            </a:extLst>
          </p:cNvPr>
          <p:cNvCxnSpPr>
            <a:cxnSpLocks/>
          </p:cNvCxnSpPr>
          <p:nvPr/>
        </p:nvCxnSpPr>
        <p:spPr>
          <a:xfrm>
            <a:off x="2971800" y="997528"/>
            <a:ext cx="6248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8064EC-0269-4A93-A51B-2EDFC7385838}"/>
              </a:ext>
            </a:extLst>
          </p:cNvPr>
          <p:cNvCxnSpPr>
            <a:cxnSpLocks/>
          </p:cNvCxnSpPr>
          <p:nvPr/>
        </p:nvCxnSpPr>
        <p:spPr>
          <a:xfrm>
            <a:off x="2971800" y="997528"/>
            <a:ext cx="0" cy="20504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CB3D6-F9CD-46B5-8F26-AB6DEB1FAD69}"/>
              </a:ext>
            </a:extLst>
          </p:cNvPr>
          <p:cNvCxnSpPr>
            <a:cxnSpLocks/>
          </p:cNvCxnSpPr>
          <p:nvPr/>
        </p:nvCxnSpPr>
        <p:spPr>
          <a:xfrm>
            <a:off x="9227127" y="969818"/>
            <a:ext cx="0" cy="49599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E0088B-B130-4D81-B2E3-D4C03930A018}"/>
              </a:ext>
            </a:extLst>
          </p:cNvPr>
          <p:cNvCxnSpPr>
            <a:cxnSpLocks/>
          </p:cNvCxnSpPr>
          <p:nvPr/>
        </p:nvCxnSpPr>
        <p:spPr>
          <a:xfrm>
            <a:off x="2978727" y="3020290"/>
            <a:ext cx="4864239" cy="277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26DCB8-3389-4ACE-9954-E3CF7A6BA0C0}"/>
              </a:ext>
            </a:extLst>
          </p:cNvPr>
          <p:cNvCxnSpPr>
            <a:cxnSpLocks/>
          </p:cNvCxnSpPr>
          <p:nvPr/>
        </p:nvCxnSpPr>
        <p:spPr>
          <a:xfrm>
            <a:off x="8616950" y="3020290"/>
            <a:ext cx="6101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6CB0C2-3683-4F26-B01B-7008B7E807A9}"/>
              </a:ext>
            </a:extLst>
          </p:cNvPr>
          <p:cNvCxnSpPr>
            <a:cxnSpLocks/>
          </p:cNvCxnSpPr>
          <p:nvPr/>
        </p:nvCxnSpPr>
        <p:spPr>
          <a:xfrm flipH="1">
            <a:off x="2978727" y="3020290"/>
            <a:ext cx="1" cy="1662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B41983-5A05-42F6-BE30-BA8A71A2BD76}"/>
              </a:ext>
            </a:extLst>
          </p:cNvPr>
          <p:cNvCxnSpPr>
            <a:cxnSpLocks/>
          </p:cNvCxnSpPr>
          <p:nvPr/>
        </p:nvCxnSpPr>
        <p:spPr>
          <a:xfrm>
            <a:off x="2971800" y="4682836"/>
            <a:ext cx="1752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DBDBD1-14EF-47F1-80E7-A76A79296364}"/>
              </a:ext>
            </a:extLst>
          </p:cNvPr>
          <p:cNvCxnSpPr>
            <a:cxnSpLocks/>
          </p:cNvCxnSpPr>
          <p:nvPr/>
        </p:nvCxnSpPr>
        <p:spPr>
          <a:xfrm>
            <a:off x="4724400" y="3865418"/>
            <a:ext cx="0" cy="8312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3BB7E6-24CB-42B5-9301-DCFF306B1E4F}"/>
              </a:ext>
            </a:extLst>
          </p:cNvPr>
          <p:cNvCxnSpPr>
            <a:cxnSpLocks/>
          </p:cNvCxnSpPr>
          <p:nvPr/>
        </p:nvCxnSpPr>
        <p:spPr>
          <a:xfrm>
            <a:off x="4710545" y="3879270"/>
            <a:ext cx="32973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721B2-1B79-4AF0-92F1-6183F7A8EAC3}"/>
              </a:ext>
            </a:extLst>
          </p:cNvPr>
          <p:cNvCxnSpPr>
            <a:cxnSpLocks/>
          </p:cNvCxnSpPr>
          <p:nvPr/>
        </p:nvCxnSpPr>
        <p:spPr>
          <a:xfrm flipH="1">
            <a:off x="8007925" y="3814057"/>
            <a:ext cx="1" cy="16625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3ED9A4-53A6-464A-9E80-B72B254FA33A}"/>
              </a:ext>
            </a:extLst>
          </p:cNvPr>
          <p:cNvCxnSpPr>
            <a:cxnSpLocks/>
          </p:cNvCxnSpPr>
          <p:nvPr/>
        </p:nvCxnSpPr>
        <p:spPr>
          <a:xfrm>
            <a:off x="4869872" y="5514109"/>
            <a:ext cx="31380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6DCA46-4262-4D26-ADCB-6D7181E0DB02}"/>
              </a:ext>
            </a:extLst>
          </p:cNvPr>
          <p:cNvCxnSpPr>
            <a:cxnSpLocks/>
          </p:cNvCxnSpPr>
          <p:nvPr/>
        </p:nvCxnSpPr>
        <p:spPr>
          <a:xfrm>
            <a:off x="4883727" y="5098472"/>
            <a:ext cx="0" cy="41563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054D5-3A71-4B16-B663-DADC35F6983C}"/>
              </a:ext>
            </a:extLst>
          </p:cNvPr>
          <p:cNvCxnSpPr>
            <a:cxnSpLocks/>
          </p:cNvCxnSpPr>
          <p:nvPr/>
        </p:nvCxnSpPr>
        <p:spPr>
          <a:xfrm>
            <a:off x="2978727" y="5112324"/>
            <a:ext cx="1905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708A11-5A44-4423-85C1-840B4F5CF542}"/>
              </a:ext>
            </a:extLst>
          </p:cNvPr>
          <p:cNvCxnSpPr>
            <a:cxnSpLocks/>
          </p:cNvCxnSpPr>
          <p:nvPr/>
        </p:nvCxnSpPr>
        <p:spPr>
          <a:xfrm>
            <a:off x="2978727" y="5098472"/>
            <a:ext cx="0" cy="8312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B04CED-944F-46A9-B525-6C5E01F49D0D}"/>
              </a:ext>
            </a:extLst>
          </p:cNvPr>
          <p:cNvCxnSpPr>
            <a:cxnSpLocks/>
          </p:cNvCxnSpPr>
          <p:nvPr/>
        </p:nvCxnSpPr>
        <p:spPr>
          <a:xfrm>
            <a:off x="2971800" y="5929745"/>
            <a:ext cx="62484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2EDC2C1-6412-4557-B0DC-FCEC7093DFF3}"/>
              </a:ext>
            </a:extLst>
          </p:cNvPr>
          <p:cNvSpPr/>
          <p:nvPr/>
        </p:nvSpPr>
        <p:spPr>
          <a:xfrm>
            <a:off x="7761949" y="2949724"/>
            <a:ext cx="196554" cy="1965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6022E71-38ED-45AF-B94C-EA16A42710BD}"/>
              </a:ext>
            </a:extLst>
          </p:cNvPr>
          <p:cNvSpPr/>
          <p:nvPr/>
        </p:nvSpPr>
        <p:spPr>
          <a:xfrm>
            <a:off x="8500636" y="2930095"/>
            <a:ext cx="196554" cy="1965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5180C3-91E2-4B92-9552-3444DE7F0C73}"/>
              </a:ext>
            </a:extLst>
          </p:cNvPr>
          <p:cNvSpPr txBox="1"/>
          <p:nvPr/>
        </p:nvSpPr>
        <p:spPr>
          <a:xfrm>
            <a:off x="5309920" y="437587"/>
            <a:ext cx="187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CLASS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D8A6E-81AA-4E7E-9244-854D46AC9AC2}"/>
              </a:ext>
            </a:extLst>
          </p:cNvPr>
          <p:cNvSpPr txBox="1"/>
          <p:nvPr/>
        </p:nvSpPr>
        <p:spPr>
          <a:xfrm>
            <a:off x="5418999" y="1630724"/>
            <a:ext cx="1396886" cy="4001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E127B7-C706-4440-9451-00BB0ADC77C1}"/>
              </a:ext>
            </a:extLst>
          </p:cNvPr>
          <p:cNvSpPr txBox="1"/>
          <p:nvPr/>
        </p:nvSpPr>
        <p:spPr>
          <a:xfrm>
            <a:off x="5174610" y="2170771"/>
            <a:ext cx="1871808" cy="4001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0C82AF-6141-46EA-A463-25F68E75D788}"/>
              </a:ext>
            </a:extLst>
          </p:cNvPr>
          <p:cNvSpPr txBox="1"/>
          <p:nvPr/>
        </p:nvSpPr>
        <p:spPr>
          <a:xfrm>
            <a:off x="4923848" y="1090983"/>
            <a:ext cx="2391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Private area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DD3F03-F775-478F-980F-7F78AE4C0538}"/>
              </a:ext>
            </a:extLst>
          </p:cNvPr>
          <p:cNvSpPr/>
          <p:nvPr/>
        </p:nvSpPr>
        <p:spPr>
          <a:xfrm>
            <a:off x="4923848" y="1492842"/>
            <a:ext cx="2398279" cy="1246891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FCC213-5E8F-47C1-B580-6DDF9979F919}"/>
              </a:ext>
            </a:extLst>
          </p:cNvPr>
          <p:cNvSpPr txBox="1"/>
          <p:nvPr/>
        </p:nvSpPr>
        <p:spPr>
          <a:xfrm>
            <a:off x="4655066" y="3393516"/>
            <a:ext cx="23913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Consolas" panose="020B0609020204030204" pitchFamily="49" charset="0"/>
              </a:rPr>
              <a:t>Public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14EDCD-ED8C-4DB6-8272-0B15AD06F03A}"/>
              </a:ext>
            </a:extLst>
          </p:cNvPr>
          <p:cNvSpPr txBox="1"/>
          <p:nvPr/>
        </p:nvSpPr>
        <p:spPr>
          <a:xfrm>
            <a:off x="5810485" y="4192076"/>
            <a:ext cx="1088836" cy="4001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45721B-527B-4743-A362-55E9B56153A3}"/>
              </a:ext>
            </a:extLst>
          </p:cNvPr>
          <p:cNvSpPr txBox="1"/>
          <p:nvPr/>
        </p:nvSpPr>
        <p:spPr>
          <a:xfrm>
            <a:off x="5412071" y="4732123"/>
            <a:ext cx="1871808" cy="4001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Consolas" panose="020B0609020204030204" pitchFamily="49" charset="0"/>
              </a:rPr>
              <a:t>Functions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AAA10C-D1BA-4CCD-830D-F0CB3995E007}"/>
              </a:ext>
            </a:extLst>
          </p:cNvPr>
          <p:cNvCxnSpPr/>
          <p:nvPr/>
        </p:nvCxnSpPr>
        <p:spPr>
          <a:xfrm>
            <a:off x="856343" y="2022764"/>
            <a:ext cx="1756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125447-5A6A-4BBA-9D14-5A8D8E04D888}"/>
              </a:ext>
            </a:extLst>
          </p:cNvPr>
          <p:cNvSpPr txBox="1"/>
          <p:nvPr/>
        </p:nvSpPr>
        <p:spPr>
          <a:xfrm>
            <a:off x="295410" y="1090983"/>
            <a:ext cx="239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No entry to private area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DD353B-A7D4-4925-BD7F-8FDADEFCE3F0}"/>
              </a:ext>
            </a:extLst>
          </p:cNvPr>
          <p:cNvSpPr txBox="1"/>
          <p:nvPr/>
        </p:nvSpPr>
        <p:spPr>
          <a:xfrm>
            <a:off x="2626891" y="1807320"/>
            <a:ext cx="3175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5DE068-1CED-4A28-B811-F34D7C58CD96}"/>
              </a:ext>
            </a:extLst>
          </p:cNvPr>
          <p:cNvCxnSpPr/>
          <p:nvPr/>
        </p:nvCxnSpPr>
        <p:spPr>
          <a:xfrm>
            <a:off x="943429" y="4874667"/>
            <a:ext cx="17562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B5FCDF-BFA0-4F1D-8574-62B11523087E}"/>
              </a:ext>
            </a:extLst>
          </p:cNvPr>
          <p:cNvCxnSpPr>
            <a:cxnSpLocks/>
          </p:cNvCxnSpPr>
          <p:nvPr/>
        </p:nvCxnSpPr>
        <p:spPr>
          <a:xfrm>
            <a:off x="2785671" y="4874667"/>
            <a:ext cx="213817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5813E2-979A-4D0F-B55F-60268C972468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938362" y="4381183"/>
            <a:ext cx="872123" cy="109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38A037-1E0E-42E0-ABEB-BD0A36A9D4A3}"/>
              </a:ext>
            </a:extLst>
          </p:cNvPr>
          <p:cNvCxnSpPr/>
          <p:nvPr/>
        </p:nvCxnSpPr>
        <p:spPr>
          <a:xfrm>
            <a:off x="4923848" y="4366161"/>
            <a:ext cx="0" cy="5085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3904CC9-3535-4719-A36D-EF5D2BE92D54}"/>
              </a:ext>
            </a:extLst>
          </p:cNvPr>
          <p:cNvSpPr txBox="1"/>
          <p:nvPr/>
        </p:nvSpPr>
        <p:spPr>
          <a:xfrm>
            <a:off x="295410" y="3942885"/>
            <a:ext cx="239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Entry allowed to public area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3F62EA-57C7-4576-968A-BED3F294DF4C}"/>
              </a:ext>
            </a:extLst>
          </p:cNvPr>
          <p:cNvCxnSpPr>
            <a:cxnSpLocks/>
          </p:cNvCxnSpPr>
          <p:nvPr/>
        </p:nvCxnSpPr>
        <p:spPr>
          <a:xfrm flipH="1" flipV="1">
            <a:off x="7322127" y="4986376"/>
            <a:ext cx="1041679" cy="25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C49FC8-E9DD-4BA6-AFBF-F57B74B58942}"/>
              </a:ext>
            </a:extLst>
          </p:cNvPr>
          <p:cNvCxnSpPr>
            <a:cxnSpLocks/>
          </p:cNvCxnSpPr>
          <p:nvPr/>
        </p:nvCxnSpPr>
        <p:spPr>
          <a:xfrm flipH="1" flipV="1">
            <a:off x="8339413" y="1860424"/>
            <a:ext cx="1" cy="314739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8D2A653-9782-4832-BA1F-CDCDBF4F1D51}"/>
              </a:ext>
            </a:extLst>
          </p:cNvPr>
          <p:cNvCxnSpPr>
            <a:cxnSpLocks/>
          </p:cNvCxnSpPr>
          <p:nvPr/>
        </p:nvCxnSpPr>
        <p:spPr>
          <a:xfrm flipH="1" flipV="1">
            <a:off x="6879427" y="1883934"/>
            <a:ext cx="145998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63BB8A8-6900-4321-9CA9-890A0BAE1109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7046418" y="2370826"/>
            <a:ext cx="1292996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69F4E43-8C8B-453D-BFDE-8F982CED3B8C}"/>
              </a:ext>
            </a:extLst>
          </p:cNvPr>
          <p:cNvSpPr txBox="1"/>
          <p:nvPr/>
        </p:nvSpPr>
        <p:spPr>
          <a:xfrm>
            <a:off x="3385913" y="6114548"/>
            <a:ext cx="568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Consolas" panose="020B0609020204030204" pitchFamily="49" charset="0"/>
              </a:rPr>
              <a:t>Fig: Data hiding in classes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882159-85CE-4F86-9551-6C77BE5F10C4}"/>
              </a:ext>
            </a:extLst>
          </p:cNvPr>
          <p:cNvCxnSpPr>
            <a:cxnSpLocks/>
          </p:cNvCxnSpPr>
          <p:nvPr/>
        </p:nvCxnSpPr>
        <p:spPr>
          <a:xfrm flipH="1" flipV="1">
            <a:off x="7601328" y="4381183"/>
            <a:ext cx="4" cy="58644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917EFF-F143-444D-BC0A-19CE79BBE200}"/>
              </a:ext>
            </a:extLst>
          </p:cNvPr>
          <p:cNvCxnSpPr>
            <a:cxnSpLocks/>
          </p:cNvCxnSpPr>
          <p:nvPr/>
        </p:nvCxnSpPr>
        <p:spPr>
          <a:xfrm flipH="1">
            <a:off x="6899321" y="4381183"/>
            <a:ext cx="70200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0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351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Lato</vt:lpstr>
      <vt:lpstr>Office Theme</vt:lpstr>
      <vt:lpstr>Lecture #5: Classes and Objects</vt:lpstr>
      <vt:lpstr>Agenda</vt:lpstr>
      <vt:lpstr>Remember Structures in C?</vt:lpstr>
      <vt:lpstr>Classes</vt:lpstr>
      <vt:lpstr>General form of class declaration is .......</vt:lpstr>
      <vt:lpstr>Let’s code.....</vt:lpstr>
      <vt:lpstr>Creating objects</vt:lpstr>
      <vt:lpstr>private and public: Access modifiers</vt:lpstr>
      <vt:lpstr>PowerPoint Presentation</vt:lpstr>
      <vt:lpstr>Defining member functions: Outside </vt:lpstr>
      <vt:lpstr>Defining member functions: Inside</vt:lpstr>
      <vt:lpstr>Private member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#5: Classes and Objects</dc:title>
  <dc:creator>Roshan Adhikari</dc:creator>
  <cp:lastModifiedBy>Roshan Adhikari</cp:lastModifiedBy>
  <cp:revision>99</cp:revision>
  <dcterms:created xsi:type="dcterms:W3CDTF">2018-05-12T08:30:11Z</dcterms:created>
  <dcterms:modified xsi:type="dcterms:W3CDTF">2018-05-15T11:27:28Z</dcterms:modified>
</cp:coreProperties>
</file>