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6" r:id="rId4"/>
    <p:sldId id="263" r:id="rId5"/>
    <p:sldId id="271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228F7-7B9B-48E9-9BC1-5A7701AEF50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8E495-EF1C-4F1E-BB61-5DF678BA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2695-1E7D-4D5C-AB4D-9CEEB4BE9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EC107-00A0-4F45-BC97-F78516637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C940-45DE-4FC1-89F4-5E815E38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FE9-57F7-48C8-ACDF-52C1D4BE1111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4E43-FF02-466C-A518-A196C7D6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40FD-BC5E-47AC-BF1B-89D15575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C40B-6FFB-4D5B-8064-A08ED9E8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0AC9-DDE6-46DC-8932-5BF1CC30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7EF1-3FF4-4198-A427-D29E3F3D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C2D4-E308-4B68-86A1-4F7A9F5F7124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F7E6-2046-4B8B-AD1F-0BCB2F7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6E63-F491-45A2-BA5A-FC000483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5E301-84A7-4A7F-B4A2-4684F143B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FA848-2794-43CF-ABCA-0E1A2492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5FF1-B5E6-472E-97E8-B01ADCCA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5FEB-73A2-4F6F-9B9E-9061F1D50EE0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44EA-A12D-4FAC-A960-E9A761EC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9BE8-9A78-400D-ADB9-4C6661AC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B5D-ACD7-4A52-A544-5CEC936A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>
            <a:normAutofit/>
          </a:bodyPr>
          <a:lstStyle>
            <a:lvl1pPr algn="ctr"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EFA6-1549-4B34-A773-0CD378E7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074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3E5C-F200-4D4A-8A10-6C175617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5CE8-CE24-48B8-A3CA-4C443791BF72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2C7D-F457-4505-AE3B-F158798E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AB62-8956-4EB7-8C60-9DD865B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7622-403F-4DE5-8773-ADC8FF17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E98F-D366-4F27-8165-DD5BAECA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7567-F5B4-44B1-A5FC-36A93992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654-C2BD-42C9-B604-4F1271BAD7AE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A492-27FC-4C74-82B8-5A59D20B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C6DE-CFE7-49DF-A6B8-6CECA89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5624-5A44-4BD4-A3A8-E3DF9654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415E-39C6-43AE-A3FF-FC1883E09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2222-3AEE-403C-B902-D35E7807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2E87-5CB3-413C-8912-F8102D78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A049-9BED-4535-89F2-02B1D7C9EE1C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A550-053F-4398-8255-655241CA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A5F18-CD7B-4B53-8394-24FE9E27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9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9FD-6020-4B70-B724-88806D5E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894F-98A5-4BE9-BE0C-993604C09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3CB5-564D-434B-892B-094C267FE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B2F0A-37F9-4780-B093-976DA32CD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89AD1-6077-4069-83A2-178189A06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8400A-3BFC-4B65-AFDD-86637916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865-4B74-45B6-B03A-190E5F16DEF9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0B3DD-73E3-495F-943D-5D5BFA42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5BFAF-8F95-41F8-BAE9-E3E6776F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B9D9-17C8-4368-A8C2-1D8E9052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D1FEF-BD40-4E40-A6D9-BB4062D0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A49-1899-4667-B290-0270A0732959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0191-CEA1-4ECE-84D4-8745B6C4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CBB29-F406-4921-8177-69910D38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DE84F-D42C-4F4E-AFF5-8BB192AC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E1FA-8EFC-49AD-8735-3EB03C651FBB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D1DF4-FCB3-4792-AC31-9A8A61D7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E5F98-DB49-4A6D-9720-3C60647D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EA4E-8A3D-40E6-94BB-A0000E28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AF4E-A244-462A-9AFB-3D5248BC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A0AA-8E40-4D96-B7D7-3562D59CD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CA13-B1B9-43E6-A73E-E3CE2671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0785-3AD7-430D-8A33-E4855084FA3C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C6ED3-2DB2-4549-A074-78F2EA44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D2B6-2998-4080-8D15-76792D1A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DB30-2672-42AD-942F-ABEA758D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7D032-2987-4F75-A0B2-6A412EF4D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E3328-2979-4D20-A56A-A6737E976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2E5A2-9E9A-45E9-9B2E-145C02B2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76FA-4F06-417D-9B95-969341E32A02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79934-D4F1-4345-93B2-F48BCF5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E908F-5532-46D9-BDEB-CC80BC13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DCF2B-D612-48FC-8949-00A61651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A1F06-EE71-4903-AD06-8E1C61F0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E3ED-9DA0-4285-BA83-D386B9AA4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C97C-05F4-4315-8310-FA14725A3C61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3C40C1-C3F6-4DF4-A9A6-5854E2C6D2EB}"/>
              </a:ext>
            </a:extLst>
          </p:cNvPr>
          <p:cNvSpPr/>
          <p:nvPr userDrawn="1"/>
        </p:nvSpPr>
        <p:spPr>
          <a:xfrm>
            <a:off x="10842171" y="6356350"/>
            <a:ext cx="1349829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96FC-456F-490C-A8D6-0DEEE9AF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20A1-082C-4F8F-86D9-E7D597558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2CC01D6-3035-459A-9EAF-D21E4C0AA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FF2E-D809-43FB-8696-0A9483E6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14" y="1122363"/>
            <a:ext cx="10130972" cy="2387600"/>
          </a:xfrm>
        </p:spPr>
        <p:txBody>
          <a:bodyPr/>
          <a:lstStyle/>
          <a:p>
            <a:r>
              <a:rPr lang="en-US"/>
              <a:t>Lecture #7: Classes and Objects (contd...)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DA37-7D60-4BD5-8C62-1C146960A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Roshan Manjushree Adhikari</a:t>
            </a:r>
          </a:p>
          <a:p>
            <a:pPr algn="r"/>
            <a:r>
              <a:rPr lang="en-US"/>
              <a:t>Computer Science</a:t>
            </a:r>
          </a:p>
          <a:p>
            <a:pPr algn="r"/>
            <a:r>
              <a:rPr lang="en-US"/>
              <a:t>21st May, 2018</a:t>
            </a:r>
          </a:p>
        </p:txBody>
      </p:sp>
    </p:spTree>
    <p:extLst>
      <p:ext uri="{BB962C8B-B14F-4D97-AF65-F5344CB8AC3E}">
        <p14:creationId xmlns:p14="http://schemas.microsoft.com/office/powerpoint/2010/main" val="21409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032-0F5E-4B49-8382-DD14705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as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95E5-6906-4EE4-B206-D722F223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ways:</a:t>
            </a:r>
          </a:p>
          <a:p>
            <a:pPr lvl="1"/>
            <a:r>
              <a:rPr lang="en-US"/>
              <a:t>Copy of the entire object is passed to the function. (Pass-by-value)	</a:t>
            </a:r>
          </a:p>
          <a:p>
            <a:pPr lvl="1"/>
            <a:r>
              <a:rPr lang="en-US"/>
              <a:t>Only the address of the object is transferred to the function. (Pass by reference)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14F4-0CE6-4DF0-9B53-5DBDE0E0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0C4D-E132-4959-82F1-880502F98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Returning objects</a:t>
            </a:r>
          </a:p>
        </p:txBody>
      </p:sp>
    </p:spTree>
    <p:extLst>
      <p:ext uri="{BB962C8B-B14F-4D97-AF65-F5344CB8AC3E}">
        <p14:creationId xmlns:p14="http://schemas.microsoft.com/office/powerpoint/2010/main" val="365993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0A98-A83C-4E94-8752-2C79D48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7031-312F-45A5-B39A-7F44F0C4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friend function of a class is defined outside that class scope but it has the right to access all private and protected members of the class.</a:t>
            </a:r>
          </a:p>
          <a:p>
            <a:r>
              <a:rPr lang="en-US"/>
              <a:t>To declare a function as a friend of a class, precede the function prototype in the class definition with keyword </a:t>
            </a:r>
            <a:r>
              <a:rPr lang="en-US" b="1"/>
              <a:t>friend.</a:t>
            </a:r>
          </a:p>
          <a:p>
            <a:r>
              <a:rPr lang="en-US"/>
              <a:t>It is not in the scope of the class to which it has been declared as friend. </a:t>
            </a:r>
          </a:p>
          <a:p>
            <a:r>
              <a:rPr lang="en-US"/>
              <a:t>Since it is not in the scope of the class, it cannot be called using object of that class. </a:t>
            </a:r>
          </a:p>
          <a:p>
            <a:r>
              <a:rPr lang="en-US"/>
              <a:t>It can be invoked like a normal function without the help of any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BEE2F-6549-4ABC-9043-B1FE18F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F568-3308-4B5C-9E0D-9700B4403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Friend functions as bridge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74980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9A4-A639-40D8-9C67-29A14AB7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AD68-1469-4C0D-ACF7-F2815A53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class declared inside a function becomes local to that function and is called Local Class in C++.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5D056-E0F0-42C9-9B1C-BD7B7CA7DD4F}"/>
              </a:ext>
            </a:extLst>
          </p:cNvPr>
          <p:cNvSpPr/>
          <p:nvPr/>
        </p:nvSpPr>
        <p:spPr>
          <a:xfrm>
            <a:off x="838200" y="2450059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fun() 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Test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 local to fun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/* members of Test class */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}; 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2A8B2-BA53-4429-951A-E6BAAD4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D328-AD26-4BFE-8D93-74577B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classes: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0658-BEF0-4F0B-97A4-F4297405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local class type name can only be used in the enclosing function.</a:t>
            </a:r>
          </a:p>
          <a:p>
            <a:r>
              <a:rPr lang="en-US"/>
              <a:t>All the methods of Local classes must be defined inside the class only.</a:t>
            </a:r>
          </a:p>
          <a:p>
            <a:r>
              <a:rPr lang="en-US"/>
              <a:t>A Local class cannot contain static data members. It may contain static functions though.</a:t>
            </a:r>
          </a:p>
          <a:p>
            <a:r>
              <a:rPr lang="en-US"/>
              <a:t>Member methods of local class can only access static and enum variables of the enclosing function. Non-static variables of the enclosing function are not accessible inside local classes. </a:t>
            </a:r>
          </a:p>
          <a:p>
            <a:r>
              <a:rPr lang="en-US"/>
              <a:t>Local classes can access global types, variables and functions. Also, local classes can access other local classes of same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7A16E-D58E-4AA4-9581-0FADE0EA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01D6-3035-459A-9EAF-D21E4C0AA6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208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Lecture #7: Classes and Objects (contd...)</vt:lpstr>
      <vt:lpstr>Objects as function arguments</vt:lpstr>
      <vt:lpstr>Returning objects</vt:lpstr>
      <vt:lpstr>Friend functions</vt:lpstr>
      <vt:lpstr>Friend functions as bridge between two classes</vt:lpstr>
      <vt:lpstr>Local classes</vt:lpstr>
      <vt:lpstr>Local classes: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116</cp:revision>
  <dcterms:created xsi:type="dcterms:W3CDTF">2018-05-14T12:53:04Z</dcterms:created>
  <dcterms:modified xsi:type="dcterms:W3CDTF">2018-05-21T11:15:04Z</dcterms:modified>
</cp:coreProperties>
</file>