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D28-CF67-4C36-BFFD-AE01C3548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40" y="1122363"/>
            <a:ext cx="1085452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2D86-2A0B-430F-88F7-CB7930EAB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830E-5209-438C-A1D9-61593398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5AC4-B1DE-4FF9-B48C-FF03983E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6AEE-F39A-4B2F-A7E3-48038594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1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7404-34FA-471E-A7E1-161EAFA6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92784-41A8-46A3-B814-EFC683DC3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0EA3-AF06-4B32-82C1-98830B1E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7EE9-7E6B-40CB-A370-813B35C0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CCF1-BF6F-4E24-8477-BF118554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B87E9-0567-4387-8350-BE7137390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8EE46-959C-47D4-AC9C-543ED1082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3D8C-A502-4864-9646-CE2D3D56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31A4-9F78-416D-A28B-430ED228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39963-8A4F-4783-B0EC-5E805C36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06D2-32AC-45BD-9FD6-D0322421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>
            <a:normAutofit/>
          </a:bodyPr>
          <a:lstStyle>
            <a:lvl1pPr algn="ctr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6BB8-4DCC-48A0-8ACB-62EE09550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580175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27B9-C3DB-407D-AE10-86516F5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A08B-DDC0-4130-8DB9-8833BE39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E13C-4FA1-42EE-AE0D-6A156D14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9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5B27-237E-4DF5-B10F-BF666E72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37A6-73B7-458B-A780-2918B51D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4912B-9E09-4FD8-9FC5-64766B1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85D3-294D-43BF-9271-E777AE15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580B-F6F8-452D-8B26-81F21649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A857-2CE1-40C4-A4C3-98BD3B2F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1327-F885-4DBC-949B-314C50820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E47D6-9C57-41D9-A233-875F5B775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8655-D126-4201-984E-974D4F02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EF631-C581-43C5-8FE6-2C748BFD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6456-D4B6-45CF-8C9D-F115628E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3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CD1A-382D-43FC-A4D0-640A6270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4A54C-0875-415B-BE52-C31ED519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3709-24E7-4F3F-B928-98E704DC1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E9890-4FBA-4412-9111-26BA4579A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16A9A-B5B5-460B-B577-31E7C9C5C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EA3EC-468A-465A-84E0-13CEF534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EC5-5E26-442B-84F8-7D572AB3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E2EE1-29D8-486A-A981-F277A426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9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1A85-06B4-4D72-886C-F46DD22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308A8-9FEC-4CCC-BDE4-1E22EC4E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85250-E943-4FBC-AE3C-C0362C7C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295B1-2C5D-4DFF-9FEB-5F3C4831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27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A2054-10A2-44A8-AC0A-0F13351F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52D90-10D6-4396-9424-8C69233F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E1A2A-024E-442D-862D-B80DBFFA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2002-FF5C-4E0E-AC8C-DDB378D7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051F-71D6-42EE-9C0F-4CAD2429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A5B65-A041-427E-872F-24C64967B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87305-28D7-4CAD-9B0B-C9BCA10E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34648-044B-424A-A706-41408D8A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A623A-5F28-45AF-AA18-BA9AED2A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33EB-BD06-4C11-81F1-13126054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CAEA1-E48D-47AD-8D06-C04477118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820F-2257-4705-970F-85549ADB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72F6C-1D6C-4E54-8839-68010CA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0E20-0AB9-47DA-B556-4392B027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68604-6E5E-4257-8753-BD540F7C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A54B5-CE04-4333-B9F9-C9336591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4700-8C44-48D1-A2E5-346D29C4B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0A04-24D1-47EA-95AD-82F6B3DB6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058C-B8B2-4711-8980-8640FBEB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F3872-045E-467E-819B-B1AF33006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7348-3FEF-4C17-9D05-B2903390D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Lecture #8 : Object Constructor and Destructor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DFC6-3789-4FE7-99FC-E0E84DDAF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Roshan Manjushree Adhikari</a:t>
            </a:r>
          </a:p>
          <a:p>
            <a:r>
              <a:rPr lang="en-US"/>
              <a:t>Computer Science</a:t>
            </a:r>
          </a:p>
          <a:p>
            <a:r>
              <a:rPr lang="en-US"/>
              <a:t>23</a:t>
            </a:r>
            <a:r>
              <a:rPr lang="en-US" baseline="30000"/>
              <a:t>rd</a:t>
            </a:r>
            <a:r>
              <a:rPr lang="en-US"/>
              <a:t> May, 2018</a:t>
            </a:r>
          </a:p>
        </p:txBody>
      </p:sp>
    </p:spTree>
    <p:extLst>
      <p:ext uri="{BB962C8B-B14F-4D97-AF65-F5344CB8AC3E}">
        <p14:creationId xmlns:p14="http://schemas.microsoft.com/office/powerpoint/2010/main" val="325689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A725-DAF0-440F-842A-51C9E87A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65B1-BD63-4A22-ABA7-7447EE94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class to represent circle. Include the following data members:</a:t>
            </a:r>
          </a:p>
          <a:p>
            <a:pPr marL="457200" lvl="1" indent="0">
              <a:buNone/>
            </a:pPr>
            <a:r>
              <a:rPr lang="en-US"/>
              <a:t>radius, circumference</a:t>
            </a:r>
          </a:p>
          <a:p>
            <a:pPr marL="0" indent="0">
              <a:buNone/>
            </a:pPr>
            <a:r>
              <a:rPr lang="en-US"/>
              <a:t>Now, define constructors in your program, default and parameterized (that take radius and circumference) as parameters. </a:t>
            </a:r>
          </a:p>
          <a:p>
            <a:pPr marL="0" indent="0">
              <a:buNone/>
            </a:pPr>
            <a:r>
              <a:rPr lang="en-US"/>
              <a:t>Write a main function to test your program.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DE3A-962C-4891-8EAD-C7D4A65F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DDD8-E10A-43C5-AD2E-447DA301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Constructors</a:t>
            </a:r>
          </a:p>
          <a:p>
            <a:r>
              <a:rPr lang="en-US"/>
              <a:t>Characterstics of constructors</a:t>
            </a:r>
          </a:p>
          <a:p>
            <a:r>
              <a:rPr lang="en-US"/>
              <a:t>Default constructors</a:t>
            </a:r>
          </a:p>
          <a:p>
            <a:r>
              <a:rPr lang="en-US"/>
              <a:t>Parameterized constructors</a:t>
            </a:r>
          </a:p>
          <a:p>
            <a:r>
              <a:rPr lang="en-US"/>
              <a:t>Constructor overloading</a:t>
            </a:r>
          </a:p>
          <a:p>
            <a:r>
              <a:rPr lang="en-US"/>
              <a:t>Programming excercises</a:t>
            </a:r>
          </a:p>
        </p:txBody>
      </p:sp>
    </p:spTree>
    <p:extLst>
      <p:ext uri="{BB962C8B-B14F-4D97-AF65-F5344CB8AC3E}">
        <p14:creationId xmlns:p14="http://schemas.microsoft.com/office/powerpoint/2010/main" val="347812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A87-2573-4DC8-A473-02ED1149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AD78-81AB-4323-A548-5B7C54D2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constructor is a special member function whose task is to initialize the objects of its class. </a:t>
            </a:r>
          </a:p>
          <a:p>
            <a:r>
              <a:rPr lang="en-US"/>
              <a:t>Name of constructor should be the same name of the class. </a:t>
            </a:r>
          </a:p>
          <a:p>
            <a:r>
              <a:rPr lang="en-US"/>
              <a:t>Constructor is invoked when an object of its associated class is created. 	</a:t>
            </a:r>
          </a:p>
          <a:p>
            <a:r>
              <a:rPr lang="en-US"/>
              <a:t>Three types: Default, Parameterized, Copy</a:t>
            </a:r>
          </a:p>
        </p:txBody>
      </p:sp>
    </p:spTree>
    <p:extLst>
      <p:ext uri="{BB962C8B-B14F-4D97-AF65-F5344CB8AC3E}">
        <p14:creationId xmlns:p14="http://schemas.microsoft.com/office/powerpoint/2010/main" val="347208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4DD2D9-32CC-47E7-BD01-3ACB97D16D9C}"/>
              </a:ext>
            </a:extLst>
          </p:cNvPr>
          <p:cNvSpPr/>
          <p:nvPr/>
        </p:nvSpPr>
        <p:spPr>
          <a:xfrm>
            <a:off x="789709" y="243512"/>
            <a:ext cx="73567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class-name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private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//private data members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>
                <a:latin typeface="Consolas" panose="020B0609020204030204" pitchFamily="49" charset="0"/>
              </a:rPr>
              <a:t>class-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name();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//constructor declared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....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....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//public function members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class-name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:: class-name()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//initialization statements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B5DA-CF30-401C-AE18-E8A10A0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Characterstics of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50CF-6826-4AB7-A351-6AB1C954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788"/>
            <a:ext cx="10515600" cy="4044595"/>
          </a:xfrm>
        </p:spPr>
        <p:txBody>
          <a:bodyPr/>
          <a:lstStyle/>
          <a:p>
            <a:r>
              <a:rPr lang="en-US"/>
              <a:t>They should be always declared in the public section.</a:t>
            </a:r>
          </a:p>
          <a:p>
            <a:r>
              <a:rPr lang="en-US"/>
              <a:t>They are invoked automatically when the objects are created. </a:t>
            </a:r>
          </a:p>
          <a:p>
            <a:r>
              <a:rPr lang="en-US"/>
              <a:t>They do not have return types, even void, and cannot return any values.</a:t>
            </a:r>
          </a:p>
          <a:p>
            <a:r>
              <a:rPr lang="en-US"/>
              <a:t>They cannot be inherited, so a derived class can call the base class constructor. </a:t>
            </a:r>
          </a:p>
          <a:p>
            <a:r>
              <a:rPr lang="en-US"/>
              <a:t>Constructors cannot be </a:t>
            </a:r>
            <a:r>
              <a:rPr lang="en-US" b="1" i="1"/>
              <a:t>virtual</a:t>
            </a:r>
            <a:r>
              <a:rPr lang="en-US"/>
              <a:t>. </a:t>
            </a:r>
          </a:p>
          <a:p>
            <a:r>
              <a:rPr lang="en-US"/>
              <a:t>We cannot refer to their addresses. </a:t>
            </a:r>
          </a:p>
        </p:txBody>
      </p:sp>
    </p:spTree>
    <p:extLst>
      <p:ext uri="{BB962C8B-B14F-4D97-AF65-F5344CB8AC3E}">
        <p14:creationId xmlns:p14="http://schemas.microsoft.com/office/powerpoint/2010/main" val="12829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674E-E44D-48FF-BD6F-30EE0CFC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B1D4-AC3B-41C0-A1A6-9CD0FC96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3066"/>
          </a:xfrm>
        </p:spPr>
        <p:txBody>
          <a:bodyPr/>
          <a:lstStyle/>
          <a:p>
            <a:r>
              <a:rPr lang="en-US"/>
              <a:t>Constructors that can take arguments are parameterized constructors. </a:t>
            </a:r>
          </a:p>
          <a:p>
            <a:r>
              <a:rPr lang="en-US"/>
              <a:t>Must pass the initial values as arguments to the constructor function when an object is declared. </a:t>
            </a:r>
          </a:p>
          <a:p>
            <a:r>
              <a:rPr lang="en-US"/>
              <a:t>Two ways:</a:t>
            </a:r>
          </a:p>
          <a:p>
            <a:pPr lvl="1"/>
            <a:r>
              <a:rPr lang="en-US"/>
              <a:t>By calling the constructor explicitly</a:t>
            </a:r>
          </a:p>
          <a:p>
            <a:pPr lvl="1"/>
            <a:r>
              <a:rPr lang="en-US"/>
              <a:t>By calling the constructor implicitly</a:t>
            </a:r>
          </a:p>
          <a:p>
            <a:r>
              <a:rPr lang="en-US"/>
              <a:t>Example:</a:t>
            </a:r>
          </a:p>
          <a:p>
            <a:pPr lvl="1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B6BFB-3321-4994-84F9-A57DCA733DBD}"/>
              </a:ext>
            </a:extLst>
          </p:cNvPr>
          <p:cNvSpPr/>
          <p:nvPr/>
        </p:nvSpPr>
        <p:spPr>
          <a:xfrm>
            <a:off x="838200" y="5458691"/>
            <a:ext cx="10099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class-name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obj1 =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class-name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(par1, par2)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//explicit call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class-name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obj1(par1, par2)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//implicit call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49D22-0805-468D-A3EC-A00D1C9C07BD}"/>
              </a:ext>
            </a:extLst>
          </p:cNvPr>
          <p:cNvSpPr/>
          <p:nvPr/>
        </p:nvSpPr>
        <p:spPr>
          <a:xfrm>
            <a:off x="471054" y="709642"/>
            <a:ext cx="1124989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class-name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    private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//private data members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latin typeface="Consolas" panose="020B0609020204030204" pitchFamily="49" charset="0"/>
              </a:rPr>
              <a:t>class-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name(datatype par1, datatype par2, ....);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//constructor declared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....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....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//public function members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class-name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::</a:t>
            </a:r>
            <a:r>
              <a:rPr lang="en-US" sz="2000">
                <a:latin typeface="Consolas" panose="020B0609020204030204" pitchFamily="49" charset="0"/>
              </a:rPr>
              <a:t> class-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name(datatype par1, datatype par2, ....); 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//initialization statements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4A2-5883-4AAC-979B-1D68A71A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constructors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8D66-D7AE-4836-A826-052FE916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parameter of a constructor can be of any type except that of the class to which it belongs. </a:t>
            </a:r>
          </a:p>
          <a:p>
            <a:r>
              <a:rPr lang="en-US"/>
              <a:t>A constructor can accept a reference to its own class as a parameter. </a:t>
            </a:r>
          </a:p>
        </p:txBody>
      </p:sp>
    </p:spTree>
    <p:extLst>
      <p:ext uri="{BB962C8B-B14F-4D97-AF65-F5344CB8AC3E}">
        <p14:creationId xmlns:p14="http://schemas.microsoft.com/office/powerpoint/2010/main" val="33347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7EFC-E7A1-4DBA-A47E-A1DC3D4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constructors in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66E0-934D-4B68-88B5-5D43E13A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Constructors can be overloaded in a program.</a:t>
            </a:r>
          </a:p>
          <a:p>
            <a:r>
              <a:rPr lang="en-US"/>
              <a:t>So, default and parametrized constructor can act as member function of the same class. </a:t>
            </a:r>
          </a:p>
        </p:txBody>
      </p:sp>
    </p:spTree>
    <p:extLst>
      <p:ext uri="{BB962C8B-B14F-4D97-AF65-F5344CB8AC3E}">
        <p14:creationId xmlns:p14="http://schemas.microsoft.com/office/powerpoint/2010/main" val="283119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304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Lato</vt:lpstr>
      <vt:lpstr>Office Theme</vt:lpstr>
      <vt:lpstr>Lecture #8 : Object Constructor and Destructor</vt:lpstr>
      <vt:lpstr>Today’s topic</vt:lpstr>
      <vt:lpstr>Constructors</vt:lpstr>
      <vt:lpstr>PowerPoint Presentation</vt:lpstr>
      <vt:lpstr>Characterstics of constructor</vt:lpstr>
      <vt:lpstr>Parameterized constructors</vt:lpstr>
      <vt:lpstr>PowerPoint Presentation</vt:lpstr>
      <vt:lpstr>Parameterized constructors (contd...)</vt:lpstr>
      <vt:lpstr>Multiple constructors in a class</vt:lpstr>
      <vt:lpstr>Programming 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Constructor and Destructor</dc:title>
  <dc:creator>Roshan Adhikari</dc:creator>
  <cp:lastModifiedBy>Roshan Adhikari</cp:lastModifiedBy>
  <cp:revision>65</cp:revision>
  <dcterms:created xsi:type="dcterms:W3CDTF">2018-05-19T08:29:12Z</dcterms:created>
  <dcterms:modified xsi:type="dcterms:W3CDTF">2018-05-23T05:08:30Z</dcterms:modified>
</cp:coreProperties>
</file>