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61" r:id="rId2"/>
    <p:sldId id="258" r:id="rId3"/>
    <p:sldId id="262" r:id="rId4"/>
    <p:sldId id="259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B1A29-E207-4B04-B38C-C7385A1B0B0E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746B6-6FE3-4B08-98D2-4CD30FF5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7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D602-26E7-42BF-9F4B-2A95C0E81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E6A2B-16EE-4DF9-A2C3-0410D98DA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DCFBB-4355-42DB-82B5-60E23A6E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AB83-5F99-4DA6-9FF0-879944254D22}" type="datetime1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C34DD-7F13-4DA1-971A-B3A24202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B3EF9-46BB-48DC-850A-80AEA26C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D4FA-D288-4669-86A0-C663D6A7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8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8013-464E-48D7-8AC4-BBB097783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6436E-F333-46AE-8E8E-42C3FFD25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CD34C-81A9-4E53-9382-42BE2E1E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CEA-A1B2-43AA-9A95-23986497D08F}" type="datetime1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D689C-705F-40A3-A396-E9C749F8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02F78-798E-43DE-92E5-86179ED4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D4FA-D288-4669-86A0-C663D6A7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0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0C4B-F6EF-49DD-8135-29E4BF693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BAB7B-509A-4496-A3AF-B7BE6FE14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167CA-0DF4-42A8-99EB-F3B8C35F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58CC-F640-4CA3-9654-B1CBCC4AB050}" type="datetime1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67542-CD7C-41AE-BBA7-B7DE1652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5887B-C9ED-4667-9AB9-F19FF93C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D4FA-D288-4669-86A0-C663D6A7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88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900545"/>
            <a:ext cx="10068920" cy="124612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45278" y="2560787"/>
            <a:ext cx="4511964" cy="349798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845282" y="2360699"/>
            <a:ext cx="4508495" cy="432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44983" y="3604097"/>
            <a:ext cx="5929552" cy="1536868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 algn="ctr">
              <a:lnSpc>
                <a:spcPct val="130000"/>
              </a:lnSpc>
              <a:buNone/>
              <a:defRPr sz="2400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44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0164-9248-46A9-9154-5B778D67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934"/>
          </a:xfrm>
        </p:spPr>
        <p:txBody>
          <a:bodyPr>
            <a:normAutofit/>
          </a:bodyPr>
          <a:lstStyle>
            <a:lvl1pPr algn="ctr">
              <a:defRPr sz="280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9DD52-FF1A-4172-85B8-EE75DBA27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776"/>
            <a:ext cx="10515600" cy="4771244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C5002-1284-4F66-8E35-D582939A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5316-313A-42A0-87C5-E800D9C388C4}" type="datetime1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58DA1-733A-4BD3-94E8-86973C8C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F922-1CFE-46C2-8475-6A54E66C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7417D4FA-D288-4669-86A0-C663D6A775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1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B9CC-8752-4D2D-A79D-29977A28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13163-FBAB-489F-9E0E-D605653D9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DC04A-2850-4732-973F-756CBA1F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BE0-94CB-4B6A-8E53-324C74C31E6F}" type="datetime1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A0F76-B925-43B6-B34F-AA2D2B94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F391A-85DF-4F5C-96D9-B9E884BF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D4FA-D288-4669-86A0-C663D6A7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4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34B1-D13F-4927-B2A8-D9D7A24B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2A64E-5F0F-4E88-B960-D72DD586C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379BA-03E0-4A41-8703-40A63B3D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114A1-F75A-4124-A8BA-2E4C52D9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003E-73A1-4521-8B43-E2D043620D09}" type="datetime1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B9747-4F0F-4F96-95B6-AF926D89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80713-5BCD-4E97-9052-1E5E0E5B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D4FA-D288-4669-86A0-C663D6A7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5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1446-C12B-4530-9C78-59F7AD5D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0D36C-FA8B-4445-BAB6-C24D7EF4C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F6F4E-4DDF-413F-9499-26FCE5B25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ADB9E-987F-4FD1-8311-91606D326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19987-0B47-4768-AAE7-AEE0E494C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585E6-BA72-4260-8532-D62766CC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25E4-245F-49F1-9B12-053D71175313}" type="datetime1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9F4302-C635-4E81-A136-E60C95AB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8BC1F-9F7A-40CF-9BDE-347C58FF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D4FA-D288-4669-86A0-C663D6A7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0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73B1-6872-4BDF-AEDF-5CB2D74D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41AD7-84CC-440E-AA5F-D8DA9BE1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7C13-9992-4B7E-96BA-3E7E12516B1A}" type="datetime1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9E5AC-91AA-43F9-B8BF-D4553976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19D5B-B173-4BD9-B6B4-84BB7730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D4FA-D288-4669-86A0-C663D6A7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4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1127-CF7E-4CF8-8958-26A3AE95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6745-D1FC-4E0D-B3EC-6F54E2592BE1}" type="datetime1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784E6-5C46-4A54-A8BA-124BAA32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8920A-FC3C-45E5-BC82-D20E3370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D4FA-D288-4669-86A0-C663D6A7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8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E574-1D91-41DD-A9A7-1274266F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9560A-9D4D-40A3-81AA-8FC85C84A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5FF73-7D75-4760-AA65-84FDCD42E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CF245-4B02-4E3B-B96B-9EE054BC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2D07-1FC5-4579-9911-6E17BE457CB2}" type="datetime1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375A0-6357-4D55-855B-E0C9DBF7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48FB3-49F4-4B8B-9EEB-75CD9528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D4FA-D288-4669-86A0-C663D6A7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0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687E-E32D-4987-B2EC-922C0B26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F28B9-4EFC-462B-B5FA-FA675977E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719DA-DC9D-421D-98FB-DBAF2DA0A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8CA47-37AA-4F0E-B3FA-CB01F530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002C-213E-46D3-A1A6-AFB5C0BFA8DB}" type="datetime1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56D46-4880-49C2-B11B-B9CCC62B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F3CF0-403D-47EC-B502-A2CB5C69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D4FA-D288-4669-86A0-C663D6A7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6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48387-A112-4464-A7B2-E0C761A2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B50E0-9676-4234-954B-099445D08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99C04-B5B6-4433-A519-85CD15BBE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4B612-A58B-48B7-AEF8-6B33F1130128}" type="datetime1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870CE-0A4B-4E88-A507-408B4534E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E7350-1581-4437-BF48-B88A112E4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7D4FA-D288-4669-86A0-C663D6A7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1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4400"/>
              <a:t>Lecture #9 : Object Constructor and Destructor (contd...)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COMP 116: Object Oriented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n-US" sz="2000" b="1" u="sng"/>
              <a:t>Presented by:</a:t>
            </a:r>
          </a:p>
          <a:p>
            <a:r>
              <a:rPr lang="en-US" sz="2000"/>
              <a:t>Roshan Manjushree Adhikari</a:t>
            </a:r>
          </a:p>
          <a:p>
            <a:r>
              <a:rPr lang="en-US" sz="2000"/>
              <a:t>Kathmandu University</a:t>
            </a:r>
          </a:p>
          <a:p>
            <a:r>
              <a:rPr lang="en-US" sz="2000"/>
              <a:t>4</a:t>
            </a:r>
            <a:r>
              <a:rPr lang="en-US" sz="2000" baseline="30000"/>
              <a:t>th</a:t>
            </a:r>
            <a:r>
              <a:rPr lang="en-US" sz="2000"/>
              <a:t> June, 2018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07B1AF-EA15-4D1A-9EF8-F9EE8EF53D93}"/>
              </a:ext>
            </a:extLst>
          </p:cNvPr>
          <p:cNvGrpSpPr/>
          <p:nvPr/>
        </p:nvGrpSpPr>
        <p:grpSpPr>
          <a:xfrm>
            <a:off x="134469" y="4625585"/>
            <a:ext cx="4300069" cy="1698053"/>
            <a:chOff x="1724118" y="4873691"/>
            <a:chExt cx="4300069" cy="1698053"/>
          </a:xfrm>
        </p:grpSpPr>
        <p:sp>
          <p:nvSpPr>
            <p:cNvPr id="12" name="Freeform 11"/>
            <p:cNvSpPr/>
            <p:nvPr/>
          </p:nvSpPr>
          <p:spPr>
            <a:xfrm rot="9340997">
              <a:off x="1724118" y="5190508"/>
              <a:ext cx="4222807" cy="1381236"/>
            </a:xfrm>
            <a:custGeom>
              <a:avLst/>
              <a:gdLst>
                <a:gd name="connsiteX0" fmla="*/ 4436533 w 4436533"/>
                <a:gd name="connsiteY0" fmla="*/ 164697 h 1756908"/>
                <a:gd name="connsiteX1" fmla="*/ 2302933 w 4436533"/>
                <a:gd name="connsiteY1" fmla="*/ 350964 h 1756908"/>
                <a:gd name="connsiteX2" fmla="*/ 3132667 w 4436533"/>
                <a:gd name="connsiteY2" fmla="*/ 1756430 h 1756908"/>
                <a:gd name="connsiteX3" fmla="*/ 3623733 w 4436533"/>
                <a:gd name="connsiteY3" fmla="*/ 503364 h 1756908"/>
                <a:gd name="connsiteX4" fmla="*/ 1405467 w 4436533"/>
                <a:gd name="connsiteY4" fmla="*/ 46164 h 1756908"/>
                <a:gd name="connsiteX5" fmla="*/ 0 w 4436533"/>
                <a:gd name="connsiteY5" fmla="*/ 1536297 h 1756908"/>
                <a:gd name="connsiteX0" fmla="*/ 4436533 w 4436533"/>
                <a:gd name="connsiteY0" fmla="*/ 260722 h 1853405"/>
                <a:gd name="connsiteX1" fmla="*/ 2302933 w 4436533"/>
                <a:gd name="connsiteY1" fmla="*/ 446989 h 1853405"/>
                <a:gd name="connsiteX2" fmla="*/ 3132667 w 4436533"/>
                <a:gd name="connsiteY2" fmla="*/ 1852455 h 1853405"/>
                <a:gd name="connsiteX3" fmla="*/ 3623733 w 4436533"/>
                <a:gd name="connsiteY3" fmla="*/ 599389 h 1853405"/>
                <a:gd name="connsiteX4" fmla="*/ 1405467 w 4436533"/>
                <a:gd name="connsiteY4" fmla="*/ 142189 h 1853405"/>
                <a:gd name="connsiteX5" fmla="*/ 0 w 4436533"/>
                <a:gd name="connsiteY5" fmla="*/ 1632322 h 1853405"/>
                <a:gd name="connsiteX0" fmla="*/ 4436533 w 4436533"/>
                <a:gd name="connsiteY0" fmla="*/ 260722 h 1852567"/>
                <a:gd name="connsiteX1" fmla="*/ 2302933 w 4436533"/>
                <a:gd name="connsiteY1" fmla="*/ 446989 h 1852567"/>
                <a:gd name="connsiteX2" fmla="*/ 3132667 w 4436533"/>
                <a:gd name="connsiteY2" fmla="*/ 1852455 h 1852567"/>
                <a:gd name="connsiteX3" fmla="*/ 3623733 w 4436533"/>
                <a:gd name="connsiteY3" fmla="*/ 599389 h 1852567"/>
                <a:gd name="connsiteX4" fmla="*/ 1405467 w 4436533"/>
                <a:gd name="connsiteY4" fmla="*/ 142189 h 1852567"/>
                <a:gd name="connsiteX5" fmla="*/ 0 w 4436533"/>
                <a:gd name="connsiteY5" fmla="*/ 1632322 h 1852567"/>
                <a:gd name="connsiteX0" fmla="*/ 4436533 w 4436533"/>
                <a:gd name="connsiteY0" fmla="*/ 260722 h 1852461"/>
                <a:gd name="connsiteX1" fmla="*/ 2540000 w 4436533"/>
                <a:gd name="connsiteY1" fmla="*/ 616323 h 1852461"/>
                <a:gd name="connsiteX2" fmla="*/ 3132667 w 4436533"/>
                <a:gd name="connsiteY2" fmla="*/ 1852455 h 1852461"/>
                <a:gd name="connsiteX3" fmla="*/ 3623733 w 4436533"/>
                <a:gd name="connsiteY3" fmla="*/ 599389 h 1852461"/>
                <a:gd name="connsiteX4" fmla="*/ 1405467 w 4436533"/>
                <a:gd name="connsiteY4" fmla="*/ 142189 h 1852461"/>
                <a:gd name="connsiteX5" fmla="*/ 0 w 4436533"/>
                <a:gd name="connsiteY5" fmla="*/ 1632322 h 1852461"/>
                <a:gd name="connsiteX0" fmla="*/ 4436533 w 4436533"/>
                <a:gd name="connsiteY0" fmla="*/ 260722 h 1852464"/>
                <a:gd name="connsiteX1" fmla="*/ 2540000 w 4436533"/>
                <a:gd name="connsiteY1" fmla="*/ 616323 h 1852464"/>
                <a:gd name="connsiteX2" fmla="*/ 3132667 w 4436533"/>
                <a:gd name="connsiteY2" fmla="*/ 1852455 h 1852464"/>
                <a:gd name="connsiteX3" fmla="*/ 3623733 w 4436533"/>
                <a:gd name="connsiteY3" fmla="*/ 599389 h 1852464"/>
                <a:gd name="connsiteX4" fmla="*/ 1405467 w 4436533"/>
                <a:gd name="connsiteY4" fmla="*/ 142189 h 1852464"/>
                <a:gd name="connsiteX5" fmla="*/ 0 w 4436533"/>
                <a:gd name="connsiteY5" fmla="*/ 1632322 h 1852464"/>
                <a:gd name="connsiteX0" fmla="*/ 4436533 w 4436533"/>
                <a:gd name="connsiteY0" fmla="*/ 160324 h 1531924"/>
                <a:gd name="connsiteX1" fmla="*/ 2540000 w 4436533"/>
                <a:gd name="connsiteY1" fmla="*/ 515925 h 1531924"/>
                <a:gd name="connsiteX2" fmla="*/ 2997200 w 4436533"/>
                <a:gd name="connsiteY2" fmla="*/ 1413391 h 1531924"/>
                <a:gd name="connsiteX3" fmla="*/ 3623733 w 4436533"/>
                <a:gd name="connsiteY3" fmla="*/ 498991 h 1531924"/>
                <a:gd name="connsiteX4" fmla="*/ 1405467 w 4436533"/>
                <a:gd name="connsiteY4" fmla="*/ 41791 h 1531924"/>
                <a:gd name="connsiteX5" fmla="*/ 0 w 4436533"/>
                <a:gd name="connsiteY5" fmla="*/ 1531924 h 1531924"/>
                <a:gd name="connsiteX0" fmla="*/ 4436533 w 4436533"/>
                <a:gd name="connsiteY0" fmla="*/ 160324 h 1531924"/>
                <a:gd name="connsiteX1" fmla="*/ 2540000 w 4436533"/>
                <a:gd name="connsiteY1" fmla="*/ 515925 h 1531924"/>
                <a:gd name="connsiteX2" fmla="*/ 2997200 w 4436533"/>
                <a:gd name="connsiteY2" fmla="*/ 1413391 h 1531924"/>
                <a:gd name="connsiteX3" fmla="*/ 3623733 w 4436533"/>
                <a:gd name="connsiteY3" fmla="*/ 498991 h 1531924"/>
                <a:gd name="connsiteX4" fmla="*/ 1405467 w 4436533"/>
                <a:gd name="connsiteY4" fmla="*/ 41791 h 1531924"/>
                <a:gd name="connsiteX5" fmla="*/ 0 w 4436533"/>
                <a:gd name="connsiteY5" fmla="*/ 1531924 h 1531924"/>
                <a:gd name="connsiteX0" fmla="*/ 3031066 w 3031066"/>
                <a:gd name="connsiteY0" fmla="*/ 160324 h 1419470"/>
                <a:gd name="connsiteX1" fmla="*/ 1134533 w 3031066"/>
                <a:gd name="connsiteY1" fmla="*/ 515925 h 1419470"/>
                <a:gd name="connsiteX2" fmla="*/ 1591733 w 3031066"/>
                <a:gd name="connsiteY2" fmla="*/ 1413391 h 1419470"/>
                <a:gd name="connsiteX3" fmla="*/ 2218266 w 3031066"/>
                <a:gd name="connsiteY3" fmla="*/ 498991 h 1419470"/>
                <a:gd name="connsiteX4" fmla="*/ 0 w 3031066"/>
                <a:gd name="connsiteY4" fmla="*/ 41791 h 1419470"/>
                <a:gd name="connsiteX0" fmla="*/ 4199466 w 4199466"/>
                <a:gd name="connsiteY0" fmla="*/ 5331 h 1264150"/>
                <a:gd name="connsiteX1" fmla="*/ 2302933 w 4199466"/>
                <a:gd name="connsiteY1" fmla="*/ 360932 h 1264150"/>
                <a:gd name="connsiteX2" fmla="*/ 2760133 w 4199466"/>
                <a:gd name="connsiteY2" fmla="*/ 1258398 h 1264150"/>
                <a:gd name="connsiteX3" fmla="*/ 3386666 w 4199466"/>
                <a:gd name="connsiteY3" fmla="*/ 343998 h 1264150"/>
                <a:gd name="connsiteX4" fmla="*/ 0 w 4199466"/>
                <a:gd name="connsiteY4" fmla="*/ 174664 h 1264150"/>
                <a:gd name="connsiteX0" fmla="*/ 4199466 w 4199466"/>
                <a:gd name="connsiteY0" fmla="*/ 272347 h 1531166"/>
                <a:gd name="connsiteX1" fmla="*/ 2302933 w 4199466"/>
                <a:gd name="connsiteY1" fmla="*/ 627948 h 1531166"/>
                <a:gd name="connsiteX2" fmla="*/ 2760133 w 4199466"/>
                <a:gd name="connsiteY2" fmla="*/ 1525414 h 1531166"/>
                <a:gd name="connsiteX3" fmla="*/ 3386666 w 4199466"/>
                <a:gd name="connsiteY3" fmla="*/ 611014 h 1531166"/>
                <a:gd name="connsiteX4" fmla="*/ 0 w 4199466"/>
                <a:gd name="connsiteY4" fmla="*/ 441680 h 1531166"/>
                <a:gd name="connsiteX0" fmla="*/ 4199466 w 4199466"/>
                <a:gd name="connsiteY0" fmla="*/ 340911 h 1602433"/>
                <a:gd name="connsiteX1" fmla="*/ 2302933 w 4199466"/>
                <a:gd name="connsiteY1" fmla="*/ 696512 h 1602433"/>
                <a:gd name="connsiteX2" fmla="*/ 2760133 w 4199466"/>
                <a:gd name="connsiteY2" fmla="*/ 1593978 h 1602433"/>
                <a:gd name="connsiteX3" fmla="*/ 3386666 w 4199466"/>
                <a:gd name="connsiteY3" fmla="*/ 679578 h 1602433"/>
                <a:gd name="connsiteX4" fmla="*/ 0 w 4199466"/>
                <a:gd name="connsiteY4" fmla="*/ 510244 h 1602433"/>
                <a:gd name="connsiteX0" fmla="*/ 4199466 w 4199466"/>
                <a:gd name="connsiteY0" fmla="*/ 320417 h 1573620"/>
                <a:gd name="connsiteX1" fmla="*/ 2302933 w 4199466"/>
                <a:gd name="connsiteY1" fmla="*/ 676018 h 1573620"/>
                <a:gd name="connsiteX2" fmla="*/ 2760133 w 4199466"/>
                <a:gd name="connsiteY2" fmla="*/ 1573484 h 1573620"/>
                <a:gd name="connsiteX3" fmla="*/ 3183466 w 4199466"/>
                <a:gd name="connsiteY3" fmla="*/ 726817 h 1573620"/>
                <a:gd name="connsiteX4" fmla="*/ 0 w 4199466"/>
                <a:gd name="connsiteY4" fmla="*/ 489750 h 1573620"/>
                <a:gd name="connsiteX0" fmla="*/ 4199466 w 4199466"/>
                <a:gd name="connsiteY0" fmla="*/ 320417 h 1573493"/>
                <a:gd name="connsiteX1" fmla="*/ 2048933 w 4199466"/>
                <a:gd name="connsiteY1" fmla="*/ 743751 h 1573493"/>
                <a:gd name="connsiteX2" fmla="*/ 2760133 w 4199466"/>
                <a:gd name="connsiteY2" fmla="*/ 1573484 h 1573493"/>
                <a:gd name="connsiteX3" fmla="*/ 3183466 w 4199466"/>
                <a:gd name="connsiteY3" fmla="*/ 726817 h 1573493"/>
                <a:gd name="connsiteX4" fmla="*/ 0 w 4199466"/>
                <a:gd name="connsiteY4" fmla="*/ 489750 h 1573493"/>
                <a:gd name="connsiteX0" fmla="*/ 4199466 w 4199466"/>
                <a:gd name="connsiteY0" fmla="*/ 320417 h 1573522"/>
                <a:gd name="connsiteX1" fmla="*/ 2048933 w 4199466"/>
                <a:gd name="connsiteY1" fmla="*/ 743751 h 1573522"/>
                <a:gd name="connsiteX2" fmla="*/ 2760133 w 4199466"/>
                <a:gd name="connsiteY2" fmla="*/ 1573484 h 1573522"/>
                <a:gd name="connsiteX3" fmla="*/ 3183466 w 4199466"/>
                <a:gd name="connsiteY3" fmla="*/ 726817 h 1573522"/>
                <a:gd name="connsiteX4" fmla="*/ 0 w 4199466"/>
                <a:gd name="connsiteY4" fmla="*/ 489750 h 1573522"/>
                <a:gd name="connsiteX0" fmla="*/ 4199466 w 4199466"/>
                <a:gd name="connsiteY0" fmla="*/ 254880 h 1474089"/>
                <a:gd name="connsiteX1" fmla="*/ 2048933 w 4199466"/>
                <a:gd name="connsiteY1" fmla="*/ 678214 h 1474089"/>
                <a:gd name="connsiteX2" fmla="*/ 2675467 w 4199466"/>
                <a:gd name="connsiteY2" fmla="*/ 1474080 h 1474089"/>
                <a:gd name="connsiteX3" fmla="*/ 3183466 w 4199466"/>
                <a:gd name="connsiteY3" fmla="*/ 661280 h 1474089"/>
                <a:gd name="connsiteX4" fmla="*/ 0 w 4199466"/>
                <a:gd name="connsiteY4" fmla="*/ 424213 h 1474089"/>
                <a:gd name="connsiteX0" fmla="*/ 4199466 w 4199466"/>
                <a:gd name="connsiteY0" fmla="*/ 254880 h 1476478"/>
                <a:gd name="connsiteX1" fmla="*/ 2048933 w 4199466"/>
                <a:gd name="connsiteY1" fmla="*/ 678214 h 1476478"/>
                <a:gd name="connsiteX2" fmla="*/ 2675467 w 4199466"/>
                <a:gd name="connsiteY2" fmla="*/ 1474080 h 1476478"/>
                <a:gd name="connsiteX3" fmla="*/ 3183466 w 4199466"/>
                <a:gd name="connsiteY3" fmla="*/ 661280 h 1476478"/>
                <a:gd name="connsiteX4" fmla="*/ 0 w 4199466"/>
                <a:gd name="connsiteY4" fmla="*/ 424213 h 1476478"/>
                <a:gd name="connsiteX0" fmla="*/ 4199466 w 4199466"/>
                <a:gd name="connsiteY0" fmla="*/ 279753 h 1501814"/>
                <a:gd name="connsiteX1" fmla="*/ 2048933 w 4199466"/>
                <a:gd name="connsiteY1" fmla="*/ 703087 h 1501814"/>
                <a:gd name="connsiteX2" fmla="*/ 2675467 w 4199466"/>
                <a:gd name="connsiteY2" fmla="*/ 1498953 h 1501814"/>
                <a:gd name="connsiteX3" fmla="*/ 3183466 w 4199466"/>
                <a:gd name="connsiteY3" fmla="*/ 686153 h 1501814"/>
                <a:gd name="connsiteX4" fmla="*/ 0 w 4199466"/>
                <a:gd name="connsiteY4" fmla="*/ 449086 h 1501814"/>
                <a:gd name="connsiteX0" fmla="*/ 4199466 w 4199466"/>
                <a:gd name="connsiteY0" fmla="*/ 279753 h 1499053"/>
                <a:gd name="connsiteX1" fmla="*/ 2099733 w 4199466"/>
                <a:gd name="connsiteY1" fmla="*/ 635354 h 1499053"/>
                <a:gd name="connsiteX2" fmla="*/ 2675467 w 4199466"/>
                <a:gd name="connsiteY2" fmla="*/ 1498953 h 1499053"/>
                <a:gd name="connsiteX3" fmla="*/ 3183466 w 4199466"/>
                <a:gd name="connsiteY3" fmla="*/ 686153 h 1499053"/>
                <a:gd name="connsiteX4" fmla="*/ 0 w 4199466"/>
                <a:gd name="connsiteY4" fmla="*/ 449086 h 1499053"/>
                <a:gd name="connsiteX0" fmla="*/ 4199466 w 4199466"/>
                <a:gd name="connsiteY0" fmla="*/ 279753 h 1499053"/>
                <a:gd name="connsiteX1" fmla="*/ 2099733 w 4199466"/>
                <a:gd name="connsiteY1" fmla="*/ 635354 h 1499053"/>
                <a:gd name="connsiteX2" fmla="*/ 2675467 w 4199466"/>
                <a:gd name="connsiteY2" fmla="*/ 1498953 h 1499053"/>
                <a:gd name="connsiteX3" fmla="*/ 3183466 w 4199466"/>
                <a:gd name="connsiteY3" fmla="*/ 686153 h 1499053"/>
                <a:gd name="connsiteX4" fmla="*/ 0 w 4199466"/>
                <a:gd name="connsiteY4" fmla="*/ 449086 h 1499053"/>
                <a:gd name="connsiteX0" fmla="*/ 4199466 w 4199466"/>
                <a:gd name="connsiteY0" fmla="*/ 376915 h 1596472"/>
                <a:gd name="connsiteX1" fmla="*/ 2099733 w 4199466"/>
                <a:gd name="connsiteY1" fmla="*/ 732516 h 1596472"/>
                <a:gd name="connsiteX2" fmla="*/ 2675467 w 4199466"/>
                <a:gd name="connsiteY2" fmla="*/ 1596115 h 1596472"/>
                <a:gd name="connsiteX3" fmla="*/ 3183466 w 4199466"/>
                <a:gd name="connsiteY3" fmla="*/ 783315 h 1596472"/>
                <a:gd name="connsiteX4" fmla="*/ 0 w 4199466"/>
                <a:gd name="connsiteY4" fmla="*/ 546248 h 1596472"/>
                <a:gd name="connsiteX0" fmla="*/ 4199466 w 4199466"/>
                <a:gd name="connsiteY0" fmla="*/ 243473 h 1115335"/>
                <a:gd name="connsiteX1" fmla="*/ 2099733 w 4199466"/>
                <a:gd name="connsiteY1" fmla="*/ 599074 h 1115335"/>
                <a:gd name="connsiteX2" fmla="*/ 2641098 w 4199466"/>
                <a:gd name="connsiteY2" fmla="*/ 1115187 h 1115335"/>
                <a:gd name="connsiteX3" fmla="*/ 3183466 w 4199466"/>
                <a:gd name="connsiteY3" fmla="*/ 649873 h 1115335"/>
                <a:gd name="connsiteX4" fmla="*/ 0 w 4199466"/>
                <a:gd name="connsiteY4" fmla="*/ 412806 h 1115335"/>
                <a:gd name="connsiteX0" fmla="*/ 4199466 w 4199466"/>
                <a:gd name="connsiteY0" fmla="*/ 279036 h 1151030"/>
                <a:gd name="connsiteX1" fmla="*/ 2099733 w 4199466"/>
                <a:gd name="connsiteY1" fmla="*/ 634637 h 1151030"/>
                <a:gd name="connsiteX2" fmla="*/ 2641098 w 4199466"/>
                <a:gd name="connsiteY2" fmla="*/ 1150750 h 1151030"/>
                <a:gd name="connsiteX3" fmla="*/ 3183466 w 4199466"/>
                <a:gd name="connsiteY3" fmla="*/ 685436 h 1151030"/>
                <a:gd name="connsiteX4" fmla="*/ 0 w 4199466"/>
                <a:gd name="connsiteY4" fmla="*/ 448369 h 1151030"/>
                <a:gd name="connsiteX0" fmla="*/ 4199466 w 4199466"/>
                <a:gd name="connsiteY0" fmla="*/ 279036 h 1151030"/>
                <a:gd name="connsiteX1" fmla="*/ 2099733 w 4199466"/>
                <a:gd name="connsiteY1" fmla="*/ 634637 h 1151030"/>
                <a:gd name="connsiteX2" fmla="*/ 2641098 w 4199466"/>
                <a:gd name="connsiteY2" fmla="*/ 1150750 h 1151030"/>
                <a:gd name="connsiteX3" fmla="*/ 3183466 w 4199466"/>
                <a:gd name="connsiteY3" fmla="*/ 685436 h 1151030"/>
                <a:gd name="connsiteX4" fmla="*/ 0 w 4199466"/>
                <a:gd name="connsiteY4" fmla="*/ 448369 h 115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466" h="1151030">
                  <a:moveTo>
                    <a:pt x="4199466" y="279036"/>
                  </a:moveTo>
                  <a:cubicBezTo>
                    <a:pt x="3241321" y="239525"/>
                    <a:pt x="2236563" y="182670"/>
                    <a:pt x="2099733" y="634637"/>
                  </a:cubicBezTo>
                  <a:cubicBezTo>
                    <a:pt x="1962903" y="1086604"/>
                    <a:pt x="2460476" y="1142284"/>
                    <a:pt x="2641098" y="1150750"/>
                  </a:cubicBezTo>
                  <a:cubicBezTo>
                    <a:pt x="2821720" y="1159216"/>
                    <a:pt x="3197646" y="975667"/>
                    <a:pt x="3183466" y="685436"/>
                  </a:cubicBezTo>
                  <a:cubicBezTo>
                    <a:pt x="3169286" y="395205"/>
                    <a:pt x="2111021" y="-553521"/>
                    <a:pt x="0" y="448369"/>
                  </a:cubicBez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9"/>
            <p:cNvSpPr/>
            <p:nvPr/>
          </p:nvSpPr>
          <p:spPr>
            <a:xfrm rot="2110876">
              <a:off x="5795981" y="4873691"/>
              <a:ext cx="228206" cy="308981"/>
            </a:xfrm>
            <a:custGeom>
              <a:avLst/>
              <a:gdLst/>
              <a:ahLst/>
              <a:cxnLst/>
              <a:rect l="l" t="t" r="r" b="b"/>
              <a:pathLst>
                <a:path w="696359" h="1149768">
                  <a:moveTo>
                    <a:pt x="355075" y="0"/>
                  </a:moveTo>
                  <a:lnTo>
                    <a:pt x="696359" y="1105109"/>
                  </a:lnTo>
                  <a:lnTo>
                    <a:pt x="372008" y="801168"/>
                  </a:lnTo>
                  <a:lnTo>
                    <a:pt x="0" y="114976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</p:spTree>
    <p:extLst>
      <p:ext uri="{BB962C8B-B14F-4D97-AF65-F5344CB8AC3E}">
        <p14:creationId xmlns:p14="http://schemas.microsoft.com/office/powerpoint/2010/main" val="17797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A096-C9E8-4DE3-A709-0EA2D0EB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190C6-0A80-4DA3-B55C-1074DA052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583"/>
            <a:ext cx="10515600" cy="4771244"/>
          </a:xfrm>
        </p:spPr>
        <p:txBody>
          <a:bodyPr>
            <a:normAutofit lnSpcReduction="10000"/>
          </a:bodyPr>
          <a:lstStyle/>
          <a:p>
            <a:r>
              <a:rPr lang="en-US"/>
              <a:t>Constructor which creates an object by initializing it with an object of the same class, created previously.</a:t>
            </a:r>
          </a:p>
          <a:p>
            <a:r>
              <a:rPr lang="en-US"/>
              <a:t>General function prototype: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Used to:</a:t>
            </a:r>
          </a:p>
          <a:p>
            <a:pPr lvl="1"/>
            <a:r>
              <a:rPr lang="en-US"/>
              <a:t>Initialize one object from another of the same type.</a:t>
            </a:r>
          </a:p>
          <a:p>
            <a:pPr lvl="1"/>
            <a:r>
              <a:rPr lang="en-US"/>
              <a:t>Copy an object to pass it as an argument to a function.</a:t>
            </a:r>
          </a:p>
          <a:p>
            <a:pPr lvl="1"/>
            <a:r>
              <a:rPr lang="en-US"/>
              <a:t>Copy an object to return it from a function.</a:t>
            </a:r>
          </a:p>
          <a:p>
            <a:r>
              <a:rPr lang="en-US"/>
              <a:t>If we don’t define our own copy constructor, the C++ compiler creates a default copy constructor for each class which does a member wise copy between objects.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C34CD-7244-4F10-B17E-C9C24650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D4FA-D288-4669-86A0-C663D6A775AC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CDC48A-C229-4968-B1E1-8F98A4862941}"/>
              </a:ext>
            </a:extLst>
          </p:cNvPr>
          <p:cNvSpPr/>
          <p:nvPr/>
        </p:nvSpPr>
        <p:spPr>
          <a:xfrm>
            <a:off x="3219594" y="2684104"/>
            <a:ext cx="6131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ClassName (ClassName &amp;old_obj); 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7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BA4D-F956-4816-A1A4-3A3E4B1C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const</a:t>
            </a:r>
            <a:r>
              <a:rPr lang="en-US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40D5-801D-4F7D-9959-EF2B53A8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constant objects using const keyword before object declaration.</a:t>
            </a:r>
          </a:p>
          <a:p>
            <a:r>
              <a:rPr lang="en-US"/>
              <a:t>The data member of constant objects can be only </a:t>
            </a:r>
            <a:r>
              <a:rPr lang="en-US" b="1" i="1"/>
              <a:t>read-only</a:t>
            </a:r>
            <a:r>
              <a:rPr lang="en-US"/>
              <a:t>.</a:t>
            </a:r>
          </a:p>
          <a:p>
            <a:r>
              <a:rPr lang="en-US"/>
              <a:t>A constant object can only call </a:t>
            </a:r>
            <a:r>
              <a:rPr lang="en-US" b="1"/>
              <a:t>const</a:t>
            </a:r>
            <a:r>
              <a:rPr lang="en-US"/>
              <a:t> member functions.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720D3-650D-41F2-A464-0FBE6BC7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D4FA-D288-4669-86A0-C663D6A775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5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92C8-D38F-49D5-90C1-E7DB4D78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CDC4-11C4-40FC-9820-177C76A5D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Used to destroy objects created by constructor.</a:t>
            </a:r>
          </a:p>
          <a:p>
            <a:r>
              <a:rPr lang="en-US"/>
              <a:t>Special member function, same as the class name and is preceeded by a tilde(~).</a:t>
            </a:r>
          </a:p>
          <a:p>
            <a:r>
              <a:rPr lang="en-US"/>
              <a:t>Does not take any argument, neither return any value.</a:t>
            </a:r>
          </a:p>
          <a:p>
            <a:r>
              <a:rPr lang="en-US"/>
              <a:t>Overloading destructors is not possible.</a:t>
            </a:r>
          </a:p>
          <a:p>
            <a:r>
              <a:rPr lang="en-US"/>
              <a:t>Called automatically when the object goes out of scope.</a:t>
            </a:r>
          </a:p>
          <a:p>
            <a:pPr lvl="1"/>
            <a:r>
              <a:rPr lang="en-US"/>
              <a:t>the function ends</a:t>
            </a:r>
          </a:p>
          <a:p>
            <a:pPr lvl="1"/>
            <a:r>
              <a:rPr lang="en-US"/>
              <a:t>the program ends</a:t>
            </a:r>
          </a:p>
          <a:p>
            <a:pPr lvl="1"/>
            <a:r>
              <a:rPr lang="en-US"/>
              <a:t>a block containing local variables ends</a:t>
            </a:r>
          </a:p>
          <a:p>
            <a:pPr lvl="1"/>
            <a:r>
              <a:rPr lang="en-US"/>
              <a:t>a delete operator is called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EE838-0DD6-4938-BEAA-CC1077DE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D4FA-D288-4669-86A0-C663D6A775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7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FCB7-3292-4274-88A5-592DC5DB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4C7E3-CFE6-4C17-A7D2-8C6A41ED9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/>
              <a:t>WAP to create a class called Player. </a:t>
            </a:r>
          </a:p>
          <a:p>
            <a:pPr marL="0" indent="0">
              <a:buNone/>
            </a:pPr>
            <a:r>
              <a:rPr lang="en-US" sz="3600"/>
              <a:t>Data members:</a:t>
            </a:r>
          </a:p>
          <a:p>
            <a:pPr marL="457200" lvl="1" indent="0">
              <a:buNone/>
            </a:pPr>
            <a:r>
              <a:rPr lang="en-US" sz="3200"/>
              <a:t>score,health</a:t>
            </a:r>
          </a:p>
          <a:p>
            <a:pPr marL="0" indent="0">
              <a:buNone/>
            </a:pPr>
            <a:r>
              <a:rPr lang="en-US" sz="3600"/>
              <a:t>Create a default constructor to initialize score of player to zero.</a:t>
            </a:r>
          </a:p>
          <a:p>
            <a:pPr marL="0" indent="0">
              <a:buNone/>
            </a:pPr>
            <a:r>
              <a:rPr lang="en-US" sz="3600"/>
              <a:t>Also, create a par. constructor for the class.</a:t>
            </a:r>
          </a:p>
          <a:p>
            <a:pPr marL="0" indent="0">
              <a:buNone/>
            </a:pPr>
            <a:r>
              <a:rPr lang="en-US" sz="3600"/>
              <a:t>Finally, create a destructor.</a:t>
            </a:r>
          </a:p>
          <a:p>
            <a:pPr marL="0" indent="0">
              <a:buNone/>
            </a:pPr>
            <a:r>
              <a:rPr lang="en-US" sz="3600"/>
              <a:t>Write main function to test the program.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72240-3C6D-4022-BF2A-FD8038A3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D4FA-D288-4669-86A0-C663D6A775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108D-5CDE-4A04-9525-748596CF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69DD-35B7-4A24-B1C2-2C1C2729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/>
              <a:t>Internal I = 6</a:t>
            </a:r>
            <a:r>
              <a:rPr lang="en-US" sz="4400" baseline="30000"/>
              <a:t>th</a:t>
            </a:r>
            <a:r>
              <a:rPr lang="en-US" sz="4400"/>
              <a:t> June</a:t>
            </a:r>
          </a:p>
          <a:p>
            <a:pPr marL="0" indent="0" algn="ctr">
              <a:buNone/>
            </a:pPr>
            <a:r>
              <a:rPr lang="en-US" sz="4400"/>
              <a:t>Lab 3 + 4 = 11</a:t>
            </a:r>
            <a:r>
              <a:rPr lang="en-US" sz="4400" baseline="30000"/>
              <a:t>th</a:t>
            </a:r>
            <a:r>
              <a:rPr lang="en-US" sz="4400"/>
              <a:t> June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C6865-10AE-4331-AE6A-CFABEBFA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D4FA-D288-4669-86A0-C663D6A775A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8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291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Lato</vt:lpstr>
      <vt:lpstr>Lato Light</vt:lpstr>
      <vt:lpstr>Lato Regular</vt:lpstr>
      <vt:lpstr>Office Theme</vt:lpstr>
      <vt:lpstr>PowerPoint Presentation</vt:lpstr>
      <vt:lpstr>Copy constructor</vt:lpstr>
      <vt:lpstr>const objects</vt:lpstr>
      <vt:lpstr>Destructors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#8 : Object Constructor and Destructor</dc:title>
  <dc:creator>Roshan Adhikari</dc:creator>
  <cp:lastModifiedBy>Roshan Adhikari</cp:lastModifiedBy>
  <cp:revision>55</cp:revision>
  <dcterms:created xsi:type="dcterms:W3CDTF">2018-05-26T10:54:13Z</dcterms:created>
  <dcterms:modified xsi:type="dcterms:W3CDTF">2018-06-05T03:25:03Z</dcterms:modified>
</cp:coreProperties>
</file>