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졸작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E47C6-96F9-47B4-8FF2-DD6EAFE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취업시 포트폴리오 활용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진로설정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내 공부과정 정리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다른사람의 공부과정 참고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2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사이트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382343-6D3A-4AC1-98B7-763852A4E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6" y="1600200"/>
            <a:ext cx="7570268" cy="4525963"/>
          </a:xfrm>
        </p:spPr>
      </p:pic>
    </p:spTree>
    <p:extLst>
      <p:ext uri="{BB962C8B-B14F-4D97-AF65-F5344CB8AC3E}">
        <p14:creationId xmlns:p14="http://schemas.microsoft.com/office/powerpoint/2010/main" val="10245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FB0A0F-BA7F-45FA-8A6E-357034A3F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7" y="1600200"/>
            <a:ext cx="8188726" cy="4525963"/>
          </a:xfrm>
        </p:spPr>
      </p:pic>
    </p:spTree>
    <p:extLst>
      <p:ext uri="{BB962C8B-B14F-4D97-AF65-F5344CB8AC3E}">
        <p14:creationId xmlns:p14="http://schemas.microsoft.com/office/powerpoint/2010/main" val="33950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공지사항</a:t>
            </a:r>
            <a:r>
              <a:rPr lang="en-US" altLang="ko-KR"/>
              <a:t>, </a:t>
            </a:r>
            <a:r>
              <a:rPr lang="ko-KR" altLang="en-US"/>
              <a:t>게시판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4F6353-80A0-4D2D-9C26-9B7BB011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7" y="1600200"/>
            <a:ext cx="8188726" cy="4525963"/>
          </a:xfrm>
        </p:spPr>
      </p:pic>
    </p:spTree>
    <p:extLst>
      <p:ext uri="{BB962C8B-B14F-4D97-AF65-F5344CB8AC3E}">
        <p14:creationId xmlns:p14="http://schemas.microsoft.com/office/powerpoint/2010/main" val="396738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로드맵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BAA5DA-D6E4-4AD0-864B-C9E674F3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7" y="1600200"/>
            <a:ext cx="8188726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81573-3695-42CE-9103-4B88BF49A8D6}"/>
              </a:ext>
            </a:extLst>
          </p:cNvPr>
          <p:cNvSpPr txBox="1"/>
          <p:nvPr/>
        </p:nvSpPr>
        <p:spPr>
          <a:xfrm>
            <a:off x="6018244" y="5025652"/>
            <a:ext cx="5187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언어</a:t>
            </a:r>
            <a:r>
              <a:rPr lang="en-US" altLang="ko-KR"/>
              <a:t>, </a:t>
            </a:r>
            <a:r>
              <a:rPr lang="ko-KR" altLang="en-US"/>
              <a:t>사이드 프로젝트</a:t>
            </a:r>
            <a:endParaRPr lang="en-US" altLang="ko-KR"/>
          </a:p>
          <a:p>
            <a:r>
              <a:rPr lang="ko-KR" altLang="en-US"/>
              <a:t>교재</a:t>
            </a:r>
            <a:r>
              <a:rPr lang="en-US" altLang="ko-KR"/>
              <a:t>, </a:t>
            </a:r>
            <a:r>
              <a:rPr lang="ko-KR" altLang="en-US"/>
              <a:t>참고 사이트</a:t>
            </a:r>
            <a:endParaRPr lang="en-US" altLang="ko-KR"/>
          </a:p>
          <a:p>
            <a:r>
              <a:rPr lang="ko-KR" altLang="en-US"/>
              <a:t>수업내용</a:t>
            </a:r>
            <a:r>
              <a:rPr lang="en-US" altLang="ko-KR"/>
              <a:t>, </a:t>
            </a:r>
            <a:r>
              <a:rPr lang="ko-KR" altLang="en-US"/>
              <a:t>이력서</a:t>
            </a:r>
            <a:r>
              <a:rPr lang="en-US" altLang="ko-KR"/>
              <a:t>, </a:t>
            </a:r>
            <a:r>
              <a:rPr lang="ko-KR" altLang="en-US"/>
              <a:t>조과제</a:t>
            </a:r>
            <a:endParaRPr lang="en-US" altLang="ko-KR"/>
          </a:p>
          <a:p>
            <a:r>
              <a:rPr lang="ko-KR" altLang="en-US"/>
              <a:t>강의 영상</a:t>
            </a:r>
            <a:r>
              <a:rPr lang="en-US" altLang="ko-KR"/>
              <a:t>, </a:t>
            </a:r>
            <a:r>
              <a:rPr lang="ko-KR" altLang="en-US"/>
              <a:t>시험 요약본</a:t>
            </a:r>
            <a:r>
              <a:rPr lang="en-US" altLang="ko-KR"/>
              <a:t>, ppt</a:t>
            </a:r>
          </a:p>
          <a:p>
            <a:r>
              <a:rPr lang="en-US" altLang="ko-KR"/>
              <a:t>(</a:t>
            </a:r>
            <a:r>
              <a:rPr lang="ko-KR" altLang="en-US"/>
              <a:t>공개</a:t>
            </a:r>
            <a:r>
              <a:rPr lang="en-US" altLang="ko-KR"/>
              <a:t>, </a:t>
            </a:r>
            <a:r>
              <a:rPr lang="ko-KR" altLang="en-US"/>
              <a:t>비공개 설정 가능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1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전공 관련 직업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F5EC0-A390-4024-A755-111F3E1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7" y="1600200"/>
            <a:ext cx="8188726" cy="4525963"/>
          </a:xfrm>
        </p:spPr>
      </p:pic>
    </p:spTree>
    <p:extLst>
      <p:ext uri="{BB962C8B-B14F-4D97-AF65-F5344CB8AC3E}">
        <p14:creationId xmlns:p14="http://schemas.microsoft.com/office/powerpoint/2010/main" val="399662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7DCC9-4F08-40E8-985C-685CCE2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E47C6-96F9-47B4-8FF2-DD6EAFE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8561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한컴오피스</vt:lpstr>
      <vt:lpstr>졸작</vt:lpstr>
      <vt:lpstr>목적</vt:lpstr>
      <vt:lpstr>참고 사이트</vt:lpstr>
      <vt:lpstr>홈 화면</vt:lpstr>
      <vt:lpstr>공지사항, 게시판</vt:lpstr>
      <vt:lpstr>로드맵</vt:lpstr>
      <vt:lpstr>전공 관련 직업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hjk70</dc:creator>
  <cp:lastModifiedBy>김 영원</cp:lastModifiedBy>
  <cp:revision>9</cp:revision>
  <dcterms:created xsi:type="dcterms:W3CDTF">2021-06-26T06:51:17Z</dcterms:created>
  <dcterms:modified xsi:type="dcterms:W3CDTF">2021-06-29T07:19:38Z</dcterms:modified>
  <cp:version>1100.0100.01</cp:version>
</cp:coreProperties>
</file>