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918" r:id="rId1"/>
  </p:sldMasterIdLst>
  <p:notesMasterIdLst>
    <p:notesMasterId r:id="rId20"/>
  </p:notesMasterIdLst>
  <p:sldIdLst>
    <p:sldId id="257" r:id="rId2"/>
    <p:sldId id="440" r:id="rId3"/>
    <p:sldId id="441" r:id="rId4"/>
    <p:sldId id="453" r:id="rId5"/>
    <p:sldId id="454" r:id="rId6"/>
    <p:sldId id="455" r:id="rId7"/>
    <p:sldId id="456" r:id="rId8"/>
    <p:sldId id="442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52" r:id="rId19"/>
  </p:sldIdLst>
  <p:sldSz cx="6858000" cy="9144000" type="screen4x3"/>
  <p:notesSz cx="6799263" cy="99298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42ED"/>
    <a:srgbClr val="FF3300"/>
    <a:srgbClr val="A50021"/>
    <a:srgbClr val="003300"/>
    <a:srgbClr val="CC9900"/>
    <a:srgbClr val="FF0066"/>
    <a:srgbClr val="FF7C80"/>
    <a:srgbClr val="008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 autoAdjust="0"/>
    <p:restoredTop sz="94637" autoAdjust="0"/>
  </p:normalViewPr>
  <p:slideViewPr>
    <p:cSldViewPr showGuides="1">
      <p:cViewPr>
        <p:scale>
          <a:sx n="100" d="100"/>
          <a:sy n="100" d="100"/>
        </p:scale>
        <p:origin x="-1422" y="17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2" d="100"/>
          <a:sy n="92" d="100"/>
        </p:scale>
        <p:origin x="-1278" y="-102"/>
      </p:cViewPr>
      <p:guideLst>
        <p:guide orient="horz" pos="3128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5591" tIns="47796" rIns="95591" bIns="47796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1343" y="0"/>
            <a:ext cx="2946347" cy="496491"/>
          </a:xfrm>
          <a:prstGeom prst="rect">
            <a:avLst/>
          </a:prstGeom>
        </p:spPr>
        <p:txBody>
          <a:bodyPr vert="horz" lIns="95591" tIns="47796" rIns="95591" bIns="47796" rtlCol="0"/>
          <a:lstStyle>
            <a:lvl1pPr algn="r">
              <a:defRPr sz="1300"/>
            </a:lvl1pPr>
          </a:lstStyle>
          <a:p>
            <a:pPr>
              <a:defRPr/>
            </a:pPr>
            <a:fld id="{E3DD74F5-5CF0-4845-B3A2-DE28595347D2}" type="datetimeFigureOut">
              <a:rPr lang="ko-KR" altLang="en-US"/>
              <a:pPr>
                <a:defRPr/>
              </a:pPr>
              <a:t>2012-10-25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05013" y="746125"/>
            <a:ext cx="2789237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91" tIns="47796" rIns="95591" bIns="47796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5591" tIns="47796" rIns="95591" bIns="47796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5591" tIns="47796" rIns="95591" bIns="47796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1343" y="9431599"/>
            <a:ext cx="2946347" cy="496491"/>
          </a:xfrm>
          <a:prstGeom prst="rect">
            <a:avLst/>
          </a:prstGeom>
        </p:spPr>
        <p:txBody>
          <a:bodyPr vert="horz" lIns="95591" tIns="47796" rIns="95591" bIns="47796" rtlCol="0" anchor="b"/>
          <a:lstStyle>
            <a:lvl1pPr algn="r">
              <a:defRPr sz="1300"/>
            </a:lvl1pPr>
          </a:lstStyle>
          <a:p>
            <a:pPr>
              <a:defRPr/>
            </a:pPr>
            <a:fld id="{CC827E00-312A-46ED-9BF3-4DBB4D73E16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827E00-312A-46ED-9BF3-4DBB4D73E162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827E00-312A-46ED-9BF3-4DBB4D73E162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827E00-312A-46ED-9BF3-4DBB4D73E162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827E00-312A-46ED-9BF3-4DBB4D73E162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827E00-312A-46ED-9BF3-4DBB4D73E162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3251201"/>
            <a:ext cx="6756797" cy="1403351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972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42950" y="2235200"/>
            <a:ext cx="5829300" cy="1949451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972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742950" y="8331200"/>
            <a:ext cx="1428750" cy="609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71750" y="8331200"/>
            <a:ext cx="2171700" cy="609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143500" y="8331200"/>
            <a:ext cx="1428750" cy="609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9C27663-0FA8-4D28-B581-854CEE7A85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FD789-09DD-4113-B8DF-FD423283BF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5253037" y="285751"/>
            <a:ext cx="1463279" cy="78909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63204" y="285751"/>
            <a:ext cx="4275534" cy="78909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B9C90-27DD-4007-97FC-96A3616C90B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863204" y="285751"/>
            <a:ext cx="5844778" cy="13102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87016" y="2171701"/>
            <a:ext cx="2857500" cy="289983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3858816" y="2171701"/>
            <a:ext cx="2857500" cy="289983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887016" y="5274734"/>
            <a:ext cx="2857500" cy="290195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858816" y="5274734"/>
            <a:ext cx="2857500" cy="290195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9C7F1C-6D26-4DE0-8A6F-88BECABD10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1200"/>
              </a:spcAft>
              <a:defRPr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  <a:p>
            <a:pPr lvl="4"/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42E41-E823-4E65-BAE2-CBDFA66454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87D78-74C9-4175-AC06-6F70329178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87016" y="2171700"/>
            <a:ext cx="2857500" cy="600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858816" y="2171700"/>
            <a:ext cx="2857500" cy="600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BE732-AAC2-4EC0-BB6E-7B8E1BBCE8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ABD27-9A03-475F-8FF8-03CEA5B4176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BFCEF-B238-4F3A-8949-C8E33BA2667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FCCC0-7F90-4A75-9C06-D625D435D0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1BF77-B737-4DE0-BF6B-5A627488549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3E7E7-8698-4067-8947-EF3CB625ED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ltGray">
          <a:xfrm>
            <a:off x="313135" y="334434"/>
            <a:ext cx="328613" cy="632884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ltGray">
          <a:xfrm>
            <a:off x="600075" y="334434"/>
            <a:ext cx="246460" cy="632884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ltGray">
          <a:xfrm>
            <a:off x="406004" y="897467"/>
            <a:ext cx="316706" cy="632884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ltGray">
          <a:xfrm>
            <a:off x="683419" y="897467"/>
            <a:ext cx="276225" cy="632884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ltGray">
          <a:xfrm>
            <a:off x="95250" y="800101"/>
            <a:ext cx="420291" cy="56303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gray">
          <a:xfrm>
            <a:off x="571500" y="190501"/>
            <a:ext cx="23813" cy="1403351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gray">
          <a:xfrm>
            <a:off x="332185" y="1244600"/>
            <a:ext cx="6169819" cy="4233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 sz="2400">
              <a:latin typeface="Tahoma" pitchFamily="34" charset="0"/>
            </a:endParaRPr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63204" y="285752"/>
            <a:ext cx="5844778" cy="857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7016" y="2171700"/>
            <a:ext cx="5829300" cy="600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62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1538" y="8324851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8324851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81613" y="8324851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54D566D7-B5BF-4AF0-AE48-A82FCF9BCC7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  <p:sldLayoutId id="2147483963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휴먼둥근헤드라인" pitchFamily="18" charset="-127"/>
          <a:ea typeface="휴먼둥근헤드라인" pitchFamily="18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휴먼둥근헤드라인" pitchFamily="18" charset="-127"/>
          <a:ea typeface="휴먼둥근헤드라인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휴먼둥근헤드라인" pitchFamily="18" charset="-127"/>
          <a:ea typeface="휴먼둥근헤드라인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휴먼둥근헤드라인" pitchFamily="18" charset="-127"/>
          <a:ea typeface="휴먼둥근헤드라인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휴먼둥근헤드라인" pitchFamily="18" charset="-127"/>
          <a:ea typeface="휴먼둥근헤드라인" pitchFamily="18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 Black" pitchFamily="34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 Black" pitchFamily="34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 Black" pitchFamily="34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 Black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q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itchFamily="2" charset="2"/>
        <a:buChar char="²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F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4350" y="2171701"/>
            <a:ext cx="5829300" cy="1909233"/>
          </a:xfrm>
        </p:spPr>
        <p:txBody>
          <a:bodyPr>
            <a:normAutofit/>
          </a:bodyPr>
          <a:lstStyle/>
          <a:p>
            <a:r>
              <a:rPr lang="en-US" altLang="ko-KR" sz="4400" b="1" smtClean="0"/>
              <a:t>SNAKE BYTE</a:t>
            </a:r>
            <a:endParaRPr lang="ko-KR" altLang="en-US" sz="3600" b="1"/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28700" y="5238751"/>
            <a:ext cx="4800600" cy="3551767"/>
          </a:xfrm>
        </p:spPr>
        <p:txBody>
          <a:bodyPr/>
          <a:lstStyle/>
          <a:p>
            <a:pPr eaLnBrk="1" hangingPunct="1"/>
            <a:r>
              <a:rPr lang="ko-KR" altLang="en-US" b="1" dirty="0" smtClean="0">
                <a:latin typeface="MD솔체" pitchFamily="18" charset="-127"/>
                <a:ea typeface="MD솔체" pitchFamily="18" charset="-127"/>
              </a:rPr>
              <a:t>한라대학교</a:t>
            </a:r>
            <a:endParaRPr lang="ko-KR" altLang="en-US" b="1" dirty="0" smtClean="0">
              <a:latin typeface="MD솔체" pitchFamily="18" charset="-127"/>
              <a:ea typeface="MD솔체" pitchFamily="18" charset="-127"/>
            </a:endParaRPr>
          </a:p>
          <a:p>
            <a:pPr eaLnBrk="1" hangingPunct="1"/>
            <a:r>
              <a:rPr lang="ko-KR" altLang="en-US" b="1" dirty="0" smtClean="0">
                <a:latin typeface="MD솔체" pitchFamily="18" charset="-127"/>
                <a:ea typeface="MD솔체" pitchFamily="18" charset="-127"/>
              </a:rPr>
              <a:t>공과대학 컴퓨터공학과</a:t>
            </a:r>
          </a:p>
          <a:p>
            <a:pPr eaLnBrk="1" hangingPunct="1"/>
            <a:r>
              <a:rPr lang="ko-KR" altLang="en-US" b="1" dirty="0" smtClean="0">
                <a:latin typeface="MD솔체" pitchFamily="18" charset="-127"/>
                <a:ea typeface="MD솔체" pitchFamily="18" charset="-127"/>
              </a:rPr>
              <a:t>김 동 호</a:t>
            </a:r>
          </a:p>
          <a:p>
            <a:pPr eaLnBrk="1" hangingPunct="1"/>
            <a:endParaRPr lang="en-US" altLang="ko-KR" dirty="0" smtClean="0">
              <a:latin typeface="MD솔체" pitchFamily="18" charset="-127"/>
              <a:ea typeface="MD솔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read_map</a:t>
            </a:r>
            <a:r>
              <a:rPr lang="ko-KR" altLang="en-US" smtClean="0"/>
              <a:t>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7016" y="1571604"/>
            <a:ext cx="5829300" cy="7143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	</a:t>
            </a:r>
            <a:r>
              <a:rPr lang="en-US" altLang="ko-KR" dirty="0" err="1" smtClean="0"/>
              <a:t>fp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fopen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filename,"rt</a:t>
            </a:r>
            <a:r>
              <a:rPr lang="en-US" altLang="ko-KR" dirty="0" smtClean="0"/>
              <a:t>");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	</a:t>
            </a:r>
            <a:r>
              <a:rPr lang="en-US" altLang="ko-KR" dirty="0" smtClean="0"/>
              <a:t>if(</a:t>
            </a:r>
            <a:r>
              <a:rPr lang="en-US" altLang="ko-KR" dirty="0" err="1" smtClean="0"/>
              <a:t>fp</a:t>
            </a:r>
            <a:r>
              <a:rPr lang="en-US" altLang="ko-KR" dirty="0" smtClean="0"/>
              <a:t>==NULL)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	</a:t>
            </a:r>
            <a:r>
              <a:rPr lang="en-US" altLang="ko-KR" dirty="0" smtClean="0"/>
              <a:t>{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		</a:t>
            </a:r>
            <a:r>
              <a:rPr lang="en-US" altLang="ko-KR" dirty="0" err="1" smtClean="0"/>
              <a:t>currentXY</a:t>
            </a:r>
            <a:r>
              <a:rPr lang="en-US" altLang="ko-KR" dirty="0" smtClean="0"/>
              <a:t>(30, 12);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	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("Cannot open input file. \n");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		</a:t>
            </a:r>
            <a:r>
              <a:rPr lang="en-US" altLang="ko-KR" dirty="0" err="1" smtClean="0"/>
              <a:t>getchar</a:t>
            </a:r>
            <a:r>
              <a:rPr lang="en-US" altLang="ko-KR" dirty="0" smtClean="0"/>
              <a:t>();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		</a:t>
            </a:r>
            <a:r>
              <a:rPr lang="en-US" altLang="ko-KR" dirty="0" smtClean="0"/>
              <a:t>exit(1);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	</a:t>
            </a:r>
            <a:r>
              <a:rPr lang="en-US" altLang="ko-KR" dirty="0" smtClean="0"/>
              <a:t>}</a:t>
            </a:r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	</a:t>
            </a:r>
            <a:r>
              <a:rPr lang="en-US" altLang="ko-KR" dirty="0" smtClean="0"/>
              <a:t>for(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&lt;24;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		</a:t>
            </a:r>
            <a:r>
              <a:rPr lang="en-US" altLang="ko-KR" dirty="0" err="1" smtClean="0"/>
              <a:t>fgets</a:t>
            </a:r>
            <a:r>
              <a:rPr lang="en-US" altLang="ko-KR" dirty="0" smtClean="0"/>
              <a:t>(screen[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], 80, </a:t>
            </a:r>
            <a:r>
              <a:rPr lang="en-US" altLang="ko-KR" dirty="0" err="1" smtClean="0"/>
              <a:t>fp</a:t>
            </a:r>
            <a:r>
              <a:rPr lang="en-US" altLang="ko-KR" dirty="0" smtClean="0"/>
              <a:t>);</a:t>
            </a:r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	</a:t>
            </a:r>
            <a:r>
              <a:rPr lang="en-US" altLang="ko-KR" dirty="0" err="1" smtClean="0"/>
              <a:t>fclose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fp</a:t>
            </a:r>
            <a:r>
              <a:rPr lang="en-US" altLang="ko-KR" dirty="0" smtClean="0"/>
              <a:t>);</a:t>
            </a:r>
            <a:endParaRPr lang="ko-KR" altLang="en-US" dirty="0" smtClean="0"/>
          </a:p>
          <a:p>
            <a:pPr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apple_item</a:t>
            </a:r>
            <a:r>
              <a:rPr lang="ko-KR" altLang="en-US" smtClean="0"/>
              <a:t>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7016" y="1571604"/>
            <a:ext cx="5829300" cy="71438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ko-KR" dirty="0" smtClean="0"/>
              <a:t>void </a:t>
            </a:r>
            <a:r>
              <a:rPr lang="en-US" altLang="ko-KR" dirty="0" err="1" smtClean="0"/>
              <a:t>apple_item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ea)</a:t>
            </a:r>
            <a:endParaRPr lang="ko-KR" altLang="en-US" dirty="0" smtClean="0"/>
          </a:p>
          <a:p>
            <a:pPr>
              <a:buNone/>
            </a:pPr>
            <a:r>
              <a:rPr lang="en-US" altLang="ko-KR" dirty="0" smtClean="0"/>
              <a:t>{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j, x, y;</a:t>
            </a:r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</a:t>
            </a:r>
            <a:r>
              <a:rPr lang="en-US" altLang="ko-KR" dirty="0" smtClean="0"/>
              <a:t>/*</a:t>
            </a:r>
            <a:r>
              <a:rPr lang="ko-KR" altLang="en-US" dirty="0" smtClean="0"/>
              <a:t>		사과 아이템 만들기		*</a:t>
            </a:r>
            <a:r>
              <a:rPr lang="en-US" altLang="ko-KR" dirty="0" smtClean="0"/>
              <a:t>/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</a:t>
            </a:r>
            <a:r>
              <a:rPr lang="en-US" altLang="ko-KR" dirty="0" smtClean="0"/>
              <a:t>apple = </a:t>
            </a:r>
            <a:r>
              <a:rPr lang="en-US" altLang="ko-KR" dirty="0" err="1" smtClean="0"/>
              <a:t>apple_data</a:t>
            </a:r>
            <a:r>
              <a:rPr lang="en-US" altLang="ko-KR" dirty="0" smtClean="0"/>
              <a:t>[ea];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</a:t>
            </a:r>
            <a:r>
              <a:rPr lang="en-US" altLang="ko-KR" dirty="0" smtClean="0"/>
              <a:t>for(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apple_data</a:t>
            </a:r>
            <a:r>
              <a:rPr lang="en-US" altLang="ko-KR" dirty="0" smtClean="0"/>
              <a:t>[ea];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</a:t>
            </a:r>
            <a:r>
              <a:rPr lang="en-US" altLang="ko-KR" dirty="0" smtClean="0"/>
              <a:t>{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	</a:t>
            </a:r>
            <a:r>
              <a:rPr lang="en-US" altLang="ko-KR" dirty="0" smtClean="0"/>
              <a:t>do{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		</a:t>
            </a:r>
            <a:r>
              <a:rPr lang="en-US" altLang="ko-KR" dirty="0" err="1" smtClean="0"/>
              <a:t>srand</a:t>
            </a:r>
            <a:r>
              <a:rPr lang="en-US" altLang="ko-KR" dirty="0" smtClean="0"/>
              <a:t>( (unsigned)time( NULL ) );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		</a:t>
            </a:r>
            <a:r>
              <a:rPr lang="en-US" altLang="ko-KR" dirty="0" smtClean="0"/>
              <a:t>x = rand() % 80;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		</a:t>
            </a:r>
            <a:r>
              <a:rPr lang="en-US" altLang="ko-KR" dirty="0" smtClean="0"/>
              <a:t>y = rand() % 24;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	</a:t>
            </a:r>
            <a:r>
              <a:rPr lang="en-US" altLang="ko-KR" dirty="0" smtClean="0"/>
              <a:t>}while(screen[y][x]=='#'||screen[y][x]=='*‘</a:t>
            </a:r>
          </a:p>
          <a:p>
            <a:pPr>
              <a:buNone/>
            </a:pPr>
            <a:r>
              <a:rPr lang="en-US" altLang="ko-KR" dirty="0" smtClean="0"/>
              <a:t>                                 ||screen[y][x]=='+'||screen[y][x]=='@');</a:t>
            </a:r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	</a:t>
            </a:r>
            <a:r>
              <a:rPr lang="en-US" altLang="ko-KR" dirty="0" smtClean="0"/>
              <a:t>screen[y][x]='@';</a:t>
            </a:r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</a:t>
            </a:r>
            <a:r>
              <a:rPr lang="en-US" altLang="ko-KR" dirty="0" smtClean="0"/>
              <a:t>}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apple_item</a:t>
            </a:r>
            <a:r>
              <a:rPr lang="ko-KR" altLang="en-US" smtClean="0"/>
              <a:t>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7016" y="1571604"/>
            <a:ext cx="5829300" cy="7143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ko-KR" altLang="en-US" smtClean="0"/>
          </a:p>
          <a:p>
            <a:pPr>
              <a:buNone/>
            </a:pPr>
            <a:r>
              <a:rPr lang="ko-KR" altLang="en-US" smtClean="0"/>
              <a:t>	</a:t>
            </a:r>
            <a:r>
              <a:rPr lang="en-US" altLang="ko-KR" smtClean="0"/>
              <a:t>for(i=0; i&lt;24; i++)</a:t>
            </a:r>
            <a:endParaRPr lang="ko-KR" altLang="en-US" smtClean="0"/>
          </a:p>
          <a:p>
            <a:pPr>
              <a:buNone/>
            </a:pPr>
            <a:r>
              <a:rPr lang="ko-KR" altLang="en-US" smtClean="0"/>
              <a:t>	</a:t>
            </a:r>
            <a:r>
              <a:rPr lang="en-US" altLang="ko-KR" smtClean="0"/>
              <a:t>{   </a:t>
            </a:r>
            <a:endParaRPr lang="ko-KR" altLang="en-US" smtClean="0"/>
          </a:p>
          <a:p>
            <a:pPr>
              <a:buNone/>
            </a:pPr>
            <a:r>
              <a:rPr lang="ko-KR" altLang="en-US" smtClean="0"/>
              <a:t>		</a:t>
            </a:r>
            <a:r>
              <a:rPr lang="en-US" altLang="ko-KR" smtClean="0"/>
              <a:t>for(j=0; j&lt;80; j++) {  </a:t>
            </a:r>
            <a:endParaRPr lang="ko-KR" altLang="en-US" smtClean="0"/>
          </a:p>
          <a:p>
            <a:pPr>
              <a:buNone/>
            </a:pPr>
            <a:r>
              <a:rPr lang="ko-KR" altLang="en-US" smtClean="0"/>
              <a:t>			</a:t>
            </a:r>
            <a:r>
              <a:rPr lang="en-US" altLang="ko-KR" smtClean="0"/>
              <a:t>if(screen[i][j]=='#'||screen[i][j]=='@')</a:t>
            </a:r>
            <a:endParaRPr lang="ko-KR" altLang="en-US" smtClean="0"/>
          </a:p>
          <a:p>
            <a:pPr>
              <a:buNone/>
            </a:pPr>
            <a:r>
              <a:rPr lang="ko-KR" altLang="en-US" smtClean="0"/>
              <a:t>			</a:t>
            </a:r>
            <a:r>
              <a:rPr lang="en-US" altLang="ko-KR" smtClean="0"/>
              <a:t>{</a:t>
            </a:r>
            <a:endParaRPr lang="ko-KR" altLang="en-US" smtClean="0"/>
          </a:p>
          <a:p>
            <a:pPr>
              <a:buNone/>
            </a:pPr>
            <a:r>
              <a:rPr lang="ko-KR" altLang="en-US" smtClean="0"/>
              <a:t>				</a:t>
            </a:r>
            <a:r>
              <a:rPr lang="en-US" altLang="ko-KR" smtClean="0"/>
              <a:t>currentXY(j+1, i+1);</a:t>
            </a:r>
            <a:endParaRPr lang="ko-KR" altLang="en-US" smtClean="0"/>
          </a:p>
          <a:p>
            <a:pPr>
              <a:buNone/>
            </a:pPr>
            <a:r>
              <a:rPr lang="ko-KR" altLang="en-US" smtClean="0"/>
              <a:t>				</a:t>
            </a:r>
            <a:r>
              <a:rPr lang="en-US" altLang="ko-KR" smtClean="0"/>
              <a:t>printf("%c", screen[i][j]);</a:t>
            </a:r>
            <a:endParaRPr lang="ko-KR" altLang="en-US" smtClean="0"/>
          </a:p>
          <a:p>
            <a:pPr>
              <a:buNone/>
            </a:pPr>
            <a:r>
              <a:rPr lang="ko-KR" altLang="en-US" smtClean="0"/>
              <a:t>			</a:t>
            </a:r>
            <a:r>
              <a:rPr lang="en-US" altLang="ko-KR" smtClean="0"/>
              <a:t>}</a:t>
            </a:r>
            <a:endParaRPr lang="ko-KR" altLang="en-US" smtClean="0"/>
          </a:p>
          <a:p>
            <a:pPr>
              <a:buNone/>
            </a:pPr>
            <a:r>
              <a:rPr lang="ko-KR" altLang="en-US" smtClean="0"/>
              <a:t>		</a:t>
            </a:r>
            <a:r>
              <a:rPr lang="en-US" altLang="ko-KR" smtClean="0"/>
              <a:t>}</a:t>
            </a:r>
            <a:endParaRPr lang="ko-KR" altLang="en-US" smtClean="0"/>
          </a:p>
          <a:p>
            <a:pPr>
              <a:buNone/>
            </a:pPr>
            <a:r>
              <a:rPr lang="ko-KR" altLang="en-US" smtClean="0"/>
              <a:t>		</a:t>
            </a:r>
            <a:r>
              <a:rPr lang="en-US" altLang="ko-KR" smtClean="0"/>
              <a:t>printf("\n");</a:t>
            </a:r>
            <a:endParaRPr lang="ko-KR" altLang="en-US" smtClean="0"/>
          </a:p>
          <a:p>
            <a:pPr>
              <a:buNone/>
            </a:pPr>
            <a:r>
              <a:rPr lang="ko-KR" altLang="en-US" smtClean="0"/>
              <a:t>	</a:t>
            </a:r>
            <a:r>
              <a:rPr lang="en-US" altLang="ko-KR" smtClean="0"/>
              <a:t>}</a:t>
            </a:r>
            <a:r>
              <a:rPr lang="ko-KR" altLang="en-US" smtClean="0"/>
              <a:t>	</a:t>
            </a:r>
          </a:p>
          <a:p>
            <a:pPr>
              <a:buNone/>
            </a:pPr>
            <a:r>
              <a:rPr lang="en-US" altLang="ko-KR" smtClean="0"/>
              <a:t>}</a:t>
            </a:r>
            <a:endParaRPr lang="ko-KR" alt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select_direction</a:t>
            </a:r>
            <a:r>
              <a:rPr lang="ko-KR" altLang="en-US" smtClean="0"/>
              <a:t>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7016" y="1571604"/>
            <a:ext cx="5829300" cy="707236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/>
              <a:t>	</a:t>
            </a:r>
            <a:r>
              <a:rPr lang="en-US" altLang="ko-KR" smtClean="0"/>
              <a:t>if(kbhit())</a:t>
            </a:r>
            <a:endParaRPr lang="ko-KR" altLang="en-US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/>
              <a:t>	</a:t>
            </a:r>
            <a:r>
              <a:rPr lang="en-US" altLang="ko-KR" smtClean="0"/>
              <a:t>{</a:t>
            </a:r>
            <a:r>
              <a:rPr lang="ko-KR" altLang="en-US" smtClean="0"/>
              <a:t>	 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/>
              <a:t>		</a:t>
            </a:r>
            <a:r>
              <a:rPr lang="en-US" altLang="ko-KR" smtClean="0"/>
              <a:t>key=getch();</a:t>
            </a:r>
            <a:endParaRPr lang="ko-KR" altLang="en-US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/>
              <a:t>		</a:t>
            </a:r>
            <a:r>
              <a:rPr lang="en-US" altLang="ko-KR" smtClean="0"/>
              <a:t>switch(key)</a:t>
            </a:r>
            <a:endParaRPr lang="ko-KR" altLang="en-US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/>
              <a:t>		</a:t>
            </a:r>
            <a:r>
              <a:rPr lang="en-US" altLang="ko-KR" smtClean="0"/>
              <a:t>{</a:t>
            </a:r>
            <a:endParaRPr lang="ko-KR" altLang="en-US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/>
              <a:t>		</a:t>
            </a:r>
            <a:r>
              <a:rPr lang="en-US" altLang="ko-KR" smtClean="0"/>
              <a:t>        case LEFT: snake_attr.body_dx = -1;			               	snake_attr.body_dy =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/>
              <a:t>	</a:t>
            </a:r>
            <a:r>
              <a:rPr lang="en-US" altLang="ko-KR" smtClean="0"/>
              <a:t>			break;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/>
              <a:t>		        </a:t>
            </a:r>
            <a:r>
              <a:rPr lang="en-US" altLang="ko-KR" smtClean="0"/>
              <a:t>case RIGHT :</a:t>
            </a:r>
            <a:r>
              <a:rPr lang="ko-KR" altLang="en-US" smtClean="0"/>
              <a:t> </a:t>
            </a:r>
            <a:r>
              <a:rPr lang="en-US" altLang="ko-KR" smtClean="0"/>
              <a:t>snake_attr.body_dx = 1;</a:t>
            </a:r>
            <a:r>
              <a:rPr lang="ko-KR" altLang="en-US" smtClean="0"/>
              <a:t>			</a:t>
            </a:r>
            <a:r>
              <a:rPr lang="en-US" altLang="ko-KR" smtClean="0"/>
              <a:t>	snake_attr.body_dy = 0;</a:t>
            </a:r>
            <a:endParaRPr lang="ko-KR" altLang="en-US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/>
              <a:t> 				</a:t>
            </a:r>
            <a:r>
              <a:rPr lang="en-US" altLang="ko-KR" smtClean="0"/>
              <a:t>break;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/>
              <a:t>		         </a:t>
            </a:r>
            <a:r>
              <a:rPr lang="en-US" altLang="ko-KR" smtClean="0"/>
              <a:t>case UP:</a:t>
            </a:r>
            <a:r>
              <a:rPr lang="ko-KR" altLang="en-US" smtClean="0"/>
              <a:t>	</a:t>
            </a:r>
            <a:r>
              <a:rPr lang="en-US" altLang="ko-KR" smtClean="0"/>
              <a:t>snake_attr.body_dy = -1;</a:t>
            </a:r>
            <a:endParaRPr lang="ko-KR" altLang="en-US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 		</a:t>
            </a:r>
            <a:r>
              <a:rPr lang="ko-KR" altLang="en-US" smtClean="0"/>
              <a:t>	</a:t>
            </a:r>
            <a:r>
              <a:rPr lang="en-US" altLang="ko-KR" smtClean="0"/>
              <a:t>	snake_attr.body_dx = 0;</a:t>
            </a:r>
            <a:endParaRPr lang="ko-KR" altLang="en-US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/>
              <a:t>		</a:t>
            </a:r>
            <a:r>
              <a:rPr lang="en-US" altLang="ko-KR" smtClean="0"/>
              <a:t>		break;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/>
              <a:t>		         </a:t>
            </a:r>
            <a:r>
              <a:rPr lang="en-US" altLang="ko-KR" smtClean="0"/>
              <a:t>case DOWN:</a:t>
            </a:r>
            <a:r>
              <a:rPr lang="ko-KR" altLang="en-US" smtClean="0"/>
              <a:t> </a:t>
            </a:r>
            <a:r>
              <a:rPr lang="en-US" altLang="ko-KR" smtClean="0"/>
              <a:t>snake_attr.body_dy = 1;</a:t>
            </a:r>
            <a:r>
              <a:rPr lang="ko-KR" altLang="en-US" smtClean="0"/>
              <a:t>			</a:t>
            </a:r>
            <a:r>
              <a:rPr lang="en-US" altLang="ko-KR" smtClean="0"/>
              <a:t>	snake_attr.body_dx = 0;</a:t>
            </a:r>
            <a:endParaRPr lang="ko-KR" altLang="en-US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/>
              <a:t>				</a:t>
            </a:r>
            <a:r>
              <a:rPr lang="en-US" altLang="ko-KR" smtClean="0"/>
              <a:t>break;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/>
              <a:t>		        </a:t>
            </a:r>
            <a:r>
              <a:rPr lang="en-US" altLang="ko-KR" smtClean="0"/>
              <a:t>case ENTER:printf("\n\nProgram aborted");</a:t>
            </a:r>
            <a:r>
              <a:rPr lang="ko-KR" altLang="en-US" smtClean="0"/>
              <a:t>			</a:t>
            </a:r>
            <a:r>
              <a:rPr lang="en-US" altLang="ko-KR" smtClean="0"/>
              <a:t>		exit(0);</a:t>
            </a:r>
            <a:endParaRPr lang="ko-KR" altLang="en-US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/>
              <a:t>		</a:t>
            </a:r>
            <a:r>
              <a:rPr lang="en-US" altLang="ko-KR" smtClean="0"/>
              <a:t>}</a:t>
            </a:r>
            <a:endParaRPr lang="ko-KR" altLang="en-US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/>
              <a:t>	</a:t>
            </a:r>
            <a:r>
              <a:rPr lang="en-US" altLang="ko-KR" smtClean="0"/>
              <a:t>}</a:t>
            </a:r>
            <a:endParaRPr lang="ko-KR" alt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timing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void timing(void)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	DWORD		thisTickCount;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	static DWORD		lastTickCount =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	DWORD		delay = 300;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	/*		</a:t>
            </a:r>
            <a:r>
              <a:rPr lang="ko-KR" altLang="en-US" smtClean="0"/>
              <a:t>클럭 틱을 얻어온다 *</a:t>
            </a:r>
            <a:r>
              <a:rPr lang="en-US" altLang="ko-KR" smtClean="0"/>
              <a:t>/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	thisTickCount = GetTickCount();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	while(1)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	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		/*	</a:t>
            </a:r>
            <a:r>
              <a:rPr lang="ko-KR" altLang="en-US" smtClean="0"/>
              <a:t>클럭 틱의 횟수를 비교한다 *</a:t>
            </a:r>
            <a:r>
              <a:rPr lang="en-US" altLang="ko-KR" smtClean="0"/>
              <a:t>/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		if((thisTickCount - lastTickCount) &gt; delay)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		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			lastTickCount = thisTickCount;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			return;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		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		thisTickCount = GetTickCount();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	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}</a:t>
            </a:r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스네이크 이동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prev_x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snake_attr.body_x</a:t>
            </a:r>
            <a:r>
              <a:rPr lang="en-US" altLang="ko-KR" dirty="0" smtClean="0"/>
              <a:t>[snake_attr.cur_len-1];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prev_y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snake_attr.body_y</a:t>
            </a:r>
            <a:r>
              <a:rPr lang="en-US" altLang="ko-KR" dirty="0" smtClean="0"/>
              <a:t>[snake_attr.cur_len-1];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    for(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=snake_attr.org_len-2;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&gt;=0;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--)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              </a:t>
            </a:r>
            <a:r>
              <a:rPr lang="en-US" altLang="ko-KR" dirty="0" err="1" smtClean="0"/>
              <a:t>snake_attr.body_x</a:t>
            </a:r>
            <a:r>
              <a:rPr lang="en-US" altLang="ko-KR" dirty="0" smtClean="0"/>
              <a:t>[i+1] = </a:t>
            </a:r>
            <a:r>
              <a:rPr lang="en-US" altLang="ko-KR" dirty="0" err="1" smtClean="0"/>
              <a:t>snake_attr.body_x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              </a:t>
            </a:r>
            <a:r>
              <a:rPr lang="en-US" altLang="ko-KR" dirty="0" err="1" smtClean="0"/>
              <a:t>snake_attr.body_y</a:t>
            </a:r>
            <a:r>
              <a:rPr lang="en-US" altLang="ko-KR" dirty="0" smtClean="0"/>
              <a:t>[i+1] = </a:t>
            </a:r>
            <a:r>
              <a:rPr lang="en-US" altLang="ko-KR" dirty="0" err="1" smtClean="0"/>
              <a:t>snake_attr.body_y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    if(</a:t>
            </a:r>
            <a:r>
              <a:rPr lang="en-US" altLang="ko-KR" dirty="0" err="1" smtClean="0"/>
              <a:t>snake_attr.body_dx</a:t>
            </a:r>
            <a:r>
              <a:rPr lang="en-US" altLang="ko-KR" dirty="0" smtClean="0"/>
              <a:t>==1)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               </a:t>
            </a:r>
            <a:r>
              <a:rPr lang="en-US" altLang="ko-KR" dirty="0" err="1" smtClean="0"/>
              <a:t>snake_attr.body_x</a:t>
            </a:r>
            <a:r>
              <a:rPr lang="en-US" altLang="ko-KR" dirty="0" smtClean="0"/>
              <a:t>[0]++;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    }else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    if(</a:t>
            </a:r>
            <a:r>
              <a:rPr lang="en-US" altLang="ko-KR" dirty="0" err="1" smtClean="0"/>
              <a:t>snake_attr.body_dx</a:t>
            </a:r>
            <a:r>
              <a:rPr lang="en-US" altLang="ko-KR" dirty="0" smtClean="0"/>
              <a:t>==-1)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                </a:t>
            </a:r>
            <a:r>
              <a:rPr lang="en-US" altLang="ko-KR" dirty="0" err="1" smtClean="0"/>
              <a:t>snake_attr.body_x</a:t>
            </a:r>
            <a:r>
              <a:rPr lang="en-US" altLang="ko-KR" dirty="0" smtClean="0"/>
              <a:t>[0]--;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    else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    if(</a:t>
            </a:r>
            <a:r>
              <a:rPr lang="en-US" altLang="ko-KR" dirty="0" err="1" smtClean="0"/>
              <a:t>snake_attr.body_dy</a:t>
            </a:r>
            <a:r>
              <a:rPr lang="en-US" altLang="ko-KR" dirty="0" smtClean="0"/>
              <a:t>==1)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                </a:t>
            </a:r>
            <a:r>
              <a:rPr lang="en-US" altLang="ko-KR" dirty="0" err="1" smtClean="0"/>
              <a:t>snake_attr.body_y</a:t>
            </a:r>
            <a:r>
              <a:rPr lang="en-US" altLang="ko-KR" dirty="0" smtClean="0"/>
              <a:t>[0]++;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    else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    if(</a:t>
            </a:r>
            <a:r>
              <a:rPr lang="en-US" altLang="ko-KR" dirty="0" err="1" smtClean="0"/>
              <a:t>snake_attr.body_dy</a:t>
            </a:r>
            <a:r>
              <a:rPr lang="en-US" altLang="ko-KR" dirty="0" smtClean="0"/>
              <a:t>==-1)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                </a:t>
            </a:r>
            <a:r>
              <a:rPr lang="en-US" altLang="ko-KR" dirty="0" err="1" smtClean="0"/>
              <a:t>snake_attr.body_y</a:t>
            </a:r>
            <a:r>
              <a:rPr lang="en-US" altLang="ko-KR" dirty="0" smtClean="0"/>
              <a:t>[0]--;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          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    /*            </a:t>
            </a:r>
            <a:r>
              <a:rPr lang="ko-KR" altLang="en-US" dirty="0" err="1" smtClean="0"/>
              <a:t>스네이크</a:t>
            </a:r>
            <a:r>
              <a:rPr lang="ko-KR" altLang="en-US" dirty="0" smtClean="0"/>
              <a:t> 몸체 출력        *</a:t>
            </a:r>
            <a:r>
              <a:rPr lang="en-US" altLang="ko-KR" dirty="0" smtClean="0"/>
              <a:t>/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currentXY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prev_x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prev_y</a:t>
            </a:r>
            <a:r>
              <a:rPr lang="en-US" altLang="ko-KR" dirty="0" smtClean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 ");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스네이크 이동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7016" y="2171700"/>
            <a:ext cx="5829300" cy="497206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  if(</a:t>
            </a:r>
            <a:r>
              <a:rPr lang="en-US" altLang="ko-KR" dirty="0" err="1" smtClean="0"/>
              <a:t>snake_attr.body_x</a:t>
            </a:r>
            <a:r>
              <a:rPr lang="en-US" altLang="ko-KR" dirty="0" smtClean="0"/>
              <a:t>[0] &gt;= 1 &amp;&amp; </a:t>
            </a:r>
            <a:r>
              <a:rPr lang="en-US" altLang="ko-KR" dirty="0" err="1" smtClean="0"/>
              <a:t>snake_attr.body_x</a:t>
            </a:r>
            <a:r>
              <a:rPr lang="en-US" altLang="ko-KR" dirty="0" smtClean="0"/>
              <a:t>[0] &lt;= 80 &amp;&amp;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       </a:t>
            </a:r>
            <a:r>
              <a:rPr lang="en-US" altLang="ko-KR" dirty="0" err="1" smtClean="0"/>
              <a:t>snake_attr.body_y</a:t>
            </a:r>
            <a:r>
              <a:rPr lang="en-US" altLang="ko-KR" dirty="0" smtClean="0"/>
              <a:t>[0] &gt;= 1 &amp;&amp; </a:t>
            </a:r>
            <a:r>
              <a:rPr lang="en-US" altLang="ko-KR" dirty="0" err="1" smtClean="0"/>
              <a:t>snake_attr.body_y</a:t>
            </a:r>
            <a:r>
              <a:rPr lang="en-US" altLang="ko-KR" dirty="0" smtClean="0"/>
              <a:t>[0] &lt;= 24)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currentXY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snake_attr.body_x</a:t>
            </a:r>
            <a:r>
              <a:rPr lang="en-US" altLang="ko-KR" dirty="0" smtClean="0"/>
              <a:t>[0], </a:t>
            </a:r>
            <a:r>
              <a:rPr lang="en-US" altLang="ko-KR" dirty="0" err="1" smtClean="0"/>
              <a:t>snake_attr.body_y</a:t>
            </a:r>
            <a:r>
              <a:rPr lang="en-US" altLang="ko-KR" dirty="0" smtClean="0"/>
              <a:t>[0]);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              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("%c", snake[0]);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  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    for(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=1;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</a:t>
            </a:r>
            <a:r>
              <a:rPr lang="en-US" altLang="ko-KR" dirty="0" err="1" smtClean="0"/>
              <a:t>snake_attr.cur_len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             </a:t>
            </a:r>
            <a:r>
              <a:rPr lang="en-US" altLang="ko-KR" dirty="0" err="1" smtClean="0"/>
              <a:t>currentXY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snake_attr.body_x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], </a:t>
            </a:r>
            <a:r>
              <a:rPr lang="en-US" altLang="ko-KR" dirty="0" err="1" smtClean="0"/>
              <a:t>snake_attr.body_y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           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("%c", snake[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decide(int no)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7016" y="2171700"/>
            <a:ext cx="5829300" cy="654370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 if(screen[snake_attr.body_y[0]-1][snake_attr.body_x[0]-1]=='@')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             snake_attr.cur_len += 5;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             apple--;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             if(apple==0)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                  return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  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    /*   </a:t>
            </a:r>
            <a:r>
              <a:rPr lang="ko-KR" altLang="en-US" smtClean="0"/>
              <a:t>스네이크의 머리와 뭄체가 충돌하였는지의 체크   *</a:t>
            </a:r>
            <a:r>
              <a:rPr lang="en-US" altLang="ko-KR" smtClean="0"/>
              <a:t>/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    for(i=1; i &lt; snake_attr.cur_len; i++)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             if(snake_attr.body_x[0]==snake_attr.body_x[i] &amp;&amp;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                snake_attr.body_y[0]==snake_attr.body_y[i])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             {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                 life--;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                 if(life &gt; 0)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         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                         read_map(no);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                         initial();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                         apple_item(no);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                         break;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          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     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 </a:t>
            </a:r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decide(int no)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7016" y="2171700"/>
            <a:ext cx="5829300" cy="661514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/>
              <a:t> </a:t>
            </a:r>
            <a:r>
              <a:rPr lang="en-US" altLang="ko-KR" smtClean="0"/>
              <a:t>/*   </a:t>
            </a:r>
            <a:r>
              <a:rPr lang="ko-KR" altLang="en-US" smtClean="0"/>
              <a:t>상하좌우 경계 벽 또는 장애물과 충돌 체크   *</a:t>
            </a:r>
            <a:r>
              <a:rPr lang="en-US" altLang="ko-KR" smtClean="0"/>
              <a:t>/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    if(snake_attr.body_x[0] &lt; 1 || snake_attr.body_x[0] &gt; 80 ||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       snake_attr.body_y[0] &lt; 1 || snake_attr.body_y[0] &gt; 24 ||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       screen[snake_attr.body_y[0]-1][snake_attr.body_x[0]-1]=='#')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           life--;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           if(life &gt; 0)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          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                   read_map(no);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                   initial();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                   apple_item(no);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   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      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    /*   </a:t>
            </a:r>
            <a:r>
              <a:rPr lang="ko-KR" altLang="en-US" smtClean="0"/>
              <a:t>스네이크 생명 소멸로 다시 게임할지의 체크   *</a:t>
            </a:r>
            <a:r>
              <a:rPr lang="en-US" altLang="ko-KR" smtClean="0"/>
              <a:t>/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    if(life==0)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   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               currentXY(30, 12);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               printf(" G A M E  O V E R !");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               currentXY(32, 15);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               printf("retry ? (Y/N)");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               scanf("%c", &amp;retry);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               if(toupper(retry) == 'Y') main();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               else                      exit(0);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    }</a:t>
            </a: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목적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5761" y="2171700"/>
            <a:ext cx="6180555" cy="6004984"/>
          </a:xfrm>
        </p:spPr>
        <p:txBody>
          <a:bodyPr/>
          <a:lstStyle/>
          <a:p>
            <a:r>
              <a:rPr lang="en-US" altLang="ko-KR" smtClean="0"/>
              <a:t>SNAKE BYTE </a:t>
            </a:r>
            <a:r>
              <a:rPr lang="ko-KR" altLang="en-US" smtClean="0"/>
              <a:t>게임 프로그램을 </a:t>
            </a:r>
            <a:r>
              <a:rPr lang="en-US" altLang="ko-KR" smtClean="0"/>
              <a:t>C</a:t>
            </a:r>
            <a:r>
              <a:rPr lang="ko-KR" altLang="en-US" smtClean="0"/>
              <a:t>언어를 이용하여 구현 한다</a:t>
            </a:r>
            <a:r>
              <a:rPr lang="en-US" altLang="ko-KR" smtClean="0"/>
              <a:t>.</a:t>
            </a:r>
          </a:p>
          <a:p>
            <a:pPr>
              <a:buNone/>
            </a:pPr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Main</a:t>
            </a:r>
            <a:r>
              <a:rPr lang="ko-KR" altLang="en-US" smtClean="0"/>
              <a:t>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7016" y="1571604"/>
            <a:ext cx="5829300" cy="71438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ko-KR" dirty="0" smtClean="0"/>
              <a:t>void main(void)</a:t>
            </a:r>
            <a:endParaRPr lang="ko-KR" altLang="en-US" dirty="0" smtClean="0"/>
          </a:p>
          <a:p>
            <a:pPr>
              <a:buNone/>
            </a:pPr>
            <a:r>
              <a:rPr lang="en-US" altLang="ko-KR" dirty="0" smtClean="0"/>
              <a:t>{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;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</a:t>
            </a:r>
            <a:r>
              <a:rPr lang="en-US" altLang="ko-KR" dirty="0" smtClean="0"/>
              <a:t>life = 3;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</a:t>
            </a:r>
            <a:r>
              <a:rPr lang="en-US" altLang="ko-KR" dirty="0" smtClean="0"/>
              <a:t>for(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&lt;6;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</a:t>
            </a:r>
            <a:r>
              <a:rPr lang="en-US" altLang="ko-KR" dirty="0" smtClean="0"/>
              <a:t>{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	</a:t>
            </a:r>
            <a:r>
              <a:rPr lang="en-US" altLang="ko-KR" dirty="0" smtClean="0"/>
              <a:t>if(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==2||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==4) life++;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	</a:t>
            </a:r>
            <a:r>
              <a:rPr lang="en-US" altLang="ko-KR" dirty="0" err="1" smtClean="0"/>
              <a:t>read_map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);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	</a:t>
            </a:r>
            <a:r>
              <a:rPr lang="en-US" altLang="ko-KR" dirty="0" smtClean="0"/>
              <a:t>initial();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	</a:t>
            </a:r>
            <a:r>
              <a:rPr lang="en-US" altLang="ko-KR" dirty="0" err="1" smtClean="0"/>
              <a:t>apple_item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);		//add</a:t>
            </a:r>
            <a:r>
              <a:rPr lang="ko-KR" altLang="en-US" dirty="0" smtClean="0"/>
              <a:t> </a:t>
            </a:r>
            <a:r>
              <a:rPr lang="en-US" altLang="ko-KR" dirty="0" smtClean="0"/>
              <a:t>apple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	</a:t>
            </a:r>
            <a:r>
              <a:rPr lang="en-US" altLang="ko-KR" dirty="0" smtClean="0"/>
              <a:t>do {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		</a:t>
            </a:r>
            <a:r>
              <a:rPr lang="en-US" altLang="ko-KR" dirty="0" smtClean="0"/>
              <a:t>timing();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		</a:t>
            </a:r>
            <a:r>
              <a:rPr lang="en-US" altLang="ko-KR" dirty="0" err="1" smtClean="0"/>
              <a:t>select_direction</a:t>
            </a:r>
            <a:r>
              <a:rPr lang="en-US" altLang="ko-KR" dirty="0" smtClean="0"/>
              <a:t>();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	</a:t>
            </a:r>
            <a:r>
              <a:rPr lang="en-US" altLang="ko-KR" dirty="0" smtClean="0"/>
              <a:t>}while(decide(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));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</a:t>
            </a:r>
            <a:r>
              <a:rPr lang="en-US" altLang="ko-KR" dirty="0" smtClean="0"/>
              <a:t>}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</a:t>
            </a:r>
            <a:r>
              <a:rPr lang="en-US" altLang="ko-KR" dirty="0" err="1" smtClean="0"/>
              <a:t>currentXY</a:t>
            </a:r>
            <a:r>
              <a:rPr lang="en-US" altLang="ko-KR" dirty="0" smtClean="0"/>
              <a:t>(30, 12);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 </a:t>
            </a:r>
            <a:r>
              <a:rPr lang="en-US" altLang="ko-KR" dirty="0" err="1" smtClean="0"/>
              <a:t>Congratuation</a:t>
            </a:r>
            <a:r>
              <a:rPr lang="en-US" altLang="ko-KR" dirty="0" smtClean="0"/>
              <a:t> !!");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</a:t>
            </a:r>
            <a:r>
              <a:rPr lang="en-US" altLang="ko-KR" dirty="0" err="1" smtClean="0"/>
              <a:t>getchar</a:t>
            </a:r>
            <a:r>
              <a:rPr lang="en-US" altLang="ko-KR" dirty="0" smtClean="0"/>
              <a:t>();</a:t>
            </a:r>
            <a:endParaRPr lang="ko-KR" altLang="en-US" dirty="0" smtClean="0"/>
          </a:p>
          <a:p>
            <a:pPr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global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7016" y="1571604"/>
            <a:ext cx="5829300" cy="71438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conio.h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time.h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windows.h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#define MAX 41</a:t>
            </a:r>
          </a:p>
          <a:p>
            <a:pPr>
              <a:buNone/>
            </a:pPr>
            <a:r>
              <a:rPr lang="en-US" altLang="ko-KR" dirty="0" smtClean="0"/>
              <a:t>#define RIGHT 77		/* </a:t>
            </a:r>
            <a:r>
              <a:rPr lang="ko-KR" altLang="en-US" dirty="0" smtClean="0"/>
              <a:t>키 정의  *</a:t>
            </a:r>
            <a:r>
              <a:rPr lang="en-US" altLang="ko-KR" dirty="0" smtClean="0"/>
              <a:t>/</a:t>
            </a:r>
          </a:p>
          <a:p>
            <a:pPr>
              <a:buNone/>
            </a:pPr>
            <a:r>
              <a:rPr lang="en-US" altLang="ko-KR" dirty="0" smtClean="0"/>
              <a:t>#define LEFT 75</a:t>
            </a:r>
          </a:p>
          <a:p>
            <a:pPr>
              <a:buNone/>
            </a:pPr>
            <a:r>
              <a:rPr lang="en-US" altLang="ko-KR" dirty="0" smtClean="0"/>
              <a:t>#define UP 72</a:t>
            </a:r>
          </a:p>
          <a:p>
            <a:pPr>
              <a:buNone/>
            </a:pPr>
            <a:r>
              <a:rPr lang="en-US" altLang="ko-KR" dirty="0" smtClean="0"/>
              <a:t>#define DOWN 80</a:t>
            </a:r>
          </a:p>
          <a:p>
            <a:pPr>
              <a:buNone/>
            </a:pPr>
            <a:r>
              <a:rPr lang="en-US" altLang="ko-KR" dirty="0" smtClean="0"/>
              <a:t>#define ENTER 13</a:t>
            </a:r>
          </a:p>
          <a:p>
            <a:pPr>
              <a:buNone/>
            </a:pPr>
            <a:r>
              <a:rPr lang="en-US" altLang="ko-KR" dirty="0" smtClean="0"/>
              <a:t>char snake[42]="*++++++++++++++++++++++++++++";</a:t>
            </a:r>
          </a:p>
          <a:p>
            <a:pPr>
              <a:buNone/>
            </a:pP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snake_internal</a:t>
            </a:r>
            <a:r>
              <a:rPr lang="en-US" altLang="ko-KR" dirty="0" smtClean="0"/>
              <a:t>		/* </a:t>
            </a:r>
            <a:r>
              <a:rPr lang="ko-KR" altLang="en-US" dirty="0" err="1" smtClean="0"/>
              <a:t>스네이크</a:t>
            </a:r>
            <a:r>
              <a:rPr lang="ko-KR" altLang="en-US" dirty="0" smtClean="0"/>
              <a:t> 구조체 *</a:t>
            </a:r>
            <a:r>
              <a:rPr lang="en-US" altLang="ko-KR" dirty="0" smtClean="0"/>
              <a:t>/</a:t>
            </a:r>
          </a:p>
          <a:p>
            <a:pPr>
              <a:buNone/>
            </a:pPr>
            <a:r>
              <a:rPr lang="en-US" altLang="ko-KR" dirty="0" smtClean="0"/>
              <a:t>{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body_x</a:t>
            </a:r>
            <a:r>
              <a:rPr lang="en-US" altLang="ko-KR" dirty="0" smtClean="0"/>
              <a:t>[41], </a:t>
            </a:r>
            <a:r>
              <a:rPr lang="en-US" altLang="ko-KR" dirty="0" err="1" smtClean="0"/>
              <a:t>body_y</a:t>
            </a:r>
            <a:r>
              <a:rPr lang="en-US" altLang="ko-KR" dirty="0" smtClean="0"/>
              <a:t>[41];	// points of snake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body_dx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body_dy</a:t>
            </a:r>
            <a:r>
              <a:rPr lang="en-US" altLang="ko-KR" dirty="0" smtClean="0"/>
              <a:t>;		// move to x or y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cur_len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org_len</a:t>
            </a:r>
            <a:r>
              <a:rPr lang="en-US" altLang="ko-KR" dirty="0" smtClean="0"/>
              <a:t>;		// length of snake</a:t>
            </a:r>
          </a:p>
          <a:p>
            <a:pPr>
              <a:buNone/>
            </a:pPr>
            <a:r>
              <a:rPr lang="en-US" altLang="ko-KR" dirty="0" smtClean="0"/>
              <a:t>} </a:t>
            </a:r>
            <a:r>
              <a:rPr lang="en-US" altLang="ko-KR" dirty="0" err="1" smtClean="0"/>
              <a:t>snake_attr</a:t>
            </a:r>
            <a:r>
              <a:rPr lang="en-US" altLang="ko-KR" dirty="0" smtClean="0"/>
              <a:t>;</a:t>
            </a:r>
          </a:p>
          <a:p>
            <a:pPr>
              <a:buNone/>
            </a:pPr>
            <a:r>
              <a:rPr lang="en-US" altLang="ko-KR" dirty="0" smtClean="0"/>
              <a:t>char screen[24][80];</a:t>
            </a:r>
          </a:p>
          <a:p>
            <a:pPr>
              <a:buNone/>
            </a:pPr>
            <a:r>
              <a:rPr lang="en-US" altLang="ko-KR" dirty="0" smtClean="0"/>
              <a:t>char life;</a:t>
            </a:r>
          </a:p>
          <a:p>
            <a:pPr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apple;</a:t>
            </a:r>
          </a:p>
          <a:p>
            <a:pPr>
              <a:buNone/>
            </a:pPr>
            <a:r>
              <a:rPr lang="en-US" altLang="ko-KR" dirty="0" smtClean="0"/>
              <a:t>char </a:t>
            </a:r>
            <a:r>
              <a:rPr lang="en-US" altLang="ko-KR" dirty="0" err="1" smtClean="0"/>
              <a:t>apple_data</a:t>
            </a:r>
            <a:r>
              <a:rPr lang="en-US" altLang="ko-KR" dirty="0" smtClean="0"/>
              <a:t>[6] = {2, 3, 3, 4, 5, 5};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snake_internal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7016" y="1571604"/>
            <a:ext cx="5829300" cy="35719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ko-KR" dirty="0" smtClean="0"/>
              <a:t>char snake[42]="*++++++++++++++++++++++++++++";</a:t>
            </a:r>
          </a:p>
          <a:p>
            <a:pPr>
              <a:buNone/>
            </a:pP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snake_internal</a:t>
            </a:r>
            <a:r>
              <a:rPr lang="en-US" altLang="ko-KR" dirty="0" smtClean="0"/>
              <a:t>   	/* </a:t>
            </a:r>
            <a:r>
              <a:rPr lang="ko-KR" altLang="en-US" dirty="0" err="1" smtClean="0"/>
              <a:t>스네이크</a:t>
            </a:r>
            <a:r>
              <a:rPr lang="ko-KR" altLang="en-US" dirty="0" smtClean="0"/>
              <a:t> 구조체 *</a:t>
            </a:r>
            <a:r>
              <a:rPr lang="en-US" altLang="ko-KR" dirty="0" smtClean="0"/>
              <a:t>/</a:t>
            </a:r>
          </a:p>
          <a:p>
            <a:pPr>
              <a:buNone/>
            </a:pPr>
            <a:r>
              <a:rPr lang="en-US" altLang="ko-KR" dirty="0" smtClean="0"/>
              <a:t>{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body_x</a:t>
            </a:r>
            <a:r>
              <a:rPr lang="en-US" altLang="ko-KR" dirty="0" smtClean="0"/>
              <a:t>[41], </a:t>
            </a:r>
            <a:r>
              <a:rPr lang="en-US" altLang="ko-KR" dirty="0" err="1" smtClean="0"/>
              <a:t>body_y</a:t>
            </a:r>
            <a:r>
              <a:rPr lang="en-US" altLang="ko-KR" dirty="0" smtClean="0"/>
              <a:t>[41];	// points of snake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body_dx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body_dy</a:t>
            </a:r>
            <a:r>
              <a:rPr lang="en-US" altLang="ko-KR" dirty="0" smtClean="0"/>
              <a:t>;		// move to x or y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cur_len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org_len</a:t>
            </a:r>
            <a:r>
              <a:rPr lang="en-US" altLang="ko-KR" dirty="0" smtClean="0"/>
              <a:t>;		// length of snake</a:t>
            </a:r>
          </a:p>
          <a:p>
            <a:pPr>
              <a:buNone/>
            </a:pPr>
            <a:r>
              <a:rPr lang="en-US" altLang="ko-KR" dirty="0" smtClean="0"/>
              <a:t>} </a:t>
            </a:r>
            <a:r>
              <a:rPr lang="en-US" altLang="ko-KR" dirty="0" err="1" smtClean="0"/>
              <a:t>snake_attr</a:t>
            </a:r>
            <a:r>
              <a:rPr lang="en-US" altLang="ko-KR" dirty="0" smtClean="0"/>
              <a:t>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00108" y="5500694"/>
          <a:ext cx="457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929066" y="5000628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snake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86190" y="650082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body_x</a:t>
            </a:r>
            <a:r>
              <a:rPr lang="en-US" altLang="ko-KR" dirty="0" smtClean="0"/>
              <a:t>[0], </a:t>
            </a:r>
            <a:r>
              <a:rPr lang="en-US" altLang="ko-KR" dirty="0" err="1" smtClean="0"/>
              <a:t>body_y</a:t>
            </a:r>
            <a:r>
              <a:rPr lang="en-US" altLang="ko-KR" dirty="0" smtClean="0"/>
              <a:t>[0]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rot="5400000" flipH="1" flipV="1">
            <a:off x="5107793" y="6250793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5728" y="6357950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body_x</a:t>
            </a:r>
            <a:r>
              <a:rPr lang="en-US" altLang="ko-KR" dirty="0" smtClean="0"/>
              <a:t>[15], </a:t>
            </a:r>
            <a:r>
              <a:rPr lang="en-US" altLang="ko-KR" dirty="0" err="1" smtClean="0"/>
              <a:t>body_y</a:t>
            </a:r>
            <a:r>
              <a:rPr lang="en-US" altLang="ko-KR" dirty="0" smtClean="0"/>
              <a:t>[5]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rot="5400000" flipH="1" flipV="1">
            <a:off x="1000108" y="607219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화살표 13"/>
          <p:cNvSpPr/>
          <p:nvPr/>
        </p:nvSpPr>
        <p:spPr>
          <a:xfrm>
            <a:off x="5786454" y="5572132"/>
            <a:ext cx="500066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위쪽 화살표 15"/>
          <p:cNvSpPr/>
          <p:nvPr/>
        </p:nvSpPr>
        <p:spPr>
          <a:xfrm>
            <a:off x="5929330" y="5000628"/>
            <a:ext cx="71438" cy="4286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786454" y="571500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dx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72206" y="5072066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dy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snake, screen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918" y="5000628"/>
            <a:ext cx="5829300" cy="7143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dirty="0" smtClean="0"/>
              <a:t>char screen[24][80];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71546" y="2143108"/>
          <a:ext cx="457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000504" y="1643042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snake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57628" y="3143240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body_x</a:t>
            </a:r>
            <a:r>
              <a:rPr lang="en-US" altLang="ko-KR" dirty="0" smtClean="0"/>
              <a:t>[0], </a:t>
            </a:r>
            <a:r>
              <a:rPr lang="en-US" altLang="ko-KR" dirty="0" err="1" smtClean="0"/>
              <a:t>body_y</a:t>
            </a:r>
            <a:r>
              <a:rPr lang="en-US" altLang="ko-KR" dirty="0" smtClean="0"/>
              <a:t>[0]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rot="5400000" flipH="1" flipV="1">
            <a:off x="5179231" y="2893207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7166" y="3000364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body_x</a:t>
            </a:r>
            <a:r>
              <a:rPr lang="en-US" altLang="ko-KR" dirty="0" smtClean="0"/>
              <a:t>[15], </a:t>
            </a:r>
            <a:r>
              <a:rPr lang="en-US" altLang="ko-KR" dirty="0" err="1" smtClean="0"/>
              <a:t>body_y</a:t>
            </a:r>
            <a:r>
              <a:rPr lang="en-US" altLang="ko-KR" dirty="0" smtClean="0"/>
              <a:t>[5]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rot="5400000" flipH="1" flipV="1">
            <a:off x="1071546" y="271461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화살표 13"/>
          <p:cNvSpPr/>
          <p:nvPr/>
        </p:nvSpPr>
        <p:spPr>
          <a:xfrm>
            <a:off x="5857892" y="2214546"/>
            <a:ext cx="500066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위쪽 화살표 15"/>
          <p:cNvSpPr/>
          <p:nvPr/>
        </p:nvSpPr>
        <p:spPr>
          <a:xfrm>
            <a:off x="6000768" y="1643042"/>
            <a:ext cx="71438" cy="4286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857892" y="235742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dx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43644" y="171448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dy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071546" y="6143636"/>
          <a:ext cx="4572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@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@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214422" y="3643308"/>
          <a:ext cx="4572000" cy="3368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</a:tblGrid>
              <a:tr h="5613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@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613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613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6134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>
                    <a:solidFill>
                      <a:srgbClr val="0542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>
                    <a:solidFill>
                      <a:srgbClr val="0542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>
                    <a:solidFill>
                      <a:srgbClr val="0542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>
                    <a:solidFill>
                      <a:srgbClr val="0542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>
                    <a:solidFill>
                      <a:srgbClr val="0542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*</a:t>
                      </a:r>
                      <a:endParaRPr lang="ko-KR" altLang="en-US" dirty="0"/>
                    </a:p>
                  </a:txBody>
                  <a:tcPr>
                    <a:solidFill>
                      <a:srgbClr val="0542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6134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@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6134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INITIAL</a:t>
            </a:r>
            <a:r>
              <a:rPr lang="ko-KR" altLang="en-US" smtClean="0"/>
              <a:t>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7016" y="1571604"/>
            <a:ext cx="5829300" cy="71438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ko-KR" dirty="0" smtClean="0"/>
              <a:t>void initial(void)</a:t>
            </a:r>
            <a:endParaRPr lang="ko-KR" altLang="en-US" dirty="0" smtClean="0"/>
          </a:p>
          <a:p>
            <a:pPr>
              <a:buNone/>
            </a:pPr>
            <a:r>
              <a:rPr lang="en-US" altLang="ko-KR" dirty="0" smtClean="0"/>
              <a:t>{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;</a:t>
            </a:r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</a:t>
            </a:r>
            <a:r>
              <a:rPr lang="en-US" altLang="ko-KR" dirty="0" err="1" smtClean="0"/>
              <a:t>snake_attr.org_len</a:t>
            </a:r>
            <a:r>
              <a:rPr lang="en-US" altLang="ko-KR" dirty="0" smtClean="0"/>
              <a:t> = 41;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</a:t>
            </a:r>
            <a:r>
              <a:rPr lang="en-US" altLang="ko-KR" dirty="0" err="1" smtClean="0"/>
              <a:t>snake_attr.cur_len</a:t>
            </a:r>
            <a:r>
              <a:rPr lang="en-US" altLang="ko-KR" dirty="0" smtClean="0"/>
              <a:t> = 21;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</a:t>
            </a:r>
            <a:r>
              <a:rPr lang="en-US" altLang="ko-KR" dirty="0" smtClean="0"/>
              <a:t>/*</a:t>
            </a:r>
            <a:r>
              <a:rPr lang="ko-KR" altLang="en-US" dirty="0" smtClean="0"/>
              <a:t>		</a:t>
            </a:r>
            <a:r>
              <a:rPr lang="ko-KR" altLang="en-US" dirty="0" err="1" smtClean="0"/>
              <a:t>스네이크</a:t>
            </a:r>
            <a:r>
              <a:rPr lang="ko-KR" altLang="en-US" dirty="0" smtClean="0"/>
              <a:t> 초기위치 </a:t>
            </a:r>
            <a:r>
              <a:rPr lang="ko-KR" altLang="en-US" dirty="0" err="1" smtClean="0"/>
              <a:t>설정및</a:t>
            </a:r>
            <a:r>
              <a:rPr lang="ko-KR" altLang="en-US" dirty="0" smtClean="0"/>
              <a:t> 출력		*</a:t>
            </a:r>
            <a:r>
              <a:rPr lang="en-US" altLang="ko-KR" dirty="0" smtClean="0"/>
              <a:t>/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</a:t>
            </a:r>
            <a:r>
              <a:rPr lang="en-US" altLang="ko-KR" dirty="0" smtClean="0"/>
              <a:t>for(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</a:t>
            </a:r>
            <a:r>
              <a:rPr lang="en-US" altLang="ko-KR" dirty="0" err="1" smtClean="0"/>
              <a:t>snake_attr.org_len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</a:t>
            </a:r>
            <a:r>
              <a:rPr lang="ko-KR" altLang="en-US" dirty="0" smtClean="0"/>
              <a:t>	</a:t>
            </a:r>
            <a:r>
              <a:rPr lang="en-US" altLang="ko-KR" dirty="0" smtClean="0"/>
              <a:t>{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	</a:t>
            </a:r>
            <a:r>
              <a:rPr lang="en-US" altLang="ko-KR" dirty="0" err="1" smtClean="0"/>
              <a:t>snake_attr.body_x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= snake_attr.org_len+1-i;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	</a:t>
            </a:r>
            <a:r>
              <a:rPr lang="en-US" altLang="ko-KR" dirty="0" err="1" smtClean="0"/>
              <a:t>snake_attr.body_y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= 5;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</a:t>
            </a:r>
            <a:r>
              <a:rPr lang="en-US" altLang="ko-KR" dirty="0" smtClean="0"/>
              <a:t>}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</a:t>
            </a:r>
            <a:r>
              <a:rPr lang="en-US" altLang="ko-KR" dirty="0" smtClean="0"/>
              <a:t>for(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</a:t>
            </a:r>
            <a:r>
              <a:rPr lang="en-US" altLang="ko-KR" dirty="0" err="1" smtClean="0"/>
              <a:t>snake_attr.cur_len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</a:t>
            </a:r>
            <a:r>
              <a:rPr lang="ko-KR" altLang="en-US" dirty="0" smtClean="0"/>
              <a:t>	</a:t>
            </a:r>
            <a:r>
              <a:rPr lang="en-US" altLang="ko-KR" dirty="0" smtClean="0"/>
              <a:t>{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	</a:t>
            </a:r>
            <a:r>
              <a:rPr lang="en-US" altLang="ko-KR" dirty="0" err="1" smtClean="0"/>
              <a:t>currentXY</a:t>
            </a:r>
            <a:r>
              <a:rPr lang="en-US" altLang="ko-KR" dirty="0" smtClean="0"/>
              <a:t>(snake_attr.org_len+1-i, 5);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("%c", snake[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]);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</a:t>
            </a:r>
            <a:r>
              <a:rPr lang="en-US" altLang="ko-KR" dirty="0" smtClean="0"/>
              <a:t>}</a:t>
            </a:r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</a:t>
            </a:r>
            <a:r>
              <a:rPr lang="en-US" altLang="ko-KR" dirty="0" err="1" smtClean="0"/>
              <a:t>snake_attr.body_dx</a:t>
            </a:r>
            <a:r>
              <a:rPr lang="en-US" altLang="ko-KR" dirty="0" smtClean="0"/>
              <a:t>=1;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</a:t>
            </a:r>
            <a:r>
              <a:rPr lang="en-US" altLang="ko-KR" dirty="0" err="1" smtClean="0"/>
              <a:t>snake_attr.body_dy</a:t>
            </a:r>
            <a:r>
              <a:rPr lang="en-US" altLang="ko-KR" dirty="0" smtClean="0"/>
              <a:t>=0;</a:t>
            </a:r>
            <a:endParaRPr lang="ko-KR" altLang="en-US" dirty="0" smtClean="0"/>
          </a:p>
          <a:p>
            <a:pPr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read_map</a:t>
            </a:r>
            <a:r>
              <a:rPr lang="ko-KR" altLang="en-US" smtClean="0"/>
              <a:t>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7016" y="1571604"/>
            <a:ext cx="5829300" cy="7143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ko-KR" dirty="0" smtClean="0"/>
              <a:t>void </a:t>
            </a:r>
            <a:r>
              <a:rPr lang="en-US" altLang="ko-KR" dirty="0" err="1" smtClean="0"/>
              <a:t>read_map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no)</a:t>
            </a:r>
            <a:endParaRPr lang="ko-KR" altLang="en-US" dirty="0" smtClean="0"/>
          </a:p>
          <a:p>
            <a:pPr>
              <a:buNone/>
            </a:pPr>
            <a:r>
              <a:rPr lang="en-US" altLang="ko-KR" dirty="0" smtClean="0"/>
              <a:t>{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</a:t>
            </a:r>
            <a:r>
              <a:rPr lang="en-US" altLang="ko-KR" dirty="0" smtClean="0"/>
              <a:t>FILE *</a:t>
            </a:r>
            <a:r>
              <a:rPr lang="en-US" altLang="ko-KR" dirty="0" err="1" smtClean="0"/>
              <a:t>fp</a:t>
            </a:r>
            <a:r>
              <a:rPr lang="en-US" altLang="ko-KR" dirty="0" smtClean="0"/>
              <a:t>;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</a:t>
            </a:r>
            <a:r>
              <a:rPr lang="en-US" altLang="ko-KR" dirty="0" smtClean="0"/>
              <a:t>char filename[27];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</a:t>
            </a:r>
            <a:r>
              <a:rPr lang="en-US" altLang="ko-KR" dirty="0" smtClean="0"/>
              <a:t>char number[1];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j;</a:t>
            </a:r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</a:t>
            </a:r>
            <a:r>
              <a:rPr lang="en-US" altLang="ko-KR" dirty="0" smtClean="0"/>
              <a:t>for(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&lt;24;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	</a:t>
            </a:r>
            <a:r>
              <a:rPr lang="en-US" altLang="ko-KR" dirty="0" smtClean="0"/>
              <a:t>for(j=0; j&lt;80; j++)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		</a:t>
            </a:r>
            <a:r>
              <a:rPr lang="en-US" altLang="ko-KR" dirty="0" smtClean="0"/>
              <a:t>screen[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][j]=NULL;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	</a:t>
            </a:r>
            <a:r>
              <a:rPr lang="en-US" altLang="ko-KR" dirty="0" err="1" smtClean="0"/>
              <a:t>clearscr</a:t>
            </a:r>
            <a:r>
              <a:rPr lang="en-US" altLang="ko-KR" dirty="0" smtClean="0"/>
              <a:t>();</a:t>
            </a:r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	</a:t>
            </a:r>
            <a:r>
              <a:rPr lang="en-US" altLang="ko-KR" dirty="0" smtClean="0"/>
              <a:t>/*</a:t>
            </a:r>
            <a:r>
              <a:rPr lang="ko-KR" altLang="en-US" dirty="0" smtClean="0"/>
              <a:t>	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데이터 읽어오기	*</a:t>
            </a:r>
            <a:r>
              <a:rPr lang="en-US" altLang="ko-KR" dirty="0" smtClean="0"/>
              <a:t>/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	</a:t>
            </a:r>
            <a:r>
              <a:rPr lang="en-US" altLang="ko-KR" dirty="0" err="1" smtClean="0"/>
              <a:t>strcpy</a:t>
            </a:r>
            <a:r>
              <a:rPr lang="en-US" altLang="ko-KR" dirty="0" smtClean="0"/>
              <a:t>(filename, "c:\\user\\</a:t>
            </a:r>
            <a:r>
              <a:rPr lang="en-US" altLang="ko-KR" dirty="0" err="1" smtClean="0"/>
              <a:t>kdh</a:t>
            </a:r>
            <a:r>
              <a:rPr lang="en-US" altLang="ko-KR" dirty="0" smtClean="0"/>
              <a:t>\\snake");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	</a:t>
            </a:r>
            <a:r>
              <a:rPr lang="en-US" altLang="ko-KR" dirty="0" err="1" smtClean="0"/>
              <a:t>strcat</a:t>
            </a:r>
            <a:r>
              <a:rPr lang="en-US" altLang="ko-KR" dirty="0" smtClean="0"/>
              <a:t>(filename, </a:t>
            </a:r>
            <a:r>
              <a:rPr lang="en-US" altLang="ko-KR" dirty="0" err="1" smtClean="0"/>
              <a:t>itoa</a:t>
            </a:r>
            <a:r>
              <a:rPr lang="en-US" altLang="ko-KR" dirty="0" smtClean="0"/>
              <a:t>(no, number, 10));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		</a:t>
            </a:r>
            <a:r>
              <a:rPr lang="en-US" altLang="ko-KR" dirty="0" err="1" smtClean="0"/>
              <a:t>strcat</a:t>
            </a:r>
            <a:r>
              <a:rPr lang="en-US" altLang="ko-KR" dirty="0" smtClean="0"/>
              <a:t>(filename, ".</a:t>
            </a:r>
            <a:r>
              <a:rPr lang="en-US" altLang="ko-KR" dirty="0" err="1" smtClean="0"/>
              <a:t>dat</a:t>
            </a:r>
            <a:r>
              <a:rPr lang="en-US" altLang="ko-KR" dirty="0" smtClean="0"/>
              <a:t>");</a:t>
            </a:r>
            <a:endParaRPr lang="ko-KR" alt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파스텔톤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스텔톤">
      <a:majorFont>
        <a:latin typeface="Arial Black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LocationManagement(ICOIN2004-KDH)</Template>
  <TotalTime>2415</TotalTime>
  <Words>536</Words>
  <Application>Microsoft Office PowerPoint</Application>
  <PresentationFormat>화면 슬라이드 쇼(4:3)</PresentationFormat>
  <Paragraphs>366</Paragraphs>
  <Slides>18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파스텔톤</vt:lpstr>
      <vt:lpstr>SNAKE BYTE</vt:lpstr>
      <vt:lpstr>목적</vt:lpstr>
      <vt:lpstr>Main 함수</vt:lpstr>
      <vt:lpstr>global</vt:lpstr>
      <vt:lpstr>struct snake_internal</vt:lpstr>
      <vt:lpstr>snake, screen</vt:lpstr>
      <vt:lpstr>화면</vt:lpstr>
      <vt:lpstr>INITIAL 함수</vt:lpstr>
      <vt:lpstr>read_map 함수</vt:lpstr>
      <vt:lpstr>read_map 함수</vt:lpstr>
      <vt:lpstr>apple_item 함수</vt:lpstr>
      <vt:lpstr>apple_item 함수</vt:lpstr>
      <vt:lpstr>select_direction 함수</vt:lpstr>
      <vt:lpstr>timing</vt:lpstr>
      <vt:lpstr>스네이크 이동 </vt:lpstr>
      <vt:lpstr>스네이크 이동 </vt:lpstr>
      <vt:lpstr>decide(int no)</vt:lpstr>
      <vt:lpstr>decide(int no)</vt:lpstr>
    </vt:vector>
  </TitlesOfParts>
  <Company>한라대학교 정보통신공학부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이강우</dc:creator>
  <cp:lastModifiedBy>Dong-Ho Kim</cp:lastModifiedBy>
  <cp:revision>160</cp:revision>
  <dcterms:created xsi:type="dcterms:W3CDTF">2002-08-30T04:07:48Z</dcterms:created>
  <dcterms:modified xsi:type="dcterms:W3CDTF">2012-10-24T23:42:38Z</dcterms:modified>
</cp:coreProperties>
</file>