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308" r:id="rId2"/>
    <p:sldId id="310" r:id="rId3"/>
    <p:sldId id="311" r:id="rId4"/>
    <p:sldId id="292" r:id="rId5"/>
    <p:sldId id="293" r:id="rId6"/>
    <p:sldId id="294" r:id="rId7"/>
    <p:sldId id="295" r:id="rId8"/>
    <p:sldId id="296" r:id="rId9"/>
    <p:sldId id="312" r:id="rId10"/>
    <p:sldId id="297" r:id="rId11"/>
    <p:sldId id="313" r:id="rId12"/>
    <p:sldId id="298" r:id="rId13"/>
    <p:sldId id="300" r:id="rId14"/>
    <p:sldId id="301" r:id="rId15"/>
    <p:sldId id="302" r:id="rId16"/>
    <p:sldId id="303" r:id="rId17"/>
    <p:sldId id="304" r:id="rId18"/>
    <p:sldId id="314" r:id="rId19"/>
    <p:sldId id="299" r:id="rId20"/>
    <p:sldId id="305" r:id="rId21"/>
  </p:sldIdLst>
  <p:sldSz cx="9906000" cy="6858000" type="A4"/>
  <p:notesSz cx="6858000" cy="9144000"/>
  <p:defaultTextStyle>
    <a:defPPr>
      <a:defRPr lang="ko-KR"/>
    </a:defPPr>
    <a:lvl1pPr marL="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PA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66FF"/>
    <a:srgbClr val="6600FF"/>
    <a:srgbClr val="FF5050"/>
    <a:srgbClr val="99FF33"/>
    <a:srgbClr val="2E3F4F"/>
    <a:srgbClr val="00677F"/>
    <a:srgbClr val="F9CB39"/>
    <a:srgbClr val="CA9B06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49" autoAdjust="0"/>
  </p:normalViewPr>
  <p:slideViewPr>
    <p:cSldViewPr>
      <p:cViewPr varScale="1">
        <p:scale>
          <a:sx n="80" d="100"/>
          <a:sy n="80" d="100"/>
        </p:scale>
        <p:origin x="1330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5F392-E1E9-4918-9DAB-F4D6DE84B008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F60A3-843B-464B-8989-B0A5E70AF0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51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4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3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3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9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513" y="2772217"/>
            <a:ext cx="2778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개발규칙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4596" y="3548610"/>
            <a:ext cx="2095895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개발규칙 메뉴얼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60512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3D96F-7460-492B-891A-AF80CCB3D284}"/>
              </a:ext>
            </a:extLst>
          </p:cNvPr>
          <p:cNvSpPr txBox="1"/>
          <p:nvPr/>
        </p:nvSpPr>
        <p:spPr>
          <a:xfrm>
            <a:off x="6100939" y="3103647"/>
            <a:ext cx="1422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전문개발자과정</a:t>
            </a:r>
          </a:p>
        </p:txBody>
      </p:sp>
      <p:pic>
        <p:nvPicPr>
          <p:cNvPr id="8" name="그림 7" descr="CI_jpg.jpg">
            <a:extLst>
              <a:ext uri="{FF2B5EF4-FFF2-40B4-BE49-F238E27FC236}">
                <a16:creationId xmlns:a16="http://schemas.microsoft.com/office/drawing/2014/main" id="{8307F28D-D421-463C-BEBE-72CEDC2B61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4" y="351030"/>
            <a:ext cx="1688283" cy="688126"/>
            <a:chOff x="1188881" y="351819"/>
            <a:chExt cx="1405755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405755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Config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324057" y="1268760"/>
            <a:ext cx="9381471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Sheet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구성되어 있습니다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Account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계정관리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개인정보를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Credential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Orchestrator Credential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Path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경로관리 → 과제명 폴더 경로들을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Code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관리 → 사용할 코드 및 필요한 부분을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Mail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관리 → 이메일 제목 및 본문내용을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Assets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Asset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오케스트레이터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Asset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을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해당 설명을 듣고 각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활용해서 소스에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Dictionary(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변수로 관리한다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61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9" name="Text Box 50">
            <a:extLst>
              <a:ext uri="{FF2B5EF4-FFF2-40B4-BE49-F238E27FC236}">
                <a16:creationId xmlns:a16="http://schemas.microsoft.com/office/drawing/2014/main" id="{85EE04D0-F22B-4C4D-8CFA-5FAB2CEE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0" name="그림 9" descr="CI_jpg.jpg">
            <a:extLst>
              <a:ext uri="{FF2B5EF4-FFF2-40B4-BE49-F238E27FC236}">
                <a16:creationId xmlns:a16="http://schemas.microsoft.com/office/drawing/2014/main" id="{E50AAE9A-A7CA-4194-9025-0646842A26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2B56A-3212-4CBD-AED8-1D5DD43AF22B}"/>
              </a:ext>
            </a:extLst>
          </p:cNvPr>
          <p:cNvSpPr txBox="1"/>
          <p:nvPr/>
        </p:nvSpPr>
        <p:spPr>
          <a:xfrm>
            <a:off x="532587" y="3548610"/>
            <a:ext cx="3036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Invoke Workflows 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로 나누기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873A7-9FB2-47E0-82DB-A1B6B5C3544D}"/>
              </a:ext>
            </a:extLst>
          </p:cNvPr>
          <p:cNvSpPr txBox="1"/>
          <p:nvPr/>
        </p:nvSpPr>
        <p:spPr>
          <a:xfrm>
            <a:off x="6100939" y="3103647"/>
            <a:ext cx="1422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전문개발자과정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412464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4" y="351030"/>
            <a:ext cx="3773021" cy="688126"/>
            <a:chOff x="1188881" y="351819"/>
            <a:chExt cx="3141620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314162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Invoke Workflows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로 나누기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프로세스 코드 폴더 상단에 폴더를 구성한다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000_Process_Common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100_Process_Excel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200_Process_ACME : ACME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300_Process_Mail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프로세스가 존재하면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400_ , 500_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추가시킨다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400_Process_Governance</a:t>
            </a:r>
            <a:endParaRPr lang="ko-KR" altLang="ko-K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3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327466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프로세스 코드 폴더 상단에 폴더를 구성한다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2654087-06CE-46CF-BC6B-4271942D5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56257"/>
            <a:ext cx="5167914" cy="424534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760FCE-7751-4063-9F50-9FE8CD82144D}"/>
              </a:ext>
            </a:extLst>
          </p:cNvPr>
          <p:cNvSpPr/>
          <p:nvPr/>
        </p:nvSpPr>
        <p:spPr>
          <a:xfrm>
            <a:off x="2792760" y="4437111"/>
            <a:ext cx="2016224" cy="1438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1B39CF-71F5-4B3A-9104-B19FC8E4C554}"/>
              </a:ext>
            </a:extLst>
          </p:cNvPr>
          <p:cNvGrpSpPr/>
          <p:nvPr/>
        </p:nvGrpSpPr>
        <p:grpSpPr>
          <a:xfrm>
            <a:off x="1051534" y="351030"/>
            <a:ext cx="3773021" cy="688126"/>
            <a:chOff x="1188881" y="351819"/>
            <a:chExt cx="3141620" cy="6143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4CBD9-A161-4295-8E66-6BC8C1D8B1E8}"/>
                </a:ext>
              </a:extLst>
            </p:cNvPr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30736A-E846-4081-BB35-A42A73C6169B}"/>
                </a:ext>
              </a:extLst>
            </p:cNvPr>
            <p:cNvSpPr txBox="1"/>
            <p:nvPr/>
          </p:nvSpPr>
          <p:spPr>
            <a:xfrm>
              <a:off x="1188881" y="581361"/>
              <a:ext cx="314162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Invoke Workflows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로 나누기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24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000_Process_Common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082BCDC-F527-4DD6-83EB-12F2DB6AC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05720"/>
            <a:ext cx="3909399" cy="290347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5F965-F4D1-4B80-8D5C-E999CB243120}"/>
              </a:ext>
            </a:extLst>
          </p:cNvPr>
          <p:cNvSpPr/>
          <p:nvPr/>
        </p:nvSpPr>
        <p:spPr>
          <a:xfrm>
            <a:off x="2864768" y="3947825"/>
            <a:ext cx="2016224" cy="633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74ACB3-5E7D-424E-8B2C-E015CA23C573}"/>
              </a:ext>
            </a:extLst>
          </p:cNvPr>
          <p:cNvGrpSpPr/>
          <p:nvPr/>
        </p:nvGrpSpPr>
        <p:grpSpPr>
          <a:xfrm>
            <a:off x="1051534" y="351030"/>
            <a:ext cx="3773021" cy="688126"/>
            <a:chOff x="1188881" y="351819"/>
            <a:chExt cx="3141620" cy="6143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611C0-7890-498A-B0DC-B6F7AF203E98}"/>
                </a:ext>
              </a:extLst>
            </p:cNvPr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529A71-90CE-4E41-BC2B-C2F340B870FE}"/>
                </a:ext>
              </a:extLst>
            </p:cNvPr>
            <p:cNvSpPr txBox="1"/>
            <p:nvPr/>
          </p:nvSpPr>
          <p:spPr>
            <a:xfrm>
              <a:off x="1188881" y="581361"/>
              <a:ext cx="314162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Invoke Workflows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로 나누기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28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74076" y="1266742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100_Process_Excel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E15A030-2E8D-4120-BA05-64BC48F8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" y="1927345"/>
            <a:ext cx="4000847" cy="31854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164BF9-50F3-426A-ADFC-364416DB6392}"/>
              </a:ext>
            </a:extLst>
          </p:cNvPr>
          <p:cNvSpPr/>
          <p:nvPr/>
        </p:nvSpPr>
        <p:spPr>
          <a:xfrm>
            <a:off x="2864768" y="3947825"/>
            <a:ext cx="2016224" cy="4172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BF66CD-82F5-4E90-B387-BF9FBF2D9980}"/>
              </a:ext>
            </a:extLst>
          </p:cNvPr>
          <p:cNvGrpSpPr/>
          <p:nvPr/>
        </p:nvGrpSpPr>
        <p:grpSpPr>
          <a:xfrm>
            <a:off x="1051534" y="351030"/>
            <a:ext cx="3773021" cy="688126"/>
            <a:chOff x="1188881" y="351819"/>
            <a:chExt cx="3141620" cy="6143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E6CA2C-0F6D-43F1-A711-424DF476E565}"/>
                </a:ext>
              </a:extLst>
            </p:cNvPr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24B7D4-9646-4CB9-93AC-5EB223A071DB}"/>
                </a:ext>
              </a:extLst>
            </p:cNvPr>
            <p:cNvSpPr txBox="1"/>
            <p:nvPr/>
          </p:nvSpPr>
          <p:spPr>
            <a:xfrm>
              <a:off x="1188881" y="581361"/>
              <a:ext cx="314162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Invoke Workflows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로 나누기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4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200_Process_ACME : ACME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C4C77CC-8CCD-43BB-B17A-7773A5EB5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28341"/>
            <a:ext cx="4221846" cy="34140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1C6B30-D0B9-4F04-A9D9-C7D248DE5936}"/>
              </a:ext>
            </a:extLst>
          </p:cNvPr>
          <p:cNvSpPr/>
          <p:nvPr/>
        </p:nvSpPr>
        <p:spPr>
          <a:xfrm>
            <a:off x="2864768" y="3947825"/>
            <a:ext cx="2016224" cy="705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45B5067-D280-4429-883E-6CC9FC53C7ED}"/>
              </a:ext>
            </a:extLst>
          </p:cNvPr>
          <p:cNvGrpSpPr/>
          <p:nvPr/>
        </p:nvGrpSpPr>
        <p:grpSpPr>
          <a:xfrm>
            <a:off x="1051534" y="351030"/>
            <a:ext cx="3773021" cy="688126"/>
            <a:chOff x="1188881" y="351819"/>
            <a:chExt cx="3141620" cy="6143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CE6AFF-F5FE-403A-8B7A-AD5BFABE7D2A}"/>
                </a:ext>
              </a:extLst>
            </p:cNvPr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441FCB-3CB0-4713-B94D-D917D0F93809}"/>
                </a:ext>
              </a:extLst>
            </p:cNvPr>
            <p:cNvSpPr txBox="1"/>
            <p:nvPr/>
          </p:nvSpPr>
          <p:spPr>
            <a:xfrm>
              <a:off x="1188881" y="581361"/>
              <a:ext cx="314162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Invoke Workflows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로 나누기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6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 300_Process_Mail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프로세스를 관리한다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AB69E69-1646-43F8-ACA5-434D1D8B7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11557"/>
            <a:ext cx="4313294" cy="28348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67CC6-DFAC-4043-8178-3A93A2BAB6EA}"/>
              </a:ext>
            </a:extLst>
          </p:cNvPr>
          <p:cNvSpPr/>
          <p:nvPr/>
        </p:nvSpPr>
        <p:spPr>
          <a:xfrm>
            <a:off x="2864768" y="3947825"/>
            <a:ext cx="2016224" cy="4172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28CBF8-5BCC-4D5B-A83F-A64816DA5689}"/>
              </a:ext>
            </a:extLst>
          </p:cNvPr>
          <p:cNvGrpSpPr/>
          <p:nvPr/>
        </p:nvGrpSpPr>
        <p:grpSpPr>
          <a:xfrm>
            <a:off x="1051534" y="351030"/>
            <a:ext cx="3773021" cy="688126"/>
            <a:chOff x="1188881" y="351819"/>
            <a:chExt cx="3141620" cy="6143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1305E3-88C8-44D4-88B3-A5C79FDEA651}"/>
                </a:ext>
              </a:extLst>
            </p:cNvPr>
            <p:cNvSpPr txBox="1"/>
            <p:nvPr/>
          </p:nvSpPr>
          <p:spPr>
            <a:xfrm>
              <a:off x="1188881" y="351819"/>
              <a:ext cx="937206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D8AE7E-2A80-4340-8A3E-FC154F3B80C6}"/>
                </a:ext>
              </a:extLst>
            </p:cNvPr>
            <p:cNvSpPr txBox="1"/>
            <p:nvPr/>
          </p:nvSpPr>
          <p:spPr>
            <a:xfrm>
              <a:off x="1188881" y="581361"/>
              <a:ext cx="314162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Invoke Workflows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로 나누기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70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9" name="Text Box 50">
            <a:extLst>
              <a:ext uri="{FF2B5EF4-FFF2-40B4-BE49-F238E27FC236}">
                <a16:creationId xmlns:a16="http://schemas.microsoft.com/office/drawing/2014/main" id="{85EE04D0-F22B-4C4D-8CFA-5FAB2CEE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0" name="그림 9" descr="CI_jpg.jpg">
            <a:extLst>
              <a:ext uri="{FF2B5EF4-FFF2-40B4-BE49-F238E27FC236}">
                <a16:creationId xmlns:a16="http://schemas.microsoft.com/office/drawing/2014/main" id="{E50AAE9A-A7CA-4194-9025-0646842A26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2B56A-3212-4CBD-AED8-1D5DD43AF22B}"/>
              </a:ext>
            </a:extLst>
          </p:cNvPr>
          <p:cNvSpPr txBox="1"/>
          <p:nvPr/>
        </p:nvSpPr>
        <p:spPr>
          <a:xfrm>
            <a:off x="532587" y="3548610"/>
            <a:ext cx="4734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변수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(Variable)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명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/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인수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(Argument)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명 관리하기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0C75C-5BE9-4E1A-AD1D-269B49059EDA}"/>
              </a:ext>
            </a:extLst>
          </p:cNvPr>
          <p:cNvSpPr txBox="1"/>
          <p:nvPr/>
        </p:nvSpPr>
        <p:spPr>
          <a:xfrm>
            <a:off x="6100939" y="3103647"/>
            <a:ext cx="1422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전문개발자과정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28568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규칙은 반드시 타입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이름명을 따른다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타입은 약어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이름은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FullName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String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Object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Int32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Int_Count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Boolean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Bln_Exist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Array of String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AryStr_Name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Dictionary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Dic_Name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List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List_Sheets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1DFA0A7-A28F-4B53-9A10-EA06FA0846DF}"/>
              </a:ext>
            </a:extLst>
          </p:cNvPr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BB81F3-D435-46A3-AE2B-C41DC9DDFCA4}"/>
              </a:ext>
            </a:extLst>
          </p:cNvPr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C861C-8B7C-438E-8ECB-BB8610278F9F}"/>
              </a:ext>
            </a:extLst>
          </p:cNvPr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B61C91-3429-4EE8-A6B7-8125D298237E}"/>
              </a:ext>
            </a:extLst>
          </p:cNvPr>
          <p:cNvGrpSpPr/>
          <p:nvPr/>
        </p:nvGrpSpPr>
        <p:grpSpPr>
          <a:xfrm>
            <a:off x="1051534" y="351030"/>
            <a:ext cx="5849422" cy="688126"/>
            <a:chOff x="1188881" y="351819"/>
            <a:chExt cx="4870537" cy="614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714CE1-0B3C-43C9-9770-06BAE34DCB67}"/>
                </a:ext>
              </a:extLst>
            </p:cNvPr>
            <p:cNvSpPr txBox="1"/>
            <p:nvPr/>
          </p:nvSpPr>
          <p:spPr>
            <a:xfrm>
              <a:off x="1188881" y="351819"/>
              <a:ext cx="937205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2F3903-8EE5-4152-8BCB-3089BAAA6A4E}"/>
                </a:ext>
              </a:extLst>
            </p:cNvPr>
            <p:cNvSpPr txBox="1"/>
            <p:nvPr/>
          </p:nvSpPr>
          <p:spPr>
            <a:xfrm>
              <a:off x="1188881" y="581361"/>
              <a:ext cx="4870537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1" dirty="0">
                  <a:latin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</a:rPr>
                <a:t>(Variable)</a:t>
              </a:r>
              <a:r>
                <a:rPr lang="ko-KR" altLang="en-US" sz="2201" dirty="0">
                  <a:latin typeface="맑은 고딕" pitchFamily="50" charset="-127"/>
                </a:rPr>
                <a:t>명</a:t>
              </a:r>
              <a:r>
                <a:rPr lang="en-US" altLang="ko-KR" sz="2201" dirty="0">
                  <a:latin typeface="맑은 고딕" pitchFamily="50" charset="-127"/>
                </a:rPr>
                <a:t>/</a:t>
              </a:r>
              <a:r>
                <a:rPr lang="ko-KR" altLang="en-US" sz="2201" dirty="0">
                  <a:latin typeface="맑은 고딕" pitchFamily="50" charset="-127"/>
                </a:rPr>
                <a:t>인수</a:t>
              </a:r>
              <a:r>
                <a:rPr lang="en-US" altLang="ko-KR" sz="2201" dirty="0">
                  <a:latin typeface="맑은 고딕" pitchFamily="50" charset="-127"/>
                </a:rPr>
                <a:t>(Argument)</a:t>
              </a:r>
              <a:r>
                <a:rPr lang="ko-KR" altLang="en-US" sz="2201" dirty="0">
                  <a:latin typeface="맑은 고딕" pitchFamily="50" charset="-127"/>
                </a:rPr>
                <a:t>명 관리하기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200472" y="908720"/>
            <a:ext cx="9289032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0472" y="364594"/>
            <a:ext cx="1427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35970-EE65-4AB1-8B72-C1C3B90649BC}"/>
              </a:ext>
            </a:extLst>
          </p:cNvPr>
          <p:cNvSpPr txBox="1"/>
          <p:nvPr/>
        </p:nvSpPr>
        <p:spPr>
          <a:xfrm>
            <a:off x="344488" y="1196752"/>
            <a:ext cx="784887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RPA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폴더 복사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Config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관리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Invoke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Workflows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로 나누기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변수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(Variable)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/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인수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(Argument)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명 관리하기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7" name="그림 6" descr="CI_jpg.jpg">
            <a:extLst>
              <a:ext uri="{FF2B5EF4-FFF2-40B4-BE49-F238E27FC236}">
                <a16:creationId xmlns:a16="http://schemas.microsoft.com/office/drawing/2014/main" id="{7B534E5F-FC6D-4B48-9405-0591234B3E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7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4" y="351030"/>
            <a:ext cx="5849422" cy="688126"/>
            <a:chOff x="1188881" y="351819"/>
            <a:chExt cx="4870537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5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4870537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1" dirty="0">
                  <a:latin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</a:rPr>
                <a:t>(Variable)</a:t>
              </a:r>
              <a:r>
                <a:rPr lang="ko-KR" altLang="en-US" sz="2201" dirty="0">
                  <a:latin typeface="맑은 고딕" pitchFamily="50" charset="-127"/>
                </a:rPr>
                <a:t>명</a:t>
              </a:r>
              <a:r>
                <a:rPr lang="en-US" altLang="ko-KR" sz="2201" dirty="0">
                  <a:latin typeface="맑은 고딕" pitchFamily="50" charset="-127"/>
                </a:rPr>
                <a:t>/</a:t>
              </a:r>
              <a:r>
                <a:rPr lang="ko-KR" altLang="en-US" sz="2201" dirty="0">
                  <a:latin typeface="맑은 고딕" pitchFamily="50" charset="-127"/>
                </a:rPr>
                <a:t>인수</a:t>
              </a:r>
              <a:r>
                <a:rPr lang="en-US" altLang="ko-KR" sz="2201" dirty="0">
                  <a:latin typeface="맑은 고딕" pitchFamily="50" charset="-127"/>
                </a:rPr>
                <a:t>(Argument)</a:t>
              </a:r>
              <a:r>
                <a:rPr lang="ko-KR" altLang="en-US" sz="2201" dirty="0">
                  <a:latin typeface="맑은 고딕" pitchFamily="50" charset="-127"/>
                </a:rPr>
                <a:t>명 관리하기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인수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(Argument)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명 규칙은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규칙을 준수하되 반드시 방향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이름명을 따른다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타입은 약어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이름은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FullName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Direction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in_Str_Name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Direction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out_Str_Name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Direction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Inout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inout_Str_Name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사항은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가이드북 교재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장을 참고하시기 바랍니다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04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687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RPA 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폴더 복사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9" name="Text Box 50">
            <a:extLst>
              <a:ext uri="{FF2B5EF4-FFF2-40B4-BE49-F238E27FC236}">
                <a16:creationId xmlns:a16="http://schemas.microsoft.com/office/drawing/2014/main" id="{85EE04D0-F22B-4C4D-8CFA-5FAB2CEE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0" name="그림 9" descr="CI_jpg.jpg">
            <a:extLst>
              <a:ext uri="{FF2B5EF4-FFF2-40B4-BE49-F238E27FC236}">
                <a16:creationId xmlns:a16="http://schemas.microsoft.com/office/drawing/2014/main" id="{E50AAE9A-A7CA-4194-9025-0646842A26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958A31-86D8-4B45-9C88-E8FDE5D34A09}"/>
              </a:ext>
            </a:extLst>
          </p:cNvPr>
          <p:cNvSpPr txBox="1"/>
          <p:nvPr/>
        </p:nvSpPr>
        <p:spPr>
          <a:xfrm>
            <a:off x="6100939" y="3103647"/>
            <a:ext cx="1422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전문개발자과정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5" y="351030"/>
            <a:ext cx="2007729" cy="688126"/>
            <a:chOff x="1188881" y="351819"/>
            <a:chExt cx="1671740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5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  <a:ea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  <a:ea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7174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RPA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폴더 복사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드라이브에 복사한다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폴더안에 각 과제명 폴더와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폴더를 확인한다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 및 프로세스에 필요한 정보를 의미한다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2-2)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과제명 폴더안에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Result,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SourceData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Template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폴더를 확인한다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* Result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결과물 파일을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*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SourceData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Web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다운로드 받은 파일을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* Template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과제의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5" y="351030"/>
            <a:ext cx="2007729" cy="688126"/>
            <a:chOff x="1188881" y="351819"/>
            <a:chExt cx="1671740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5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71740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RPA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폴더 복사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드라이브에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폴더를 복사한다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F2EC499-AE6D-4595-9CEE-9A872E78F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88" y="1790567"/>
            <a:ext cx="4511431" cy="45266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052B05-32BD-46C0-B9B9-A38B0F73DFCB}"/>
              </a:ext>
            </a:extLst>
          </p:cNvPr>
          <p:cNvSpPr/>
          <p:nvPr/>
        </p:nvSpPr>
        <p:spPr>
          <a:xfrm>
            <a:off x="2792760" y="5339702"/>
            <a:ext cx="666293" cy="2164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8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05B70B-88FF-4DEF-B458-CB57ECEF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2064755"/>
            <a:ext cx="5086350" cy="3924300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5" y="351030"/>
            <a:ext cx="2007729" cy="688126"/>
            <a:chOff x="1188881" y="351819"/>
            <a:chExt cx="1671741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5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71741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RPA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폴더 개설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폴더안에 과제명 폴더와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폴더를 확인한다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D5CCB8-8B73-4080-AED5-40DD6C2BE643}"/>
              </a:ext>
            </a:extLst>
          </p:cNvPr>
          <p:cNvSpPr/>
          <p:nvPr/>
        </p:nvSpPr>
        <p:spPr>
          <a:xfrm>
            <a:off x="3368824" y="4653136"/>
            <a:ext cx="2016224" cy="12226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ECEB0B-D187-4C4E-A7DE-B9EC8540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2023321"/>
            <a:ext cx="5276850" cy="3590925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5" y="351030"/>
            <a:ext cx="2007729" cy="688126"/>
            <a:chOff x="1188881" y="351819"/>
            <a:chExt cx="1671741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5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개발규칙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71741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RPA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폴더 개설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폴더안에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확인한다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F351-3146-4ED4-B255-A428EEDEE0B2}"/>
              </a:ext>
            </a:extLst>
          </p:cNvPr>
          <p:cNvSpPr/>
          <p:nvPr/>
        </p:nvSpPr>
        <p:spPr>
          <a:xfrm>
            <a:off x="3226244" y="4581128"/>
            <a:ext cx="1726756" cy="1008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36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5" y="351030"/>
            <a:ext cx="2007729" cy="688126"/>
            <a:chOff x="1188881" y="351819"/>
            <a:chExt cx="1671741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937205" cy="412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개발규칙</a:t>
              </a:r>
            </a:p>
            <a:p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71741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RPA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폴더 개설</a:t>
              </a:r>
            </a:p>
          </p:txBody>
        </p:sp>
      </p:grpSp>
      <p:sp>
        <p:nvSpPr>
          <p:cNvPr id="17" name="Text Box 50">
            <a:extLst>
              <a:ext uri="{FF2B5EF4-FFF2-40B4-BE49-F238E27FC236}">
                <a16:creationId xmlns:a16="http://schemas.microsoft.com/office/drawing/2014/main" id="{5D043DB3-5312-4244-93FB-404A3FDB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1" name="그림 10" descr="CI_jpg.jpg">
            <a:extLst>
              <a:ext uri="{FF2B5EF4-FFF2-40B4-BE49-F238E27FC236}">
                <a16:creationId xmlns:a16="http://schemas.microsoft.com/office/drawing/2014/main" id="{6412B084-92BA-4A6C-9992-A413AEC663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109-6583-4B90-ACDE-3B0CCA672426}"/>
              </a:ext>
            </a:extLst>
          </p:cNvPr>
          <p:cNvSpPr txBox="1"/>
          <p:nvPr/>
        </p:nvSpPr>
        <p:spPr>
          <a:xfrm>
            <a:off x="1208584" y="1268760"/>
            <a:ext cx="820891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과제명 폴더안에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Result,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SourceData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Template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폴더를 확인한다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* Result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결과물 파일을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*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SourceData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Web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다운로드 받은 파일을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* Template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과제의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저장한다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FA4E2C2-CBA0-4D38-B9ED-26427609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891470"/>
            <a:ext cx="4755292" cy="32464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CB994F-CB7E-4169-851C-0F4CFFA87EB4}"/>
              </a:ext>
            </a:extLst>
          </p:cNvPr>
          <p:cNvSpPr/>
          <p:nvPr/>
        </p:nvSpPr>
        <p:spPr>
          <a:xfrm>
            <a:off x="2866868" y="4941168"/>
            <a:ext cx="1726756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4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9" name="Text Box 50">
            <a:extLst>
              <a:ext uri="{FF2B5EF4-FFF2-40B4-BE49-F238E27FC236}">
                <a16:creationId xmlns:a16="http://schemas.microsoft.com/office/drawing/2014/main" id="{85EE04D0-F22B-4C4D-8CFA-5FAB2CEE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580"/>
            <a:ext cx="9906000" cy="21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505" latinLnBrk="0">
              <a:defRPr/>
            </a:pPr>
            <a:r>
              <a:rPr lang="en-US" altLang="ko-KR" sz="800" kern="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ⓒ Korea Scoring Co., Ltd. All rights reserved.</a:t>
            </a:r>
          </a:p>
        </p:txBody>
      </p:sp>
      <p:pic>
        <p:nvPicPr>
          <p:cNvPr id="10" name="그림 9" descr="CI_jpg.jpg">
            <a:extLst>
              <a:ext uri="{FF2B5EF4-FFF2-40B4-BE49-F238E27FC236}">
                <a16:creationId xmlns:a16="http://schemas.microsoft.com/office/drawing/2014/main" id="{E50AAE9A-A7CA-4194-9025-0646842A26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10472"/>
          <a:stretch>
            <a:fillRect/>
          </a:stretch>
        </p:blipFill>
        <p:spPr>
          <a:xfrm>
            <a:off x="8640492" y="6165305"/>
            <a:ext cx="1240360" cy="692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71233-FA5F-426C-A4C0-530B44BCC175}"/>
              </a:ext>
            </a:extLst>
          </p:cNvPr>
          <p:cNvSpPr txBox="1"/>
          <p:nvPr/>
        </p:nvSpPr>
        <p:spPr>
          <a:xfrm>
            <a:off x="532587" y="3548610"/>
            <a:ext cx="1377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Config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8D972-D3D1-4675-8406-5A784A2BC5E2}"/>
              </a:ext>
            </a:extLst>
          </p:cNvPr>
          <p:cNvSpPr txBox="1"/>
          <p:nvPr/>
        </p:nvSpPr>
        <p:spPr>
          <a:xfrm>
            <a:off x="6100939" y="3103647"/>
            <a:ext cx="1422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전문개발자과정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10332954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600" dirty="0" smtClean="0">
            <a:solidFill>
              <a:schemeClr val="tx1">
                <a:lumMod val="65000"/>
                <a:lumOff val="35000"/>
              </a:schemeClr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C0F6E4B-E064-42D1-B5C0-045BC5007A96}" vid="{CAA0648C-243A-453F-AE3E-ECA04952F5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881</Words>
  <Application>Microsoft Office PowerPoint</Application>
  <PresentationFormat>A4 용지(210x297mm)</PresentationFormat>
  <Paragraphs>132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RPA</dc:creator>
  <cp:lastModifiedBy>김 대경</cp:lastModifiedBy>
  <cp:revision>816</cp:revision>
  <dcterms:created xsi:type="dcterms:W3CDTF">2018-12-17T09:10:19Z</dcterms:created>
  <dcterms:modified xsi:type="dcterms:W3CDTF">2020-05-20T05:35:41Z</dcterms:modified>
</cp:coreProperties>
</file>