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1T06:09:58.6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931 0,'-10'1,"1"0,-1 0,1 1,-1 0,1 1,0 0,0 0,0 1,-9 6,-13 8,-31 25,40-28,-83 56,-86 66,184-132,1 0,-1 1,2 0,-1 0,0 1,1 0,1 0,-1 0,1 0,0 1,-4 10,8-17,0 0,0 0,-1 0,1 0,0 1,0-1,0 0,0 0,0 0,1 0,-1 1,0-1,1 0,-1 0,0 0,1 0,-1 0,1 0,0 0,-1 0,1 0,0 0,-1 0,1 0,0 0,0-1,0 1,0 0,2 0,2 2,0-1,0 0,0 0,0 0,11 1,16 1,0 0,0-3,0 0,0-2,57-10,166-43,-211 43,160-42,99-23,-210 57,121-10,-178 28,-26 1,0 0,0 0,1-1,-1 0,0-1,0 0,0-1,-1 0,1 0,18-10,-27 12,0 0,0 0,0 1,0-1,0 0,0 0,0 0,0-1,-1 1,1 0,0 0,-1 0,2-2,-2 2,0 0,0 1,0-1,0 1,0-1,0 1,-1-1,1 1,0-1,0 1,0-1,0 1,-1-1,1 1,0-1,0 1,-1-1,1 1,0-1,-1 1,1 0,-1-1,1 1,0 0,-1-1,1 1,-1 0,1-1,-1 1,1 0,-1 0,1 0,-1 0,1-1,-1 1,-1 0,-7-1,0 1,0 0,0 1,0-1,0 2,0-1,0 1,0 1,-14 5,22-8,-57 21,-98 49,-56 46,145-78,-839 522,760-466,125-81,-30 18,2 2,2 2,-52 50,97-84,1 1,-1-1,1 1,0-1,0 1,0-1,0 1,0 0,0 0,0-1,0 4,1-4,0 0,0-1,0 1,0 0,1 0,-1-1,0 1,0 0,1-1,-1 1,0-1,1 1,-1 0,1-1,-1 1,1-1,-1 1,1-1,-1 1,1-1,0 1,-1-1,1 0,0 1,-1-1,1 0,0 0,-1 1,1-1,0 0,0 0,-1 0,1 0,1 0,14 2,1 0,0-2,0 0,0-1,0 0,27-7,-19 4,407-90,3-34,-73 21,928-200,-926 234,280-52,-622 121,-15 2,0 0,1 1,-1 0,1 0,-1 1,1-1,0 2,-1-1,1 1,-1 0,8 3,-13-4,-1 1,0-1,0 1,0 0,0-1,0 1,0 0,0 0,0 0,-1 0,1 0,0 0,0 0,-1 0,1 0,-1 0,1 0,-1 1,1-1,-1 0,0 0,1 1,-1-1,0 0,0 0,0 2,0 2,-1-1,0 1,0-1,0 1,0-1,-3 7,-3 4,-1 0,0 0,-1-1,-1 0,-21 24,-69 57,80-76,-505 407,273-228,242-191,-57 46,2 3,-77 84,109-96,31-41,0-1,0 1,1 1,0-1,-1 0,1 0,0 1,0-1,1 0,-1 1,1-1,0 5,0-7,0 1,0-1,1 0,-1 0,1 1,-1-1,1 0,-1 0,1 0,0 0,-1 0,1 1,0-1,0-1,0 1,0 0,0 0,0 0,0 0,0-1,0 1,1 0,-1-1,0 1,0-1,1 0,-1 1,0-1,0 0,3 0,5 2,1-2,0 0,13-1,-16 1,87-11,-2-5,139-40,-197 47,26-8,0-3,-1-2,-1-3,-1-2,55-36,109-80,214-120,-414 252,38-12,-56 22,0 0,0 0,-1 0,1 1,0-1,0 1,0 0,0 0,0 0,0 0,3 1,-5 0,0-1,0 1,-1-1,1 1,0 0,-1-1,1 1,-1 0,1-1,-1 1,1 0,-1 0,0-1,1 1,-1 0,0 0,1 0,-1 0,0-1,0 1,0 0,0 0,0 0,0 0,0 0,0 0,0-1,0 1,-1 0,1 0,0 0,-1 0,1-1,0 1,-1 0,1 0,-1 0,-9 17,0 0,-1 0,0-1,-2-1,-26 28,38-43,-84 89,-3-4,-4-4,-115 80,179-143,19-14,0 0,1 0,0 1,0 0,1 1,0 0,0 0,-7 10,14-17,-1 1,1 0,0-1,0 1,0-1,0 1,0-1,0 1,0 0,0-1,0 1,0-1,0 1,0-1,0 1,0 0,0-1,1 1,-1-1,0 1,0-1,1 1,-1-1,0 1,1-1,-1 1,1-1,-1 0,0 1,1-1,-1 0,1 1,-1-1,1 0,-1 1,1-1,-1 0,1 0,0 0,-1 1,1-1,-1 0,1 0,-1 0,1 0,0 0,-1 0,1 0,9 1,1 0,-1 0,0-1,0-1,0 0,13-2,73-20,-65 15,180-54,72-37,75-36,1486-557,-1481 560,-94 34,-201 73,-37 12,0 1,1 2,1 2,40-6,-71 13,-1 1,1 0,-1 0,1 0,0 0,-1 0,1 0,-1 0,1 0,-1 1,1-1,-1 1,1-1,-1 1,1-1,-1 1,3 2,-4-3,1 1,-1 0,1-1,-1 1,0 0,1 0,-1 0,0 0,0-1,1 1,-1 0,0 0,0 0,0 0,0 0,0 0,0-1,0 1,-1 0,1 0,0 0,-1 1,-2 5,-1 1,1-1,-2 0,-9 13,10-13,-210 278,89-122,88-113,-149 186,182-233,0 1,1 1,0-1,0 0,-4 9,6-12,1-1,0 1,0-1,0 1,-1-1,1 1,0 0,0-1,0 1,0-1,0 1,0-1,0 1,0-1,1 1,-1-1,0 1,0-1,0 1,0-1,1 1,-1-1,0 1,1 0,0 0,0 0,1-1,-1 1,0-1,0 1,0-1,1 1,-1-1,0 0,1 0,-1 1,0-1,1 0,-1 0,2 0,15-2,1-1,-1 0,0-1,0-1,30-13,-29 10,1 1,0 1,0 1,33-4,-52 8,1 1,0 0,0 0,0 0,-1 0,1 1,0-1,0 0,-1 1,1-1,0 1,-1-1,1 1,0 0,1 1,-2-1,0 0,0 0,-1-1,1 1,-1 0,1 0,-1 0,1 0,-1 0,1 0,-1 0,0 0,0 0,1 0,-1 0,0 0,0 0,0 0,0 0,0 1,-1 3,0 0,-1 0,1-1,-1 1,0 0,0-1,-1 0,1 1,-1-1,-4 5,-12 12,-1 0,0-1,-2-1,-42 29,-106 52,117-72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1T06:10:00.0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0,'3'2,"0"0,1 0,-1 0,0 0,1-1,-1 0,1 1,-1-1,7 0,7 4,-1 2,1 1,-1 0,23 16,16 10,-16-15,0-2,1-2,1-2,71 15,184 11,342-7,9-31,-436-2,1132-6,-1328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1T06:10:00.8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52,'676'12,"-129"0,1883-66,-951 32,-1258 22,-186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6:09:32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24575,'1'12'0,"1"1"0,0-1 0,1 0 0,1 0 0,0 0 0,6 13 0,4 11 0,-4 0 0,7 46 0,0 2 0,-7-56 0,0-1 0,2 1 0,2-2 0,0 0 0,34 46 0,-18-28 0,-24-34 0,1 0 0,1 0 0,0-1 0,0 0 0,1-1 0,0 0 0,13 10 0,-18-15 0,0-1 0,0 0 0,0 0 0,0 0 0,0 0 0,0 0 0,1-1 0,-1 0 0,1 0 0,-1 0 0,1-1 0,-1 1 0,1-1 0,-1 0 0,1 0 0,-1-1 0,1 1 0,-1-1 0,1 0 0,-1 0 0,0-1 0,7-2 0,-2-1 0,1 0 0,-1-1 0,0 0 0,0-1 0,0 0 0,-1 0 0,0-1 0,-1 0 0,0 0 0,0-1 0,-1 1 0,10-20 0,10-9 0,1 0 0,2 2 0,58-56 0,-70 73 0,2-3 0,0-2 0,17-30 0,-19 28 0,108-182-1365,-110 180-5461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1T06:10:08.2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1,'2403'0,"-1741"53,-218-7,75-22,706-17,-707-9,186 2,-695 0,0 0,0 0,0 1,0 1,15 3,-20-3,-1-1,0 0,0 1,0 0,-1 0,1 0,0 0,-1 0,1 0,-1 1,1-1,-1 1,0 0,0 0,-1 0,1-1,0 2,1 4,4 12,-2 1,0 1,-1-1,-1 0,-1 1,-1 0,-3 38,-3-4,-23 98,9-50,13-68,0-1,-3 0,-21 58,19-62,-13 48,17-51,-1-1,-15 35,19-53,-1-1,0 1,-1-1,1 0,-2 0,1 0,-1-1,0 0,0 0,-13 8,6-6,0-2,-1 1,1-2,-2 0,1 0,-27 5,-99 8,114-16,-416 21,-6-27,133 0,239 3,1 4,-98 17,48-4,0-7,-156-5,-36 1,-834 11,767-19,-223 2,529-4,-1-5,1-2,-84-24,-42-7,165 35,-3 1,0-1,0-3,0-2,-52-21,65 21,0 1,-1 1,-1 2,0 1,0 1,-38-1,66 6,1 1,0-1,-1 0,1 1,-1-1,1-1,0 1,0 0,0-1,0 0,0 0,0 0,0 0,0 0,1 0,-1-1,1 1,0-1,0 0,0 0,0 1,0-1,0-1,1 1,0 0,-1 0,1 0,0-1,1 1,-1-1,0-4,0-12,0 0,1 1,1-1,5-28,-3 22,3-59,-6 54,3 1,0 0,2 0,11-40,-13 62,0 1,0 1,0-1,1 0,0 1,1 0,0 0,0 0,0 1,0-1,1 1,0 0,0 1,0-1,1 1,-1 1,1-1,0 1,0 0,0 1,0 0,1 0,9-1,14-1,1 1,-1 2,1 1,39 6,-58-5,143 14,0 6,178 49,-248-47,1-4,0-3,123 5,404-20,-276-4,2817 3,-3128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742B9-69C7-F81C-8A6B-45102C1EB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E9A538-3EFC-F45F-995B-197F3907E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ABD2C-603D-2AF8-382A-C1D1CF36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E53-5130-4177-9995-39C1624AA74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31621-B13C-B6F3-EFB8-0335AC0D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F7967-C20A-28F6-2C90-902F294E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7CA7-FD97-4800-8EE7-1EEE2714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6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13594-73E3-D149-B693-D129BC64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31B79B-7B63-50DC-261E-CE0D2EB41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0291F-D890-7746-658E-BB88EEEB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E53-5130-4177-9995-39C1624AA74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F3D7-118E-C5BA-03FF-E6DC1198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34A51-7A42-6BB1-BAF7-6936B59D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7CA7-FD97-4800-8EE7-1EEE2714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28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21C27B-B6CA-20B9-9D7F-ADA75F14E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FC99B-15BB-EBD0-1DCF-9A93963A0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FA71F-80DD-C4DF-BD5D-2D76352D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E53-5130-4177-9995-39C1624AA74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1F2B1-92AA-CAB3-6C79-E831B805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D180C-E56E-54C9-2591-E9006D57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7CA7-FD97-4800-8EE7-1EEE2714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0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2A41-CCBD-FC63-A666-693CD196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8436B-10E2-E78A-3B89-CEDA4568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B7A9E-95D5-0581-B181-D4711CCE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E53-5130-4177-9995-39C1624AA74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E9010-DC37-D3E6-84F2-40718C47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A7644-336D-402D-694C-D3CB0EE9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7CA7-FD97-4800-8EE7-1EEE2714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9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1A0D0-DE55-1C13-1B75-53256216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89DCC-827C-9FD7-1B09-1C7B11C5D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BEF52-FC31-B434-CC0B-9E2DE0C9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E53-5130-4177-9995-39C1624AA74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2E5FE-A9CB-855B-F1F3-13051412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99FA35-BF2F-A334-DEEC-76527088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7CA7-FD97-4800-8EE7-1EEE2714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9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D2E49-19EB-4533-7B06-316F3707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1F235-9BFC-7C7C-025F-8229A8FD0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489DB6-28F3-2E81-081F-1070A2325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AC9C3-C3FE-0201-DCE2-48DC2C9D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E53-5130-4177-9995-39C1624AA74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FFAB1D-5AAB-41B4-4D2C-B20D7C26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A407F-8115-70A5-015B-3080C321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7CA7-FD97-4800-8EE7-1EEE2714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3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AEB2E-F8AB-7C29-E4D8-8398DEE0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8BCC4E-6678-A5A6-9673-1C71B90B7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6C3165-76E4-B98F-66E0-DCBEB1364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7068E0-235C-2D48-9CA5-6EBD047C6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942CAF-9B5A-7081-3A77-14BC40A00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6EA555-36F6-3CE9-B742-762D6CF1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E53-5130-4177-9995-39C1624AA74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74603E-EB62-A4C6-F8DF-EFAE0D75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87C606-A7C8-F2D1-6DB6-62D5FF8C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7CA7-FD97-4800-8EE7-1EEE2714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5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0E54A-B9FC-C962-80DF-F9BF03EE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235433-AAAE-B5CF-2BD7-E6EACDE7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E53-5130-4177-9995-39C1624AA74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190191-CD2F-634C-3ADB-5EB22B7F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8AC65F-CA42-B165-D80F-616BD61A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7CA7-FD97-4800-8EE7-1EEE2714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92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D73D9D-CD9C-E744-B37F-75ED4C26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E53-5130-4177-9995-39C1624AA74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EF6F10-ACCB-62DC-9D58-48F1C562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A3A7EF-F028-A2E7-F475-F017798D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7CA7-FD97-4800-8EE7-1EEE2714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92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C11A0-9AD9-1FD5-7AE7-4D08C9AD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62451-CD35-B9AD-A1EA-D59BD95E6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D2C519-14B3-380E-5A91-79C956AAC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DA678B-6D82-D73C-7113-F29925CE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E53-5130-4177-9995-39C1624AA74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F91480-2B7A-A08F-D4EF-34BF9355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88A931-2C67-6842-7E58-2DE77B66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7CA7-FD97-4800-8EE7-1EEE2714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39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DB67C-36CB-E0DD-DE94-AAE61C61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18F99D-AD15-9581-81EA-3D8D908C2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7F0AA7-30D0-2A49-DBF3-6867859D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65FCCE-82C1-65DE-2693-2BE0554A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E53-5130-4177-9995-39C1624AA74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5E38CC-A680-FB62-9A3D-6E1A4EB2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58DC21-729D-F82F-6715-FE3F757A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7CA7-FD97-4800-8EE7-1EEE2714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65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F94257-85FA-3AA7-7294-AE781BA6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73BF77-3E73-D507-37F2-78981DE8C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7E758-A20E-32AD-6F58-DA7E72250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DE53-5130-4177-9995-39C1624AA74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D7E3C-8FFF-4750-46CA-8A4882B79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0B60B-0148-3FDC-A182-55AE4C714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7CA7-FD97-4800-8EE7-1EEE2714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F8269-8684-286A-7470-E185D6022D1D}"/>
              </a:ext>
            </a:extLst>
          </p:cNvPr>
          <p:cNvSpPr/>
          <p:nvPr/>
        </p:nvSpPr>
        <p:spPr>
          <a:xfrm>
            <a:off x="3474098" y="1231643"/>
            <a:ext cx="5243804" cy="1268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0D3237-F19A-3DDA-4BFC-11EB5A925875}"/>
              </a:ext>
            </a:extLst>
          </p:cNvPr>
          <p:cNvSpPr/>
          <p:nvPr/>
        </p:nvSpPr>
        <p:spPr>
          <a:xfrm>
            <a:off x="3474098" y="2901817"/>
            <a:ext cx="5243804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7A427E-B246-6B7C-76E8-B43F56F706B7}"/>
              </a:ext>
            </a:extLst>
          </p:cNvPr>
          <p:cNvSpPr/>
          <p:nvPr/>
        </p:nvSpPr>
        <p:spPr>
          <a:xfrm>
            <a:off x="3474098" y="3968613"/>
            <a:ext cx="5243804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6F9235-711F-FBED-A224-BFD1F5F281C8}"/>
              </a:ext>
            </a:extLst>
          </p:cNvPr>
          <p:cNvSpPr/>
          <p:nvPr/>
        </p:nvSpPr>
        <p:spPr>
          <a:xfrm>
            <a:off x="3474098" y="5054080"/>
            <a:ext cx="2621902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215253-3E13-9AE9-00E0-7AC4A1E3A432}"/>
              </a:ext>
            </a:extLst>
          </p:cNvPr>
          <p:cNvSpPr/>
          <p:nvPr/>
        </p:nvSpPr>
        <p:spPr>
          <a:xfrm>
            <a:off x="6096000" y="5054080"/>
            <a:ext cx="2621902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33375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73C836-8CFE-DF04-038B-4EA09215B68C}"/>
              </a:ext>
            </a:extLst>
          </p:cNvPr>
          <p:cNvSpPr/>
          <p:nvPr/>
        </p:nvSpPr>
        <p:spPr>
          <a:xfrm>
            <a:off x="2027851" y="2127375"/>
            <a:ext cx="5243804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B0BA21-0BF1-B5E4-7687-8C77C13F307D}"/>
              </a:ext>
            </a:extLst>
          </p:cNvPr>
          <p:cNvSpPr/>
          <p:nvPr/>
        </p:nvSpPr>
        <p:spPr>
          <a:xfrm>
            <a:off x="2027851" y="3268817"/>
            <a:ext cx="5243804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3D8FDB-39FA-F330-34CB-749A5F48CC73}"/>
              </a:ext>
            </a:extLst>
          </p:cNvPr>
          <p:cNvSpPr/>
          <p:nvPr/>
        </p:nvSpPr>
        <p:spPr>
          <a:xfrm>
            <a:off x="7714860" y="2127375"/>
            <a:ext cx="2621902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909E33-342D-7001-7A32-52FF5E7AE1A9}"/>
              </a:ext>
            </a:extLst>
          </p:cNvPr>
          <p:cNvSpPr/>
          <p:nvPr/>
        </p:nvSpPr>
        <p:spPr>
          <a:xfrm>
            <a:off x="2027850" y="4556442"/>
            <a:ext cx="8308911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가입하기</a:t>
            </a:r>
          </a:p>
        </p:txBody>
      </p:sp>
    </p:spTree>
    <p:extLst>
      <p:ext uri="{BB962C8B-B14F-4D97-AF65-F5344CB8AC3E}">
        <p14:creationId xmlns:p14="http://schemas.microsoft.com/office/powerpoint/2010/main" val="389993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42A38E-B1F0-6A6D-EDD3-915D665FD44B}"/>
              </a:ext>
            </a:extLst>
          </p:cNvPr>
          <p:cNvSpPr/>
          <p:nvPr/>
        </p:nvSpPr>
        <p:spPr>
          <a:xfrm>
            <a:off x="0" y="13996"/>
            <a:ext cx="12192000" cy="68440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시뮬레이터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30249A-38DA-A268-FF67-751FEEADA935}"/>
              </a:ext>
            </a:extLst>
          </p:cNvPr>
          <p:cNvSpPr/>
          <p:nvPr/>
        </p:nvSpPr>
        <p:spPr>
          <a:xfrm>
            <a:off x="0" y="13996"/>
            <a:ext cx="2621902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토마토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64D7AA-DCD7-408B-F739-92649840687B}"/>
              </a:ext>
            </a:extLst>
          </p:cNvPr>
          <p:cNvSpPr/>
          <p:nvPr/>
        </p:nvSpPr>
        <p:spPr>
          <a:xfrm>
            <a:off x="2621902" y="13996"/>
            <a:ext cx="2621902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파프리카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DC11AF-4DE2-2D95-17BE-97019E93E552}"/>
              </a:ext>
            </a:extLst>
          </p:cNvPr>
          <p:cNvSpPr/>
          <p:nvPr/>
        </p:nvSpPr>
        <p:spPr>
          <a:xfrm>
            <a:off x="5243804" y="13996"/>
            <a:ext cx="2621902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오이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07E4C-AF06-EFFA-55F6-26F8A0CEE73B}"/>
              </a:ext>
            </a:extLst>
          </p:cNvPr>
          <p:cNvSpPr/>
          <p:nvPr/>
        </p:nvSpPr>
        <p:spPr>
          <a:xfrm>
            <a:off x="7865706" y="13996"/>
            <a:ext cx="2621902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가지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D0231C-92A8-A6EE-2160-2C67A8E8653E}"/>
              </a:ext>
            </a:extLst>
          </p:cNvPr>
          <p:cNvSpPr/>
          <p:nvPr/>
        </p:nvSpPr>
        <p:spPr>
          <a:xfrm>
            <a:off x="10487608" y="13996"/>
            <a:ext cx="1704392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병해충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552B99-2DEF-B2F3-80ED-851697A57103}"/>
              </a:ext>
            </a:extLst>
          </p:cNvPr>
          <p:cNvSpPr/>
          <p:nvPr/>
        </p:nvSpPr>
        <p:spPr>
          <a:xfrm>
            <a:off x="1231641" y="1799254"/>
            <a:ext cx="2621902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농가 </a:t>
            </a:r>
            <a:r>
              <a:rPr lang="en-US" altLang="ko-KR">
                <a:solidFill>
                  <a:schemeClr val="tx1"/>
                </a:solidFill>
              </a:rPr>
              <a:t>ID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2766EE-9E06-FD45-961C-EDCA2BB1745E}"/>
              </a:ext>
            </a:extLst>
          </p:cNvPr>
          <p:cNvSpPr/>
          <p:nvPr/>
        </p:nvSpPr>
        <p:spPr>
          <a:xfrm>
            <a:off x="1231641" y="3748574"/>
            <a:ext cx="2621902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측정일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2843AE-F5D6-945B-4393-6BAB7112C86E}"/>
              </a:ext>
            </a:extLst>
          </p:cNvPr>
          <p:cNvSpPr/>
          <p:nvPr/>
        </p:nvSpPr>
        <p:spPr>
          <a:xfrm>
            <a:off x="1231641" y="2653782"/>
            <a:ext cx="2621902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품목코드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EA0DFA-F2AE-EC07-F42F-F7B65CDF0378}"/>
              </a:ext>
            </a:extLst>
          </p:cNvPr>
          <p:cNvSpPr/>
          <p:nvPr/>
        </p:nvSpPr>
        <p:spPr>
          <a:xfrm>
            <a:off x="4239209" y="1799254"/>
            <a:ext cx="2621902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온도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BC2784-F578-ED6E-67C7-2E5562E617FC}"/>
              </a:ext>
            </a:extLst>
          </p:cNvPr>
          <p:cNvSpPr/>
          <p:nvPr/>
        </p:nvSpPr>
        <p:spPr>
          <a:xfrm>
            <a:off x="7172131" y="1799254"/>
            <a:ext cx="2621902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습도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E6BEC6-3D6D-36F9-946B-06779BF1895C}"/>
              </a:ext>
            </a:extLst>
          </p:cNvPr>
          <p:cNvSpPr/>
          <p:nvPr/>
        </p:nvSpPr>
        <p:spPr>
          <a:xfrm>
            <a:off x="7172131" y="2754087"/>
            <a:ext cx="2621902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채광</a:t>
            </a:r>
          </a:p>
        </p:txBody>
      </p:sp>
      <p:pic>
        <p:nvPicPr>
          <p:cNvPr id="16" name="그림 15" descr="텍스트, 장치이(가) 표시된 사진&#10;&#10;자동 생성된 설명">
            <a:extLst>
              <a:ext uri="{FF2B5EF4-FFF2-40B4-BE49-F238E27FC236}">
                <a16:creationId xmlns:a16="http://schemas.microsoft.com/office/drawing/2014/main" id="{580FC8F8-E1EF-FDA2-4583-2A6070280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459" y="3884101"/>
            <a:ext cx="1706880" cy="18516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07112E-705A-3FB1-0920-8E1E3527E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91" y="3708920"/>
            <a:ext cx="3688080" cy="301752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548C92-A3D3-8377-098D-44B02488BAD0}"/>
              </a:ext>
            </a:extLst>
          </p:cNvPr>
          <p:cNvSpPr/>
          <p:nvPr/>
        </p:nvSpPr>
        <p:spPr>
          <a:xfrm>
            <a:off x="10647786" y="255815"/>
            <a:ext cx="315685" cy="2674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04F290E2-CE3A-4C9A-7A13-75DA2D6B03E5}"/>
                  </a:ext>
                </a:extLst>
              </p14:cNvPr>
              <p14:cNvContentPartPr/>
              <p14:nvPr/>
            </p14:nvContentPartPr>
            <p14:xfrm>
              <a:off x="-83542" y="74211"/>
              <a:ext cx="2682360" cy="62460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04F290E2-CE3A-4C9A-7A13-75DA2D6B03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37182" y="-33789"/>
                <a:ext cx="2790000" cy="8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43EBD9BC-8BB9-C92B-1123-2BA3FB630E44}"/>
                  </a:ext>
                </a:extLst>
              </p14:cNvPr>
              <p14:cNvContentPartPr/>
              <p14:nvPr/>
            </p14:nvContentPartPr>
            <p14:xfrm>
              <a:off x="951458" y="130460"/>
              <a:ext cx="1303920" cy="9612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43EBD9BC-8BB9-C92B-1123-2BA3FB630E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458" y="22460"/>
                <a:ext cx="14115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55E5A120-F9DC-8B73-EA6F-35457BD7162C}"/>
                  </a:ext>
                </a:extLst>
              </p14:cNvPr>
              <p14:cNvContentPartPr/>
              <p14:nvPr/>
            </p14:nvContentPartPr>
            <p14:xfrm>
              <a:off x="400658" y="540860"/>
              <a:ext cx="1940040" cy="2772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55E5A120-F9DC-8B73-EA6F-35457BD716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018" y="432860"/>
                <a:ext cx="2047680" cy="2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49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42A38E-B1F0-6A6D-EDD3-915D665FD44B}"/>
              </a:ext>
            </a:extLst>
          </p:cNvPr>
          <p:cNvSpPr/>
          <p:nvPr/>
        </p:nvSpPr>
        <p:spPr>
          <a:xfrm>
            <a:off x="0" y="13996"/>
            <a:ext cx="12192000" cy="68440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시뮬레이터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30249A-38DA-A268-FF67-751FEEADA935}"/>
              </a:ext>
            </a:extLst>
          </p:cNvPr>
          <p:cNvSpPr/>
          <p:nvPr/>
        </p:nvSpPr>
        <p:spPr>
          <a:xfrm>
            <a:off x="0" y="13996"/>
            <a:ext cx="2621902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토마토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64D7AA-DCD7-408B-F739-92649840687B}"/>
              </a:ext>
            </a:extLst>
          </p:cNvPr>
          <p:cNvSpPr/>
          <p:nvPr/>
        </p:nvSpPr>
        <p:spPr>
          <a:xfrm>
            <a:off x="2621902" y="13996"/>
            <a:ext cx="2621902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파프리카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DC11AF-4DE2-2D95-17BE-97019E93E552}"/>
              </a:ext>
            </a:extLst>
          </p:cNvPr>
          <p:cNvSpPr/>
          <p:nvPr/>
        </p:nvSpPr>
        <p:spPr>
          <a:xfrm>
            <a:off x="5243804" y="13996"/>
            <a:ext cx="2621902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오이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07E4C-AF06-EFFA-55F6-26F8A0CEE73B}"/>
              </a:ext>
            </a:extLst>
          </p:cNvPr>
          <p:cNvSpPr/>
          <p:nvPr/>
        </p:nvSpPr>
        <p:spPr>
          <a:xfrm>
            <a:off x="7865706" y="13996"/>
            <a:ext cx="2621902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가지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D0231C-92A8-A6EE-2160-2C67A8E8653E}"/>
              </a:ext>
            </a:extLst>
          </p:cNvPr>
          <p:cNvSpPr/>
          <p:nvPr/>
        </p:nvSpPr>
        <p:spPr>
          <a:xfrm>
            <a:off x="10487608" y="13996"/>
            <a:ext cx="1704392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병해충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548C92-A3D3-8377-098D-44B02488BAD0}"/>
              </a:ext>
            </a:extLst>
          </p:cNvPr>
          <p:cNvSpPr/>
          <p:nvPr/>
        </p:nvSpPr>
        <p:spPr>
          <a:xfrm>
            <a:off x="10647786" y="255815"/>
            <a:ext cx="315685" cy="2674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39BF9B6-E0D0-0FCB-1A5E-B3B3123190FA}"/>
                  </a:ext>
                </a:extLst>
              </p14:cNvPr>
              <p14:cNvContentPartPr/>
              <p14:nvPr/>
            </p14:nvContentPartPr>
            <p14:xfrm>
              <a:off x="10636538" y="174291"/>
              <a:ext cx="337320" cy="2509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39BF9B6-E0D0-0FCB-1A5E-B3B3123190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7898" y="165651"/>
                <a:ext cx="3549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41011D8-D032-B020-E90C-D3C947BFD627}"/>
                  </a:ext>
                </a:extLst>
              </p14:cNvPr>
              <p14:cNvContentPartPr/>
              <p14:nvPr/>
            </p14:nvContentPartPr>
            <p14:xfrm>
              <a:off x="111578" y="149091"/>
              <a:ext cx="2383560" cy="50508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41011D8-D032-B020-E90C-D3C947BFD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38" y="41451"/>
                <a:ext cx="2491200" cy="72072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942E97-B869-F88E-B4F2-82D1FBCE5AAA}"/>
              </a:ext>
            </a:extLst>
          </p:cNvPr>
          <p:cNvSpPr/>
          <p:nvPr/>
        </p:nvSpPr>
        <p:spPr>
          <a:xfrm>
            <a:off x="811764" y="1443913"/>
            <a:ext cx="2873828" cy="1671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질병 이미지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37FE3C-814C-2C9E-9F1A-844994B93460}"/>
              </a:ext>
            </a:extLst>
          </p:cNvPr>
          <p:cNvSpPr/>
          <p:nvPr/>
        </p:nvSpPr>
        <p:spPr>
          <a:xfrm>
            <a:off x="811764" y="3742353"/>
            <a:ext cx="2873828" cy="1671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질병 이미지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05075F-ED87-253D-AB9C-7DCCAD05BF7C}"/>
              </a:ext>
            </a:extLst>
          </p:cNvPr>
          <p:cNvSpPr/>
          <p:nvPr/>
        </p:nvSpPr>
        <p:spPr>
          <a:xfrm>
            <a:off x="4416491" y="1443913"/>
            <a:ext cx="2873828" cy="1671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해충 이미지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5E170F-5A1D-D945-773D-9CEE0608CBC7}"/>
              </a:ext>
            </a:extLst>
          </p:cNvPr>
          <p:cNvSpPr/>
          <p:nvPr/>
        </p:nvSpPr>
        <p:spPr>
          <a:xfrm>
            <a:off x="4411826" y="3742353"/>
            <a:ext cx="2873828" cy="1671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해충 이미지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F2E06D-65D6-2FB3-7F8F-1A4CFB49631C}"/>
              </a:ext>
            </a:extLst>
          </p:cNvPr>
          <p:cNvSpPr/>
          <p:nvPr/>
        </p:nvSpPr>
        <p:spPr>
          <a:xfrm>
            <a:off x="1747934" y="5773315"/>
            <a:ext cx="1365381" cy="7511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내 이미지와 비교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9CADBD-5ADD-0FB1-AC9A-3EA641877394}"/>
              </a:ext>
            </a:extLst>
          </p:cNvPr>
          <p:cNvSpPr/>
          <p:nvPr/>
        </p:nvSpPr>
        <p:spPr>
          <a:xfrm>
            <a:off x="3155304" y="5773314"/>
            <a:ext cx="2471055" cy="7382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내 이미지</a:t>
            </a:r>
            <a:r>
              <a:rPr lang="en-US" altLang="ko-KR">
                <a:solidFill>
                  <a:schemeClr val="tx1"/>
                </a:solidFill>
              </a:rPr>
              <a:t>.JPG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C4253F-DCBC-B334-5B0A-9BB6F8AC75C8}"/>
              </a:ext>
            </a:extLst>
          </p:cNvPr>
          <p:cNvSpPr/>
          <p:nvPr/>
        </p:nvSpPr>
        <p:spPr>
          <a:xfrm>
            <a:off x="5626359" y="5773314"/>
            <a:ext cx="1256522" cy="7382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6B3264-8486-C5F6-C8AE-52261C3ACD9B}"/>
              </a:ext>
            </a:extLst>
          </p:cNvPr>
          <p:cNvSpPr/>
          <p:nvPr/>
        </p:nvSpPr>
        <p:spPr>
          <a:xfrm>
            <a:off x="8605936" y="1443913"/>
            <a:ext cx="2873828" cy="1671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내 이미지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F55427-D935-6873-3B46-C55F141E8025}"/>
              </a:ext>
            </a:extLst>
          </p:cNvPr>
          <p:cNvSpPr/>
          <p:nvPr/>
        </p:nvSpPr>
        <p:spPr>
          <a:xfrm>
            <a:off x="8605936" y="3435998"/>
            <a:ext cx="2873828" cy="1671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판별 샘플 이미지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DC8848-AFA1-555A-CBED-4DE1CF886831}"/>
              </a:ext>
            </a:extLst>
          </p:cNvPr>
          <p:cNvSpPr/>
          <p:nvPr/>
        </p:nvSpPr>
        <p:spPr>
          <a:xfrm>
            <a:off x="8605936" y="5613723"/>
            <a:ext cx="2873828" cy="7382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질병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해충 이름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D487D8-2F8F-96F5-A06A-1D142333D295}"/>
              </a:ext>
            </a:extLst>
          </p:cNvPr>
          <p:cNvSpPr/>
          <p:nvPr/>
        </p:nvSpPr>
        <p:spPr>
          <a:xfrm>
            <a:off x="7525140" y="765110"/>
            <a:ext cx="396552" cy="60788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스크롤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B58D6F-EC74-C44B-12EC-13B263917E61}"/>
              </a:ext>
            </a:extLst>
          </p:cNvPr>
          <p:cNvSpPr/>
          <p:nvPr/>
        </p:nvSpPr>
        <p:spPr>
          <a:xfrm>
            <a:off x="0" y="765110"/>
            <a:ext cx="7921692" cy="60788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3A0004-2D2D-4B14-775E-E48A2F5B4C7A}"/>
              </a:ext>
            </a:extLst>
          </p:cNvPr>
          <p:cNvSpPr/>
          <p:nvPr/>
        </p:nvSpPr>
        <p:spPr>
          <a:xfrm>
            <a:off x="7907695" y="751114"/>
            <a:ext cx="4281197" cy="60928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5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79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11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5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54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김영원</dc:creator>
  <cp:lastModifiedBy>김영원</cp:lastModifiedBy>
  <cp:revision>3</cp:revision>
  <dcterms:created xsi:type="dcterms:W3CDTF">2022-12-01T05:52:40Z</dcterms:created>
  <dcterms:modified xsi:type="dcterms:W3CDTF">2022-12-01T06:19:41Z</dcterms:modified>
</cp:coreProperties>
</file>