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21388388" cy="30275213"/>
  <p:notesSz cx="6858000" cy="9144000"/>
  <p:defaultTextStyle>
    <a:defPPr>
      <a:defRPr lang="en-US"/>
    </a:defPPr>
    <a:lvl1pPr marL="0" algn="l" defTabSz="1476070" rtl="0" eaLnBrk="1" latinLnBrk="0" hangingPunct="1">
      <a:defRPr sz="5800" kern="1200">
        <a:solidFill>
          <a:schemeClr val="tx1"/>
        </a:solidFill>
        <a:latin typeface="+mn-lt"/>
        <a:ea typeface="+mn-ea"/>
        <a:cs typeface="+mn-cs"/>
      </a:defRPr>
    </a:lvl1pPr>
    <a:lvl2pPr marL="1476070" algn="l" defTabSz="1476070" rtl="0" eaLnBrk="1" latinLnBrk="0" hangingPunct="1">
      <a:defRPr sz="5800" kern="1200">
        <a:solidFill>
          <a:schemeClr val="tx1"/>
        </a:solidFill>
        <a:latin typeface="+mn-lt"/>
        <a:ea typeface="+mn-ea"/>
        <a:cs typeface="+mn-cs"/>
      </a:defRPr>
    </a:lvl2pPr>
    <a:lvl3pPr marL="2952140" algn="l" defTabSz="1476070" rtl="0" eaLnBrk="1" latinLnBrk="0" hangingPunct="1">
      <a:defRPr sz="5800" kern="1200">
        <a:solidFill>
          <a:schemeClr val="tx1"/>
        </a:solidFill>
        <a:latin typeface="+mn-lt"/>
        <a:ea typeface="+mn-ea"/>
        <a:cs typeface="+mn-cs"/>
      </a:defRPr>
    </a:lvl3pPr>
    <a:lvl4pPr marL="4428211" algn="l" defTabSz="1476070" rtl="0" eaLnBrk="1" latinLnBrk="0" hangingPunct="1">
      <a:defRPr sz="5800" kern="1200">
        <a:solidFill>
          <a:schemeClr val="tx1"/>
        </a:solidFill>
        <a:latin typeface="+mn-lt"/>
        <a:ea typeface="+mn-ea"/>
        <a:cs typeface="+mn-cs"/>
      </a:defRPr>
    </a:lvl4pPr>
    <a:lvl5pPr marL="5904281" algn="l" defTabSz="1476070" rtl="0" eaLnBrk="1" latinLnBrk="0" hangingPunct="1">
      <a:defRPr sz="5800" kern="1200">
        <a:solidFill>
          <a:schemeClr val="tx1"/>
        </a:solidFill>
        <a:latin typeface="+mn-lt"/>
        <a:ea typeface="+mn-ea"/>
        <a:cs typeface="+mn-cs"/>
      </a:defRPr>
    </a:lvl5pPr>
    <a:lvl6pPr marL="7380351" algn="l" defTabSz="1476070" rtl="0" eaLnBrk="1" latinLnBrk="0" hangingPunct="1">
      <a:defRPr sz="5800" kern="1200">
        <a:solidFill>
          <a:schemeClr val="tx1"/>
        </a:solidFill>
        <a:latin typeface="+mn-lt"/>
        <a:ea typeface="+mn-ea"/>
        <a:cs typeface="+mn-cs"/>
      </a:defRPr>
    </a:lvl6pPr>
    <a:lvl7pPr marL="8856421" algn="l" defTabSz="1476070" rtl="0" eaLnBrk="1" latinLnBrk="0" hangingPunct="1">
      <a:defRPr sz="5800" kern="1200">
        <a:solidFill>
          <a:schemeClr val="tx1"/>
        </a:solidFill>
        <a:latin typeface="+mn-lt"/>
        <a:ea typeface="+mn-ea"/>
        <a:cs typeface="+mn-cs"/>
      </a:defRPr>
    </a:lvl7pPr>
    <a:lvl8pPr marL="10332491" algn="l" defTabSz="1476070" rtl="0" eaLnBrk="1" latinLnBrk="0" hangingPunct="1">
      <a:defRPr sz="5800" kern="1200">
        <a:solidFill>
          <a:schemeClr val="tx1"/>
        </a:solidFill>
        <a:latin typeface="+mn-lt"/>
        <a:ea typeface="+mn-ea"/>
        <a:cs typeface="+mn-cs"/>
      </a:defRPr>
    </a:lvl8pPr>
    <a:lvl9pPr marL="11808562" algn="l" defTabSz="1476070"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5">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2264"/>
    <a:srgbClr val="009999"/>
    <a:srgbClr val="104C28"/>
    <a:srgbClr val="27272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14" autoAdjust="0"/>
    <p:restoredTop sz="94660"/>
  </p:normalViewPr>
  <p:slideViewPr>
    <p:cSldViewPr snapToGrid="0" snapToObjects="1">
      <p:cViewPr>
        <p:scale>
          <a:sx n="46" d="100"/>
          <a:sy n="46" d="100"/>
        </p:scale>
        <p:origin x="636" y="-5622"/>
      </p:cViewPr>
      <p:guideLst>
        <p:guide orient="horz" pos="9535"/>
        <p:guide pos="673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65F547-231D-D54C-BA91-44A8FD268A2E}" type="datetimeFigureOut">
              <a:rPr lang="en-US" smtClean="0"/>
              <a:t>7/25/2019</a:t>
            </a:fld>
            <a:endParaRPr lang="en-US"/>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912ACB-1BC3-A443-8A8A-EE209E995260}" type="slidenum">
              <a:rPr lang="en-US" smtClean="0"/>
              <a:t>‹#›</a:t>
            </a:fld>
            <a:endParaRPr lang="en-US"/>
          </a:p>
        </p:txBody>
      </p:sp>
    </p:spTree>
    <p:extLst>
      <p:ext uri="{BB962C8B-B14F-4D97-AF65-F5344CB8AC3E}">
        <p14:creationId xmlns:p14="http://schemas.microsoft.com/office/powerpoint/2010/main" val="3635191688"/>
      </p:ext>
    </p:extLst>
  </p:cSld>
  <p:clrMap bg1="lt1" tx1="dk1" bg2="lt2" tx2="dk2" accent1="accent1" accent2="accent2" accent3="accent3" accent4="accent4" accent5="accent5" accent6="accent6" hlink="hlink" folHlink="folHlink"/>
  <p:notesStyle>
    <a:lvl1pPr marL="0" algn="l" defTabSz="1476070" rtl="0" eaLnBrk="1" latinLnBrk="0" hangingPunct="1">
      <a:defRPr sz="3900" kern="1200">
        <a:solidFill>
          <a:schemeClr val="tx1"/>
        </a:solidFill>
        <a:latin typeface="+mn-lt"/>
        <a:ea typeface="+mn-ea"/>
        <a:cs typeface="+mn-cs"/>
      </a:defRPr>
    </a:lvl1pPr>
    <a:lvl2pPr marL="1476070" algn="l" defTabSz="1476070" rtl="0" eaLnBrk="1" latinLnBrk="0" hangingPunct="1">
      <a:defRPr sz="3900" kern="1200">
        <a:solidFill>
          <a:schemeClr val="tx1"/>
        </a:solidFill>
        <a:latin typeface="+mn-lt"/>
        <a:ea typeface="+mn-ea"/>
        <a:cs typeface="+mn-cs"/>
      </a:defRPr>
    </a:lvl2pPr>
    <a:lvl3pPr marL="2952140" algn="l" defTabSz="1476070" rtl="0" eaLnBrk="1" latinLnBrk="0" hangingPunct="1">
      <a:defRPr sz="3900" kern="1200">
        <a:solidFill>
          <a:schemeClr val="tx1"/>
        </a:solidFill>
        <a:latin typeface="+mn-lt"/>
        <a:ea typeface="+mn-ea"/>
        <a:cs typeface="+mn-cs"/>
      </a:defRPr>
    </a:lvl3pPr>
    <a:lvl4pPr marL="4428211" algn="l" defTabSz="1476070" rtl="0" eaLnBrk="1" latinLnBrk="0" hangingPunct="1">
      <a:defRPr sz="3900" kern="1200">
        <a:solidFill>
          <a:schemeClr val="tx1"/>
        </a:solidFill>
        <a:latin typeface="+mn-lt"/>
        <a:ea typeface="+mn-ea"/>
        <a:cs typeface="+mn-cs"/>
      </a:defRPr>
    </a:lvl4pPr>
    <a:lvl5pPr marL="5904281" algn="l" defTabSz="1476070" rtl="0" eaLnBrk="1" latinLnBrk="0" hangingPunct="1">
      <a:defRPr sz="3900" kern="1200">
        <a:solidFill>
          <a:schemeClr val="tx1"/>
        </a:solidFill>
        <a:latin typeface="+mn-lt"/>
        <a:ea typeface="+mn-ea"/>
        <a:cs typeface="+mn-cs"/>
      </a:defRPr>
    </a:lvl5pPr>
    <a:lvl6pPr marL="7380351" algn="l" defTabSz="1476070" rtl="0" eaLnBrk="1" latinLnBrk="0" hangingPunct="1">
      <a:defRPr sz="3900" kern="1200">
        <a:solidFill>
          <a:schemeClr val="tx1"/>
        </a:solidFill>
        <a:latin typeface="+mn-lt"/>
        <a:ea typeface="+mn-ea"/>
        <a:cs typeface="+mn-cs"/>
      </a:defRPr>
    </a:lvl6pPr>
    <a:lvl7pPr marL="8856421" algn="l" defTabSz="1476070" rtl="0" eaLnBrk="1" latinLnBrk="0" hangingPunct="1">
      <a:defRPr sz="3900" kern="1200">
        <a:solidFill>
          <a:schemeClr val="tx1"/>
        </a:solidFill>
        <a:latin typeface="+mn-lt"/>
        <a:ea typeface="+mn-ea"/>
        <a:cs typeface="+mn-cs"/>
      </a:defRPr>
    </a:lvl7pPr>
    <a:lvl8pPr marL="10332491" algn="l" defTabSz="1476070" rtl="0" eaLnBrk="1" latinLnBrk="0" hangingPunct="1">
      <a:defRPr sz="3900" kern="1200">
        <a:solidFill>
          <a:schemeClr val="tx1"/>
        </a:solidFill>
        <a:latin typeface="+mn-lt"/>
        <a:ea typeface="+mn-ea"/>
        <a:cs typeface="+mn-cs"/>
      </a:defRPr>
    </a:lvl8pPr>
    <a:lvl9pPr marL="11808562" algn="l" defTabSz="1476070" rtl="0" eaLnBrk="1" latinLnBrk="0" hangingPunct="1">
      <a:defRPr sz="3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129" y="9404941"/>
            <a:ext cx="18180130" cy="6489548"/>
          </a:xfrm>
        </p:spPr>
        <p:txBody>
          <a:bodyPr/>
          <a:lstStyle/>
          <a:p>
            <a:r>
              <a:rPr lang="en-US" smtClean="0"/>
              <a:t>Click to edit Master title style</a:t>
            </a:r>
            <a:endParaRPr lang="en-US"/>
          </a:p>
        </p:txBody>
      </p:sp>
      <p:sp>
        <p:nvSpPr>
          <p:cNvPr id="3" name="Subtitle 2"/>
          <p:cNvSpPr>
            <a:spLocks noGrp="1"/>
          </p:cNvSpPr>
          <p:nvPr>
            <p:ph type="subTitle" idx="1"/>
          </p:nvPr>
        </p:nvSpPr>
        <p:spPr>
          <a:xfrm>
            <a:off x="3208258" y="17155954"/>
            <a:ext cx="14971872" cy="7736999"/>
          </a:xfrm>
        </p:spPr>
        <p:txBody>
          <a:bodyPr/>
          <a:lstStyle>
            <a:lvl1pPr marL="0" indent="0" algn="ctr">
              <a:buNone/>
              <a:defRPr>
                <a:solidFill>
                  <a:schemeClr val="tx1">
                    <a:tint val="75000"/>
                  </a:schemeClr>
                </a:solidFill>
              </a:defRPr>
            </a:lvl1pPr>
            <a:lvl2pPr marL="1476070" indent="0" algn="ctr">
              <a:buNone/>
              <a:defRPr>
                <a:solidFill>
                  <a:schemeClr val="tx1">
                    <a:tint val="75000"/>
                  </a:schemeClr>
                </a:solidFill>
              </a:defRPr>
            </a:lvl2pPr>
            <a:lvl3pPr marL="2952140" indent="0" algn="ctr">
              <a:buNone/>
              <a:defRPr>
                <a:solidFill>
                  <a:schemeClr val="tx1">
                    <a:tint val="75000"/>
                  </a:schemeClr>
                </a:solidFill>
              </a:defRPr>
            </a:lvl3pPr>
            <a:lvl4pPr marL="4428211" indent="0" algn="ctr">
              <a:buNone/>
              <a:defRPr>
                <a:solidFill>
                  <a:schemeClr val="tx1">
                    <a:tint val="75000"/>
                  </a:schemeClr>
                </a:solidFill>
              </a:defRPr>
            </a:lvl4pPr>
            <a:lvl5pPr marL="5904281" indent="0" algn="ctr">
              <a:buNone/>
              <a:defRPr>
                <a:solidFill>
                  <a:schemeClr val="tx1">
                    <a:tint val="75000"/>
                  </a:schemeClr>
                </a:solidFill>
              </a:defRPr>
            </a:lvl5pPr>
            <a:lvl6pPr marL="7380351" indent="0" algn="ctr">
              <a:buNone/>
              <a:defRPr>
                <a:solidFill>
                  <a:schemeClr val="tx1">
                    <a:tint val="75000"/>
                  </a:schemeClr>
                </a:solidFill>
              </a:defRPr>
            </a:lvl6pPr>
            <a:lvl7pPr marL="8856421" indent="0" algn="ctr">
              <a:buNone/>
              <a:defRPr>
                <a:solidFill>
                  <a:schemeClr val="tx1">
                    <a:tint val="75000"/>
                  </a:schemeClr>
                </a:solidFill>
              </a:defRPr>
            </a:lvl7pPr>
            <a:lvl8pPr marL="10332491" indent="0" algn="ctr">
              <a:buNone/>
              <a:defRPr>
                <a:solidFill>
                  <a:schemeClr val="tx1">
                    <a:tint val="75000"/>
                  </a:schemeClr>
                </a:solidFill>
              </a:defRPr>
            </a:lvl8pPr>
            <a:lvl9pPr marL="1180856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8F6A66-C9EA-1944-BFAD-DEADFAAE8E63}" type="datetimeFigureOut">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CEB46-FEBC-B848-A1F3-07D336F73B21}" type="slidenum">
              <a:rPr lang="en-US" smtClean="0"/>
              <a:t>‹#›</a:t>
            </a:fld>
            <a:endParaRPr lang="en-US"/>
          </a:p>
        </p:txBody>
      </p:sp>
    </p:spTree>
    <p:extLst>
      <p:ext uri="{BB962C8B-B14F-4D97-AF65-F5344CB8AC3E}">
        <p14:creationId xmlns:p14="http://schemas.microsoft.com/office/powerpoint/2010/main" val="4154079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8F6A66-C9EA-1944-BFAD-DEADFAAE8E63}" type="datetimeFigureOut">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CEB46-FEBC-B848-A1F3-07D336F73B21}" type="slidenum">
              <a:rPr lang="en-US" smtClean="0"/>
              <a:t>‹#›</a:t>
            </a:fld>
            <a:endParaRPr lang="en-US"/>
          </a:p>
        </p:txBody>
      </p:sp>
    </p:spTree>
    <p:extLst>
      <p:ext uri="{BB962C8B-B14F-4D97-AF65-F5344CB8AC3E}">
        <p14:creationId xmlns:p14="http://schemas.microsoft.com/office/powerpoint/2010/main" val="472391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506581" y="1212415"/>
            <a:ext cx="4812387" cy="2583204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9419" y="1212415"/>
            <a:ext cx="14080689" cy="2583204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8F6A66-C9EA-1944-BFAD-DEADFAAE8E63}" type="datetimeFigureOut">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CEB46-FEBC-B848-A1F3-07D336F73B21}" type="slidenum">
              <a:rPr lang="en-US" smtClean="0"/>
              <a:t>‹#›</a:t>
            </a:fld>
            <a:endParaRPr lang="en-US"/>
          </a:p>
        </p:txBody>
      </p:sp>
    </p:spTree>
    <p:extLst>
      <p:ext uri="{BB962C8B-B14F-4D97-AF65-F5344CB8AC3E}">
        <p14:creationId xmlns:p14="http://schemas.microsoft.com/office/powerpoint/2010/main" val="4115869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8F6A66-C9EA-1944-BFAD-DEADFAAE8E63}" type="datetimeFigureOut">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CEB46-FEBC-B848-A1F3-07D336F73B21}" type="slidenum">
              <a:rPr lang="en-US" smtClean="0"/>
              <a:t>‹#›</a:t>
            </a:fld>
            <a:endParaRPr lang="en-US"/>
          </a:p>
        </p:txBody>
      </p:sp>
    </p:spTree>
    <p:extLst>
      <p:ext uri="{BB962C8B-B14F-4D97-AF65-F5344CB8AC3E}">
        <p14:creationId xmlns:p14="http://schemas.microsoft.com/office/powerpoint/2010/main" val="1138793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535" y="19454630"/>
            <a:ext cx="18180130" cy="6012994"/>
          </a:xfrm>
        </p:spPr>
        <p:txBody>
          <a:bodyPr anchor="t"/>
          <a:lstStyle>
            <a:lvl1pPr algn="l">
              <a:defRPr sz="12900" b="1" cap="all"/>
            </a:lvl1pPr>
          </a:lstStyle>
          <a:p>
            <a:r>
              <a:rPr lang="en-US" smtClean="0"/>
              <a:t>Click to edit Master title style</a:t>
            </a:r>
            <a:endParaRPr lang="en-US"/>
          </a:p>
        </p:txBody>
      </p:sp>
      <p:sp>
        <p:nvSpPr>
          <p:cNvPr id="3" name="Text Placeholder 2"/>
          <p:cNvSpPr>
            <a:spLocks noGrp="1"/>
          </p:cNvSpPr>
          <p:nvPr>
            <p:ph type="body" idx="1"/>
          </p:nvPr>
        </p:nvSpPr>
        <p:spPr>
          <a:xfrm>
            <a:off x="1689535" y="12831929"/>
            <a:ext cx="18180130" cy="6622701"/>
          </a:xfrm>
        </p:spPr>
        <p:txBody>
          <a:bodyPr anchor="b"/>
          <a:lstStyle>
            <a:lvl1pPr marL="0" indent="0">
              <a:buNone/>
              <a:defRPr sz="6500">
                <a:solidFill>
                  <a:schemeClr val="tx1">
                    <a:tint val="75000"/>
                  </a:schemeClr>
                </a:solidFill>
              </a:defRPr>
            </a:lvl1pPr>
            <a:lvl2pPr marL="1476070" indent="0">
              <a:buNone/>
              <a:defRPr sz="5800">
                <a:solidFill>
                  <a:schemeClr val="tx1">
                    <a:tint val="75000"/>
                  </a:schemeClr>
                </a:solidFill>
              </a:defRPr>
            </a:lvl2pPr>
            <a:lvl3pPr marL="2952140" indent="0">
              <a:buNone/>
              <a:defRPr sz="5200">
                <a:solidFill>
                  <a:schemeClr val="tx1">
                    <a:tint val="75000"/>
                  </a:schemeClr>
                </a:solidFill>
              </a:defRPr>
            </a:lvl3pPr>
            <a:lvl4pPr marL="4428211" indent="0">
              <a:buNone/>
              <a:defRPr sz="4500">
                <a:solidFill>
                  <a:schemeClr val="tx1">
                    <a:tint val="75000"/>
                  </a:schemeClr>
                </a:solidFill>
              </a:defRPr>
            </a:lvl4pPr>
            <a:lvl5pPr marL="5904281" indent="0">
              <a:buNone/>
              <a:defRPr sz="4500">
                <a:solidFill>
                  <a:schemeClr val="tx1">
                    <a:tint val="75000"/>
                  </a:schemeClr>
                </a:solidFill>
              </a:defRPr>
            </a:lvl5pPr>
            <a:lvl6pPr marL="7380351" indent="0">
              <a:buNone/>
              <a:defRPr sz="4500">
                <a:solidFill>
                  <a:schemeClr val="tx1">
                    <a:tint val="75000"/>
                  </a:schemeClr>
                </a:solidFill>
              </a:defRPr>
            </a:lvl6pPr>
            <a:lvl7pPr marL="8856421" indent="0">
              <a:buNone/>
              <a:defRPr sz="4500">
                <a:solidFill>
                  <a:schemeClr val="tx1">
                    <a:tint val="75000"/>
                  </a:schemeClr>
                </a:solidFill>
              </a:defRPr>
            </a:lvl7pPr>
            <a:lvl8pPr marL="10332491" indent="0">
              <a:buNone/>
              <a:defRPr sz="4500">
                <a:solidFill>
                  <a:schemeClr val="tx1">
                    <a:tint val="75000"/>
                  </a:schemeClr>
                </a:solidFill>
              </a:defRPr>
            </a:lvl8pPr>
            <a:lvl9pPr marL="11808562" indent="0">
              <a:buNone/>
              <a:defRPr sz="4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8F6A66-C9EA-1944-BFAD-DEADFAAE8E63}" type="datetimeFigureOut">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CEB46-FEBC-B848-A1F3-07D336F73B21}" type="slidenum">
              <a:rPr lang="en-US" smtClean="0"/>
              <a:t>‹#›</a:t>
            </a:fld>
            <a:endParaRPr lang="en-US"/>
          </a:p>
        </p:txBody>
      </p:sp>
    </p:spTree>
    <p:extLst>
      <p:ext uri="{BB962C8B-B14F-4D97-AF65-F5344CB8AC3E}">
        <p14:creationId xmlns:p14="http://schemas.microsoft.com/office/powerpoint/2010/main" val="3970656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9419" y="7064219"/>
            <a:ext cx="9446538" cy="19980241"/>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872431" y="7064219"/>
            <a:ext cx="9446538" cy="19980241"/>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8F6A66-C9EA-1944-BFAD-DEADFAAE8E63}" type="datetimeFigureOut">
              <a:rPr lang="en-US" smtClean="0"/>
              <a:t>7/25/2019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5CEB46-FEBC-B848-A1F3-07D336F73B21}" type="slidenum">
              <a:rPr lang="en-US" smtClean="0"/>
              <a:t>‹#›</a:t>
            </a:fld>
            <a:endParaRPr lang="en-US"/>
          </a:p>
        </p:txBody>
      </p:sp>
    </p:spTree>
    <p:extLst>
      <p:ext uri="{BB962C8B-B14F-4D97-AF65-F5344CB8AC3E}">
        <p14:creationId xmlns:p14="http://schemas.microsoft.com/office/powerpoint/2010/main" val="1778516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69420" y="6776884"/>
            <a:ext cx="9450252" cy="2824283"/>
          </a:xfrm>
        </p:spPr>
        <p:txBody>
          <a:bodyPr anchor="b"/>
          <a:lstStyle>
            <a:lvl1pPr marL="0" indent="0">
              <a:buNone/>
              <a:defRPr sz="7700" b="1"/>
            </a:lvl1pPr>
            <a:lvl2pPr marL="1476070" indent="0">
              <a:buNone/>
              <a:defRPr sz="6500" b="1"/>
            </a:lvl2pPr>
            <a:lvl3pPr marL="2952140" indent="0">
              <a:buNone/>
              <a:defRPr sz="5800" b="1"/>
            </a:lvl3pPr>
            <a:lvl4pPr marL="4428211" indent="0">
              <a:buNone/>
              <a:defRPr sz="5200" b="1"/>
            </a:lvl4pPr>
            <a:lvl5pPr marL="5904281" indent="0">
              <a:buNone/>
              <a:defRPr sz="5200" b="1"/>
            </a:lvl5pPr>
            <a:lvl6pPr marL="7380351" indent="0">
              <a:buNone/>
              <a:defRPr sz="5200" b="1"/>
            </a:lvl6pPr>
            <a:lvl7pPr marL="8856421" indent="0">
              <a:buNone/>
              <a:defRPr sz="5200" b="1"/>
            </a:lvl7pPr>
            <a:lvl8pPr marL="10332491" indent="0">
              <a:buNone/>
              <a:defRPr sz="5200" b="1"/>
            </a:lvl8pPr>
            <a:lvl9pPr marL="11808562" indent="0">
              <a:buNone/>
              <a:defRPr sz="5200" b="1"/>
            </a:lvl9pPr>
          </a:lstStyle>
          <a:p>
            <a:pPr lvl="0"/>
            <a:r>
              <a:rPr lang="en-US" smtClean="0"/>
              <a:t>Click to edit Master text styles</a:t>
            </a:r>
          </a:p>
        </p:txBody>
      </p:sp>
      <p:sp>
        <p:nvSpPr>
          <p:cNvPr id="4" name="Content Placeholder 3"/>
          <p:cNvSpPr>
            <a:spLocks noGrp="1"/>
          </p:cNvSpPr>
          <p:nvPr>
            <p:ph sz="half" idx="2"/>
          </p:nvPr>
        </p:nvSpPr>
        <p:spPr>
          <a:xfrm>
            <a:off x="1069420" y="9601167"/>
            <a:ext cx="9450252" cy="17443290"/>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0865005" y="6776884"/>
            <a:ext cx="9453965" cy="2824283"/>
          </a:xfrm>
        </p:spPr>
        <p:txBody>
          <a:bodyPr anchor="b"/>
          <a:lstStyle>
            <a:lvl1pPr marL="0" indent="0">
              <a:buNone/>
              <a:defRPr sz="7700" b="1"/>
            </a:lvl1pPr>
            <a:lvl2pPr marL="1476070" indent="0">
              <a:buNone/>
              <a:defRPr sz="6500" b="1"/>
            </a:lvl2pPr>
            <a:lvl3pPr marL="2952140" indent="0">
              <a:buNone/>
              <a:defRPr sz="5800" b="1"/>
            </a:lvl3pPr>
            <a:lvl4pPr marL="4428211" indent="0">
              <a:buNone/>
              <a:defRPr sz="5200" b="1"/>
            </a:lvl4pPr>
            <a:lvl5pPr marL="5904281" indent="0">
              <a:buNone/>
              <a:defRPr sz="5200" b="1"/>
            </a:lvl5pPr>
            <a:lvl6pPr marL="7380351" indent="0">
              <a:buNone/>
              <a:defRPr sz="5200" b="1"/>
            </a:lvl6pPr>
            <a:lvl7pPr marL="8856421" indent="0">
              <a:buNone/>
              <a:defRPr sz="5200" b="1"/>
            </a:lvl7pPr>
            <a:lvl8pPr marL="10332491" indent="0">
              <a:buNone/>
              <a:defRPr sz="5200" b="1"/>
            </a:lvl8pPr>
            <a:lvl9pPr marL="11808562" indent="0">
              <a:buNone/>
              <a:defRPr sz="5200" b="1"/>
            </a:lvl9pPr>
          </a:lstStyle>
          <a:p>
            <a:pPr lvl="0"/>
            <a:r>
              <a:rPr lang="en-US" smtClean="0"/>
              <a:t>Click to edit Master text styles</a:t>
            </a:r>
          </a:p>
        </p:txBody>
      </p:sp>
      <p:sp>
        <p:nvSpPr>
          <p:cNvPr id="6" name="Content Placeholder 5"/>
          <p:cNvSpPr>
            <a:spLocks noGrp="1"/>
          </p:cNvSpPr>
          <p:nvPr>
            <p:ph sz="quarter" idx="4"/>
          </p:nvPr>
        </p:nvSpPr>
        <p:spPr>
          <a:xfrm>
            <a:off x="10865005" y="9601167"/>
            <a:ext cx="9453965" cy="17443290"/>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8F6A66-C9EA-1944-BFAD-DEADFAAE8E63}" type="datetimeFigureOut">
              <a:rPr lang="en-US" smtClean="0"/>
              <a:t>7/25/2019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5CEB46-FEBC-B848-A1F3-07D336F73B21}" type="slidenum">
              <a:rPr lang="en-US" smtClean="0"/>
              <a:t>‹#›</a:t>
            </a:fld>
            <a:endParaRPr lang="en-US"/>
          </a:p>
        </p:txBody>
      </p:sp>
    </p:spTree>
    <p:extLst>
      <p:ext uri="{BB962C8B-B14F-4D97-AF65-F5344CB8AC3E}">
        <p14:creationId xmlns:p14="http://schemas.microsoft.com/office/powerpoint/2010/main" val="66869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8F6A66-C9EA-1944-BFAD-DEADFAAE8E63}" type="datetimeFigureOut">
              <a:rPr lang="en-US" smtClean="0"/>
              <a:t>7/25/2019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5CEB46-FEBC-B848-A1F3-07D336F73B21}" type="slidenum">
              <a:rPr lang="en-US" smtClean="0"/>
              <a:t>‹#›</a:t>
            </a:fld>
            <a:endParaRPr lang="en-US"/>
          </a:p>
        </p:txBody>
      </p:sp>
    </p:spTree>
    <p:extLst>
      <p:ext uri="{BB962C8B-B14F-4D97-AF65-F5344CB8AC3E}">
        <p14:creationId xmlns:p14="http://schemas.microsoft.com/office/powerpoint/2010/main" val="3988241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F6A66-C9EA-1944-BFAD-DEADFAAE8E63}" type="datetimeFigureOut">
              <a:rPr lang="en-US" smtClean="0"/>
              <a:t>7/25/2019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5CEB46-FEBC-B848-A1F3-07D336F73B21}" type="slidenum">
              <a:rPr lang="en-US" smtClean="0"/>
              <a:t>‹#›</a:t>
            </a:fld>
            <a:endParaRPr lang="en-US"/>
          </a:p>
        </p:txBody>
      </p:sp>
    </p:spTree>
    <p:extLst>
      <p:ext uri="{BB962C8B-B14F-4D97-AF65-F5344CB8AC3E}">
        <p14:creationId xmlns:p14="http://schemas.microsoft.com/office/powerpoint/2010/main" val="3605203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421" y="1205402"/>
            <a:ext cx="7036632" cy="5129967"/>
          </a:xfrm>
        </p:spPr>
        <p:txBody>
          <a:bodyPr anchor="b"/>
          <a:lstStyle>
            <a:lvl1pPr algn="l">
              <a:defRPr sz="6500" b="1"/>
            </a:lvl1pPr>
          </a:lstStyle>
          <a:p>
            <a:r>
              <a:rPr lang="en-US" smtClean="0"/>
              <a:t>Click to edit Master title style</a:t>
            </a:r>
            <a:endParaRPr lang="en-US"/>
          </a:p>
        </p:txBody>
      </p:sp>
      <p:sp>
        <p:nvSpPr>
          <p:cNvPr id="3" name="Content Placeholder 2"/>
          <p:cNvSpPr>
            <a:spLocks noGrp="1"/>
          </p:cNvSpPr>
          <p:nvPr>
            <p:ph idx="1"/>
          </p:nvPr>
        </p:nvSpPr>
        <p:spPr>
          <a:xfrm>
            <a:off x="8362266" y="1205404"/>
            <a:ext cx="11956703" cy="25839056"/>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69421" y="6335371"/>
            <a:ext cx="7036632" cy="20709089"/>
          </a:xfrm>
        </p:spPr>
        <p:txBody>
          <a:bodyPr/>
          <a:lstStyle>
            <a:lvl1pPr marL="0" indent="0">
              <a:buNone/>
              <a:defRPr sz="4500"/>
            </a:lvl1pPr>
            <a:lvl2pPr marL="1476070" indent="0">
              <a:buNone/>
              <a:defRPr sz="3900"/>
            </a:lvl2pPr>
            <a:lvl3pPr marL="2952140" indent="0">
              <a:buNone/>
              <a:defRPr sz="3200"/>
            </a:lvl3pPr>
            <a:lvl4pPr marL="4428211" indent="0">
              <a:buNone/>
              <a:defRPr sz="2900"/>
            </a:lvl4pPr>
            <a:lvl5pPr marL="5904281" indent="0">
              <a:buNone/>
              <a:defRPr sz="2900"/>
            </a:lvl5pPr>
            <a:lvl6pPr marL="7380351" indent="0">
              <a:buNone/>
              <a:defRPr sz="2900"/>
            </a:lvl6pPr>
            <a:lvl7pPr marL="8856421" indent="0">
              <a:buNone/>
              <a:defRPr sz="2900"/>
            </a:lvl7pPr>
            <a:lvl8pPr marL="10332491" indent="0">
              <a:buNone/>
              <a:defRPr sz="2900"/>
            </a:lvl8pPr>
            <a:lvl9pPr marL="11808562"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8F6A66-C9EA-1944-BFAD-DEADFAAE8E63}" type="datetimeFigureOut">
              <a:rPr lang="en-US" smtClean="0"/>
              <a:t>7/25/2019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5CEB46-FEBC-B848-A1F3-07D336F73B21}" type="slidenum">
              <a:rPr lang="en-US" smtClean="0"/>
              <a:t>‹#›</a:t>
            </a:fld>
            <a:endParaRPr lang="en-US"/>
          </a:p>
        </p:txBody>
      </p:sp>
    </p:spTree>
    <p:extLst>
      <p:ext uri="{BB962C8B-B14F-4D97-AF65-F5344CB8AC3E}">
        <p14:creationId xmlns:p14="http://schemas.microsoft.com/office/powerpoint/2010/main" val="1291228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2274" y="21192649"/>
            <a:ext cx="12833033" cy="2501912"/>
          </a:xfrm>
        </p:spPr>
        <p:txBody>
          <a:bodyPr anchor="b"/>
          <a:lstStyle>
            <a:lvl1pPr algn="l">
              <a:defRPr sz="6500" b="1"/>
            </a:lvl1pPr>
          </a:lstStyle>
          <a:p>
            <a:r>
              <a:rPr lang="en-US" smtClean="0"/>
              <a:t>Click to edit Master title style</a:t>
            </a:r>
            <a:endParaRPr lang="en-US"/>
          </a:p>
        </p:txBody>
      </p:sp>
      <p:sp>
        <p:nvSpPr>
          <p:cNvPr id="3" name="Picture Placeholder 2"/>
          <p:cNvSpPr>
            <a:spLocks noGrp="1"/>
          </p:cNvSpPr>
          <p:nvPr>
            <p:ph type="pic" idx="1"/>
          </p:nvPr>
        </p:nvSpPr>
        <p:spPr>
          <a:xfrm>
            <a:off x="4192274" y="2705146"/>
            <a:ext cx="12833033" cy="18165128"/>
          </a:xfrm>
        </p:spPr>
        <p:txBody>
          <a:bodyPr/>
          <a:lstStyle>
            <a:lvl1pPr marL="0" indent="0">
              <a:buNone/>
              <a:defRPr sz="10300"/>
            </a:lvl1pPr>
            <a:lvl2pPr marL="1476070" indent="0">
              <a:buNone/>
              <a:defRPr sz="9000"/>
            </a:lvl2pPr>
            <a:lvl3pPr marL="2952140" indent="0">
              <a:buNone/>
              <a:defRPr sz="7700"/>
            </a:lvl3pPr>
            <a:lvl4pPr marL="4428211" indent="0">
              <a:buNone/>
              <a:defRPr sz="6500"/>
            </a:lvl4pPr>
            <a:lvl5pPr marL="5904281" indent="0">
              <a:buNone/>
              <a:defRPr sz="6500"/>
            </a:lvl5pPr>
            <a:lvl6pPr marL="7380351" indent="0">
              <a:buNone/>
              <a:defRPr sz="6500"/>
            </a:lvl6pPr>
            <a:lvl7pPr marL="8856421" indent="0">
              <a:buNone/>
              <a:defRPr sz="6500"/>
            </a:lvl7pPr>
            <a:lvl8pPr marL="10332491" indent="0">
              <a:buNone/>
              <a:defRPr sz="6500"/>
            </a:lvl8pPr>
            <a:lvl9pPr marL="11808562" indent="0">
              <a:buNone/>
              <a:defRPr sz="6500"/>
            </a:lvl9pPr>
          </a:lstStyle>
          <a:p>
            <a:endParaRPr lang="en-US"/>
          </a:p>
        </p:txBody>
      </p:sp>
      <p:sp>
        <p:nvSpPr>
          <p:cNvPr id="4" name="Text Placeholder 3"/>
          <p:cNvSpPr>
            <a:spLocks noGrp="1"/>
          </p:cNvSpPr>
          <p:nvPr>
            <p:ph type="body" sz="half" idx="2"/>
          </p:nvPr>
        </p:nvSpPr>
        <p:spPr>
          <a:xfrm>
            <a:off x="4192274" y="23694561"/>
            <a:ext cx="12833033" cy="3553130"/>
          </a:xfrm>
        </p:spPr>
        <p:txBody>
          <a:bodyPr/>
          <a:lstStyle>
            <a:lvl1pPr marL="0" indent="0">
              <a:buNone/>
              <a:defRPr sz="4500"/>
            </a:lvl1pPr>
            <a:lvl2pPr marL="1476070" indent="0">
              <a:buNone/>
              <a:defRPr sz="3900"/>
            </a:lvl2pPr>
            <a:lvl3pPr marL="2952140" indent="0">
              <a:buNone/>
              <a:defRPr sz="3200"/>
            </a:lvl3pPr>
            <a:lvl4pPr marL="4428211" indent="0">
              <a:buNone/>
              <a:defRPr sz="2900"/>
            </a:lvl4pPr>
            <a:lvl5pPr marL="5904281" indent="0">
              <a:buNone/>
              <a:defRPr sz="2900"/>
            </a:lvl5pPr>
            <a:lvl6pPr marL="7380351" indent="0">
              <a:buNone/>
              <a:defRPr sz="2900"/>
            </a:lvl6pPr>
            <a:lvl7pPr marL="8856421" indent="0">
              <a:buNone/>
              <a:defRPr sz="2900"/>
            </a:lvl7pPr>
            <a:lvl8pPr marL="10332491" indent="0">
              <a:buNone/>
              <a:defRPr sz="2900"/>
            </a:lvl8pPr>
            <a:lvl9pPr marL="11808562"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8F6A66-C9EA-1944-BFAD-DEADFAAE8E63}" type="datetimeFigureOut">
              <a:rPr lang="en-US" smtClean="0"/>
              <a:t>7/25/2019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5CEB46-FEBC-B848-A1F3-07D336F73B21}" type="slidenum">
              <a:rPr lang="en-US" smtClean="0"/>
              <a:t>‹#›</a:t>
            </a:fld>
            <a:endParaRPr lang="en-US"/>
          </a:p>
        </p:txBody>
      </p:sp>
    </p:spTree>
    <p:extLst>
      <p:ext uri="{BB962C8B-B14F-4D97-AF65-F5344CB8AC3E}">
        <p14:creationId xmlns:p14="http://schemas.microsoft.com/office/powerpoint/2010/main" val="1704534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420" y="1212412"/>
            <a:ext cx="19249549" cy="5045869"/>
          </a:xfrm>
          <a:prstGeom prst="rect">
            <a:avLst/>
          </a:prstGeom>
        </p:spPr>
        <p:txBody>
          <a:bodyPr vert="horz" lIns="295214" tIns="147607" rIns="295214" bIns="147607"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069420" y="7064219"/>
            <a:ext cx="19249549" cy="19980241"/>
          </a:xfrm>
          <a:prstGeom prst="rect">
            <a:avLst/>
          </a:prstGeom>
        </p:spPr>
        <p:txBody>
          <a:bodyPr vert="horz" lIns="295214" tIns="147607" rIns="295214" bIns="14760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069419" y="28060639"/>
            <a:ext cx="4990624" cy="1611875"/>
          </a:xfrm>
          <a:prstGeom prst="rect">
            <a:avLst/>
          </a:prstGeom>
        </p:spPr>
        <p:txBody>
          <a:bodyPr vert="horz" lIns="295214" tIns="147607" rIns="295214" bIns="147607" rtlCol="0" anchor="ctr"/>
          <a:lstStyle>
            <a:lvl1pPr algn="l">
              <a:defRPr sz="3900">
                <a:solidFill>
                  <a:schemeClr val="tx1">
                    <a:tint val="75000"/>
                  </a:schemeClr>
                </a:solidFill>
              </a:defRPr>
            </a:lvl1pPr>
          </a:lstStyle>
          <a:p>
            <a:fld id="{0E8F6A66-C9EA-1944-BFAD-DEADFAAE8E63}" type="datetimeFigureOut">
              <a:rPr lang="en-US" smtClean="0"/>
              <a:t>7/25/2019</a:t>
            </a:fld>
            <a:endParaRPr lang="en-US"/>
          </a:p>
        </p:txBody>
      </p:sp>
      <p:sp>
        <p:nvSpPr>
          <p:cNvPr id="5" name="Footer Placeholder 4"/>
          <p:cNvSpPr>
            <a:spLocks noGrp="1"/>
          </p:cNvSpPr>
          <p:nvPr>
            <p:ph type="ftr" sz="quarter" idx="3"/>
          </p:nvPr>
        </p:nvSpPr>
        <p:spPr>
          <a:xfrm>
            <a:off x="7307699" y="28060639"/>
            <a:ext cx="6772990" cy="1611875"/>
          </a:xfrm>
          <a:prstGeom prst="rect">
            <a:avLst/>
          </a:prstGeom>
        </p:spPr>
        <p:txBody>
          <a:bodyPr vert="horz" lIns="295214" tIns="147607" rIns="295214" bIns="147607" rtlCol="0" anchor="ctr"/>
          <a:lstStyle>
            <a:lvl1pPr algn="ctr">
              <a:defRPr sz="3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328345" y="28060639"/>
            <a:ext cx="4990624" cy="1611875"/>
          </a:xfrm>
          <a:prstGeom prst="rect">
            <a:avLst/>
          </a:prstGeom>
        </p:spPr>
        <p:txBody>
          <a:bodyPr vert="horz" lIns="295214" tIns="147607" rIns="295214" bIns="147607" rtlCol="0" anchor="ctr"/>
          <a:lstStyle>
            <a:lvl1pPr algn="r">
              <a:defRPr sz="3900">
                <a:solidFill>
                  <a:schemeClr val="tx1">
                    <a:tint val="75000"/>
                  </a:schemeClr>
                </a:solidFill>
              </a:defRPr>
            </a:lvl1pPr>
          </a:lstStyle>
          <a:p>
            <a:fld id="{135CEB46-FEBC-B848-A1F3-07D336F73B21}" type="slidenum">
              <a:rPr lang="en-US" smtClean="0"/>
              <a:t>‹#›</a:t>
            </a:fld>
            <a:endParaRPr lang="en-US"/>
          </a:p>
        </p:txBody>
      </p:sp>
    </p:spTree>
    <p:extLst>
      <p:ext uri="{BB962C8B-B14F-4D97-AF65-F5344CB8AC3E}">
        <p14:creationId xmlns:p14="http://schemas.microsoft.com/office/powerpoint/2010/main" val="2154066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76070" rtl="0" eaLnBrk="1" latinLnBrk="0" hangingPunct="1">
        <a:spcBef>
          <a:spcPct val="0"/>
        </a:spcBef>
        <a:buNone/>
        <a:defRPr sz="14200" kern="1200">
          <a:solidFill>
            <a:schemeClr val="tx1"/>
          </a:solidFill>
          <a:latin typeface="+mj-lt"/>
          <a:ea typeface="+mj-ea"/>
          <a:cs typeface="+mj-cs"/>
        </a:defRPr>
      </a:lvl1pPr>
    </p:titleStyle>
    <p:bodyStyle>
      <a:lvl1pPr marL="1107053" indent="-1107053" algn="l" defTabSz="1476070" rtl="0" eaLnBrk="1" latinLnBrk="0" hangingPunct="1">
        <a:spcBef>
          <a:spcPct val="20000"/>
        </a:spcBef>
        <a:buFont typeface="Arial"/>
        <a:buChar char="•"/>
        <a:defRPr sz="10300" kern="1200">
          <a:solidFill>
            <a:schemeClr val="tx1"/>
          </a:solidFill>
          <a:latin typeface="+mn-lt"/>
          <a:ea typeface="+mn-ea"/>
          <a:cs typeface="+mn-cs"/>
        </a:defRPr>
      </a:lvl1pPr>
      <a:lvl2pPr marL="2398614" indent="-922544" algn="l" defTabSz="1476070" rtl="0" eaLnBrk="1" latinLnBrk="0" hangingPunct="1">
        <a:spcBef>
          <a:spcPct val="20000"/>
        </a:spcBef>
        <a:buFont typeface="Arial"/>
        <a:buChar char="–"/>
        <a:defRPr sz="9000" kern="1200">
          <a:solidFill>
            <a:schemeClr val="tx1"/>
          </a:solidFill>
          <a:latin typeface="+mn-lt"/>
          <a:ea typeface="+mn-ea"/>
          <a:cs typeface="+mn-cs"/>
        </a:defRPr>
      </a:lvl2pPr>
      <a:lvl3pPr marL="3690176" indent="-738035" algn="l" defTabSz="1476070" rtl="0" eaLnBrk="1" latinLnBrk="0" hangingPunct="1">
        <a:spcBef>
          <a:spcPct val="20000"/>
        </a:spcBef>
        <a:buFont typeface="Arial"/>
        <a:buChar char="•"/>
        <a:defRPr sz="7700" kern="1200">
          <a:solidFill>
            <a:schemeClr val="tx1"/>
          </a:solidFill>
          <a:latin typeface="+mn-lt"/>
          <a:ea typeface="+mn-ea"/>
          <a:cs typeface="+mn-cs"/>
        </a:defRPr>
      </a:lvl3pPr>
      <a:lvl4pPr marL="5166246" indent="-738035" algn="l" defTabSz="1476070" rtl="0" eaLnBrk="1" latinLnBrk="0" hangingPunct="1">
        <a:spcBef>
          <a:spcPct val="20000"/>
        </a:spcBef>
        <a:buFont typeface="Arial"/>
        <a:buChar char="–"/>
        <a:defRPr sz="6500" kern="1200">
          <a:solidFill>
            <a:schemeClr val="tx1"/>
          </a:solidFill>
          <a:latin typeface="+mn-lt"/>
          <a:ea typeface="+mn-ea"/>
          <a:cs typeface="+mn-cs"/>
        </a:defRPr>
      </a:lvl4pPr>
      <a:lvl5pPr marL="6642316" indent="-738035" algn="l" defTabSz="1476070" rtl="0" eaLnBrk="1" latinLnBrk="0" hangingPunct="1">
        <a:spcBef>
          <a:spcPct val="20000"/>
        </a:spcBef>
        <a:buFont typeface="Arial"/>
        <a:buChar char="»"/>
        <a:defRPr sz="6500" kern="1200">
          <a:solidFill>
            <a:schemeClr val="tx1"/>
          </a:solidFill>
          <a:latin typeface="+mn-lt"/>
          <a:ea typeface="+mn-ea"/>
          <a:cs typeface="+mn-cs"/>
        </a:defRPr>
      </a:lvl5pPr>
      <a:lvl6pPr marL="8118386" indent="-738035" algn="l" defTabSz="1476070" rtl="0" eaLnBrk="1" latinLnBrk="0" hangingPunct="1">
        <a:spcBef>
          <a:spcPct val="20000"/>
        </a:spcBef>
        <a:buFont typeface="Arial"/>
        <a:buChar char="•"/>
        <a:defRPr sz="6500" kern="1200">
          <a:solidFill>
            <a:schemeClr val="tx1"/>
          </a:solidFill>
          <a:latin typeface="+mn-lt"/>
          <a:ea typeface="+mn-ea"/>
          <a:cs typeface="+mn-cs"/>
        </a:defRPr>
      </a:lvl6pPr>
      <a:lvl7pPr marL="9594456" indent="-738035" algn="l" defTabSz="1476070" rtl="0" eaLnBrk="1" latinLnBrk="0" hangingPunct="1">
        <a:spcBef>
          <a:spcPct val="20000"/>
        </a:spcBef>
        <a:buFont typeface="Arial"/>
        <a:buChar char="•"/>
        <a:defRPr sz="6500" kern="1200">
          <a:solidFill>
            <a:schemeClr val="tx1"/>
          </a:solidFill>
          <a:latin typeface="+mn-lt"/>
          <a:ea typeface="+mn-ea"/>
          <a:cs typeface="+mn-cs"/>
        </a:defRPr>
      </a:lvl7pPr>
      <a:lvl8pPr marL="11070527" indent="-738035" algn="l" defTabSz="1476070" rtl="0" eaLnBrk="1" latinLnBrk="0" hangingPunct="1">
        <a:spcBef>
          <a:spcPct val="20000"/>
        </a:spcBef>
        <a:buFont typeface="Arial"/>
        <a:buChar char="•"/>
        <a:defRPr sz="6500" kern="1200">
          <a:solidFill>
            <a:schemeClr val="tx1"/>
          </a:solidFill>
          <a:latin typeface="+mn-lt"/>
          <a:ea typeface="+mn-ea"/>
          <a:cs typeface="+mn-cs"/>
        </a:defRPr>
      </a:lvl8pPr>
      <a:lvl9pPr marL="12546597" indent="-738035" algn="l" defTabSz="1476070"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en-US"/>
      </a:defPPr>
      <a:lvl1pPr marL="0" algn="l" defTabSz="1476070" rtl="0" eaLnBrk="1" latinLnBrk="0" hangingPunct="1">
        <a:defRPr sz="5800" kern="1200">
          <a:solidFill>
            <a:schemeClr val="tx1"/>
          </a:solidFill>
          <a:latin typeface="+mn-lt"/>
          <a:ea typeface="+mn-ea"/>
          <a:cs typeface="+mn-cs"/>
        </a:defRPr>
      </a:lvl1pPr>
      <a:lvl2pPr marL="1476070" algn="l" defTabSz="1476070" rtl="0" eaLnBrk="1" latinLnBrk="0" hangingPunct="1">
        <a:defRPr sz="5800" kern="1200">
          <a:solidFill>
            <a:schemeClr val="tx1"/>
          </a:solidFill>
          <a:latin typeface="+mn-lt"/>
          <a:ea typeface="+mn-ea"/>
          <a:cs typeface="+mn-cs"/>
        </a:defRPr>
      </a:lvl2pPr>
      <a:lvl3pPr marL="2952140" algn="l" defTabSz="1476070" rtl="0" eaLnBrk="1" latinLnBrk="0" hangingPunct="1">
        <a:defRPr sz="5800" kern="1200">
          <a:solidFill>
            <a:schemeClr val="tx1"/>
          </a:solidFill>
          <a:latin typeface="+mn-lt"/>
          <a:ea typeface="+mn-ea"/>
          <a:cs typeface="+mn-cs"/>
        </a:defRPr>
      </a:lvl3pPr>
      <a:lvl4pPr marL="4428211" algn="l" defTabSz="1476070" rtl="0" eaLnBrk="1" latinLnBrk="0" hangingPunct="1">
        <a:defRPr sz="5800" kern="1200">
          <a:solidFill>
            <a:schemeClr val="tx1"/>
          </a:solidFill>
          <a:latin typeface="+mn-lt"/>
          <a:ea typeface="+mn-ea"/>
          <a:cs typeface="+mn-cs"/>
        </a:defRPr>
      </a:lvl4pPr>
      <a:lvl5pPr marL="5904281" algn="l" defTabSz="1476070" rtl="0" eaLnBrk="1" latinLnBrk="0" hangingPunct="1">
        <a:defRPr sz="5800" kern="1200">
          <a:solidFill>
            <a:schemeClr val="tx1"/>
          </a:solidFill>
          <a:latin typeface="+mn-lt"/>
          <a:ea typeface="+mn-ea"/>
          <a:cs typeface="+mn-cs"/>
        </a:defRPr>
      </a:lvl5pPr>
      <a:lvl6pPr marL="7380351" algn="l" defTabSz="1476070" rtl="0" eaLnBrk="1" latinLnBrk="0" hangingPunct="1">
        <a:defRPr sz="5800" kern="1200">
          <a:solidFill>
            <a:schemeClr val="tx1"/>
          </a:solidFill>
          <a:latin typeface="+mn-lt"/>
          <a:ea typeface="+mn-ea"/>
          <a:cs typeface="+mn-cs"/>
        </a:defRPr>
      </a:lvl6pPr>
      <a:lvl7pPr marL="8856421" algn="l" defTabSz="1476070" rtl="0" eaLnBrk="1" latinLnBrk="0" hangingPunct="1">
        <a:defRPr sz="5800" kern="1200">
          <a:solidFill>
            <a:schemeClr val="tx1"/>
          </a:solidFill>
          <a:latin typeface="+mn-lt"/>
          <a:ea typeface="+mn-ea"/>
          <a:cs typeface="+mn-cs"/>
        </a:defRPr>
      </a:lvl7pPr>
      <a:lvl8pPr marL="10332491" algn="l" defTabSz="1476070" rtl="0" eaLnBrk="1" latinLnBrk="0" hangingPunct="1">
        <a:defRPr sz="5800" kern="1200">
          <a:solidFill>
            <a:schemeClr val="tx1"/>
          </a:solidFill>
          <a:latin typeface="+mn-lt"/>
          <a:ea typeface="+mn-ea"/>
          <a:cs typeface="+mn-cs"/>
        </a:defRPr>
      </a:lvl8pPr>
      <a:lvl9pPr marL="11808562" algn="l" defTabSz="1476070"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384768" cy="7598664"/>
          </a:xfrm>
          <a:prstGeom prst="rect">
            <a:avLst/>
          </a:prstGeom>
        </p:spPr>
      </p:pic>
      <p:sp>
        <p:nvSpPr>
          <p:cNvPr id="13" name="Rectangle 12"/>
          <p:cNvSpPr/>
          <p:nvPr/>
        </p:nvSpPr>
        <p:spPr>
          <a:xfrm>
            <a:off x="1225182" y="29284198"/>
            <a:ext cx="18743938" cy="478954"/>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1180358" y="254007"/>
            <a:ext cx="12550644" cy="600164"/>
          </a:xfrm>
          <a:prstGeom prst="rect">
            <a:avLst/>
          </a:prstGeom>
          <a:noFill/>
        </p:spPr>
        <p:txBody>
          <a:bodyPr wrap="square" rtlCol="0">
            <a:spAutoFit/>
          </a:bodyPr>
          <a:lstStyle/>
          <a:p>
            <a:r>
              <a:rPr lang="en-SG" sz="3300" dirty="0">
                <a:solidFill>
                  <a:schemeClr val="bg1"/>
                </a:solidFill>
                <a:latin typeface="Frutiger LT Std 55 Roman"/>
                <a:cs typeface="Frutiger LT Std 55 Roman"/>
              </a:rPr>
              <a:t>Graduate Diploma in Systems Analysis</a:t>
            </a:r>
            <a:endParaRPr lang="en-US" sz="3300" dirty="0">
              <a:solidFill>
                <a:schemeClr val="bg1"/>
              </a:solidFill>
              <a:latin typeface="Frutiger LT Std 55 Roman"/>
              <a:cs typeface="Frutiger LT Std 55 Roman"/>
            </a:endParaRPr>
          </a:p>
        </p:txBody>
      </p:sp>
      <p:sp>
        <p:nvSpPr>
          <p:cNvPr id="6" name="TextBox 5"/>
          <p:cNvSpPr txBox="1"/>
          <p:nvPr/>
        </p:nvSpPr>
        <p:spPr>
          <a:xfrm>
            <a:off x="1023815" y="1934580"/>
            <a:ext cx="11338346" cy="1178079"/>
          </a:xfrm>
          <a:prstGeom prst="rect">
            <a:avLst/>
          </a:prstGeom>
          <a:noFill/>
        </p:spPr>
        <p:txBody>
          <a:bodyPr wrap="square" rtlCol="0">
            <a:spAutoFit/>
          </a:bodyPr>
          <a:lstStyle/>
          <a:p>
            <a:pPr>
              <a:lnSpc>
                <a:spcPct val="80000"/>
              </a:lnSpc>
            </a:pPr>
            <a:r>
              <a:rPr lang="en-GB" sz="8700" dirty="0" smtClean="0">
                <a:solidFill>
                  <a:srgbClr val="C00000"/>
                </a:solidFill>
                <a:latin typeface="Frutiger LT Std 55 Roman"/>
                <a:cs typeface="Frutiger LT Std 55 Roman"/>
              </a:rPr>
              <a:t>Meeting Minutes App</a:t>
            </a:r>
            <a:endParaRPr lang="en-GB" sz="8700" dirty="0">
              <a:solidFill>
                <a:srgbClr val="C00000"/>
              </a:solidFill>
              <a:latin typeface="Frutiger LT Std 55 Roman"/>
              <a:cs typeface="Frutiger LT Std 55 Roman"/>
            </a:endParaRPr>
          </a:p>
        </p:txBody>
      </p:sp>
      <p:sp>
        <p:nvSpPr>
          <p:cNvPr id="8" name="TextBox 7"/>
          <p:cNvSpPr txBox="1"/>
          <p:nvPr/>
        </p:nvSpPr>
        <p:spPr>
          <a:xfrm>
            <a:off x="1225182" y="6366528"/>
            <a:ext cx="11865554" cy="400110"/>
          </a:xfrm>
          <a:prstGeom prst="rect">
            <a:avLst/>
          </a:prstGeom>
          <a:noFill/>
        </p:spPr>
        <p:txBody>
          <a:bodyPr wrap="square" rtlCol="0">
            <a:spAutoFit/>
          </a:bodyPr>
          <a:lstStyle/>
          <a:p>
            <a:r>
              <a:rPr lang="it-IT" sz="2000" dirty="0" smtClean="0">
                <a:solidFill>
                  <a:srgbClr val="C00000"/>
                </a:solidFill>
                <a:latin typeface="Frutiger LT Std 55 Roman"/>
                <a:cs typeface="Frutiger LT Std 55 Roman"/>
              </a:rPr>
              <a:t>By: </a:t>
            </a:r>
            <a:r>
              <a:rPr lang="it-IT" sz="2000" dirty="0">
                <a:solidFill>
                  <a:srgbClr val="C00000"/>
                </a:solidFill>
                <a:latin typeface="Frutiger LT Std 55 Roman"/>
                <a:cs typeface="Frutiger LT Std 55 Roman"/>
              </a:rPr>
              <a:t> </a:t>
            </a:r>
            <a:r>
              <a:rPr lang="it-IT" sz="2000" dirty="0" smtClean="0">
                <a:solidFill>
                  <a:srgbClr val="C00000"/>
                </a:solidFill>
                <a:latin typeface="Frutiger LT Std 55 Roman"/>
                <a:cs typeface="Frutiger LT Std 55 Roman"/>
              </a:rPr>
              <a:t>Lynn Lynn Oo @ S.Mor.Sangeetha (A0186875H)</a:t>
            </a:r>
            <a:endParaRPr lang="tr-TR" sz="2000" dirty="0">
              <a:solidFill>
                <a:srgbClr val="C00000"/>
              </a:solidFill>
              <a:effectLst/>
              <a:latin typeface="Frutiger LT Std 55 Roman"/>
              <a:cs typeface="Frutiger LT Std 55 Roman"/>
            </a:endParaRPr>
          </a:p>
        </p:txBody>
      </p:sp>
      <p:sp>
        <p:nvSpPr>
          <p:cNvPr id="9" name="TextBox 8"/>
          <p:cNvSpPr txBox="1"/>
          <p:nvPr/>
        </p:nvSpPr>
        <p:spPr>
          <a:xfrm>
            <a:off x="1168193" y="7456326"/>
            <a:ext cx="18659849" cy="3599768"/>
          </a:xfrm>
          <a:prstGeom prst="rect">
            <a:avLst/>
          </a:prstGeom>
          <a:noFill/>
        </p:spPr>
        <p:txBody>
          <a:bodyPr wrap="square" rtlCol="0">
            <a:spAutoFit/>
          </a:bodyPr>
          <a:lstStyle/>
          <a:p>
            <a:pPr algn="just">
              <a:lnSpc>
                <a:spcPts val="3000"/>
              </a:lnSpc>
              <a:spcAft>
                <a:spcPts val="1800"/>
              </a:spcAft>
              <a:tabLst>
                <a:tab pos="18384838" algn="l"/>
              </a:tabLst>
            </a:pPr>
            <a:r>
              <a:rPr lang="en-SG" sz="2200" dirty="0">
                <a:latin typeface="Frutiger LT Std 55 Roman"/>
              </a:rPr>
              <a:t>Every day, important meetings take place in every office. Numerous, non-formalized meetings typically produce varying styles of meeting minutes. This lack of structure negatively impacts organizations, hindering the decision making process.  In some instances it can bring a project to a screeching halt.</a:t>
            </a:r>
          </a:p>
          <a:p>
            <a:pPr algn="just">
              <a:lnSpc>
                <a:spcPts val="3000"/>
              </a:lnSpc>
              <a:spcAft>
                <a:spcPts val="1800"/>
              </a:spcAft>
              <a:tabLst>
                <a:tab pos="18384838" algn="l"/>
              </a:tabLst>
            </a:pPr>
            <a:r>
              <a:rPr lang="en-SG" sz="2200" dirty="0">
                <a:latin typeface="Frutiger LT Std 55 Roman"/>
              </a:rPr>
              <a:t>Decisions made in these meetings may involve a lot of time, money and can even change people’s careers. With important things at stake in meetings, it’s no wonder meeting minutes are considered of great value. Meeting minutes serve as a record of what was discussed and decided in a meeting, what actions must be taken, who must take them and when.</a:t>
            </a:r>
          </a:p>
          <a:p>
            <a:pPr algn="just">
              <a:lnSpc>
                <a:spcPts val="3000"/>
              </a:lnSpc>
              <a:spcAft>
                <a:spcPts val="1800"/>
              </a:spcAft>
              <a:tabLst>
                <a:tab pos="18384838" algn="l"/>
              </a:tabLst>
            </a:pPr>
            <a:r>
              <a:rPr lang="en-SG" sz="2200" dirty="0">
                <a:latin typeface="Frutiger LT Std 55 Roman"/>
              </a:rPr>
              <a:t>Using an application like Meeting Minutes App can help bring order to the chaos, assisting organizations in formalizing minutes and streamlining meeting procedures.</a:t>
            </a:r>
          </a:p>
        </p:txBody>
      </p:sp>
      <p:sp>
        <p:nvSpPr>
          <p:cNvPr id="21" name="Rectangle 20"/>
          <p:cNvSpPr/>
          <p:nvPr/>
        </p:nvSpPr>
        <p:spPr>
          <a:xfrm>
            <a:off x="0" y="0"/>
            <a:ext cx="785107" cy="1127941"/>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1128929" y="22680137"/>
            <a:ext cx="18642124" cy="1938992"/>
          </a:xfrm>
          <a:prstGeom prst="rect">
            <a:avLst/>
          </a:prstGeom>
          <a:noFill/>
        </p:spPr>
        <p:txBody>
          <a:bodyPr wrap="square" rtlCol="0">
            <a:spAutoFit/>
          </a:bodyPr>
          <a:lstStyle/>
          <a:p>
            <a:pPr>
              <a:lnSpc>
                <a:spcPts val="3600"/>
              </a:lnSpc>
              <a:spcAft>
                <a:spcPts val="1800"/>
              </a:spcAft>
            </a:pPr>
            <a:r>
              <a:rPr lang="en-GB" sz="3000" b="1" dirty="0" smtClean="0">
                <a:solidFill>
                  <a:srgbClr val="1E2264"/>
                </a:solidFill>
                <a:latin typeface="Frutiger LT Std 55 Roman" panose="020B0602020204020204" pitchFamily="34" charset="0"/>
                <a:cs typeface="Frutiger LT Std 75 Black"/>
              </a:rPr>
              <a:t>Solution</a:t>
            </a:r>
          </a:p>
          <a:p>
            <a:pPr>
              <a:lnSpc>
                <a:spcPts val="3000"/>
              </a:lnSpc>
              <a:spcAft>
                <a:spcPts val="1800"/>
              </a:spcAft>
            </a:pPr>
            <a:r>
              <a:rPr lang="en-SG" sz="2200" dirty="0" smtClean="0">
                <a:latin typeface="Frutiger LT Std 55 Roman"/>
              </a:rPr>
              <a:t>The Meeting Minutes Application is designed on Web Application Platform including JavaScript, Ajax and used the ADO.net data Access technology that is remarkable and scalable architecture. The use of stored procedure in this application provides better security to data. The UI are designed by using HTML5 and bootstrap so that the screen can be compactible with all device due to its responsive.</a:t>
            </a:r>
            <a:endParaRPr lang="en-GB" sz="2200" dirty="0" smtClean="0">
              <a:latin typeface="Frutiger LT Std 55 Roman"/>
            </a:endParaRPr>
          </a:p>
        </p:txBody>
      </p:sp>
      <p:sp>
        <p:nvSpPr>
          <p:cNvPr id="17" name="TextBox 16"/>
          <p:cNvSpPr txBox="1"/>
          <p:nvPr/>
        </p:nvSpPr>
        <p:spPr>
          <a:xfrm>
            <a:off x="1320415" y="25642218"/>
            <a:ext cx="18743937" cy="2262158"/>
          </a:xfrm>
          <a:prstGeom prst="rect">
            <a:avLst/>
          </a:prstGeom>
          <a:noFill/>
        </p:spPr>
        <p:txBody>
          <a:bodyPr wrap="square" rtlCol="0">
            <a:spAutoFit/>
          </a:bodyPr>
          <a:lstStyle/>
          <a:p>
            <a:pPr>
              <a:lnSpc>
                <a:spcPts val="3600"/>
              </a:lnSpc>
              <a:spcAft>
                <a:spcPts val="1800"/>
              </a:spcAft>
            </a:pPr>
            <a:r>
              <a:rPr lang="en-GB" sz="3000" b="1" dirty="0" smtClean="0">
                <a:solidFill>
                  <a:srgbClr val="1E2264"/>
                </a:solidFill>
                <a:latin typeface="Frutiger LT Std 55 Roman" panose="020B0602020204020204" pitchFamily="34" charset="0"/>
                <a:cs typeface="Frutiger LT Std 75 Black"/>
              </a:rPr>
              <a:t>Technical Challenges</a:t>
            </a:r>
            <a:endParaRPr lang="en-SG" sz="3000" b="1" dirty="0">
              <a:solidFill>
                <a:srgbClr val="1E2264"/>
              </a:solidFill>
              <a:latin typeface="Frutiger LT Std 55 Roman" panose="020B0602020204020204" pitchFamily="34" charset="0"/>
            </a:endParaRPr>
          </a:p>
          <a:p>
            <a:pPr marL="342900" lvl="0" indent="-342900">
              <a:buFont typeface="Arial" panose="020B0604020202020204" pitchFamily="34" charset="0"/>
              <a:buChar char="•"/>
            </a:pPr>
            <a:r>
              <a:rPr lang="en-US" sz="2400" dirty="0" smtClean="0"/>
              <a:t>Coding </a:t>
            </a:r>
            <a:r>
              <a:rPr lang="en-US" sz="2400" dirty="0"/>
              <a:t>part is longer than expectation</a:t>
            </a:r>
            <a:r>
              <a:rPr lang="en-US" sz="2400" dirty="0" smtClean="0"/>
              <a:t>.</a:t>
            </a:r>
          </a:p>
          <a:p>
            <a:pPr marL="342900" lvl="0" indent="-342900">
              <a:buFont typeface="Arial" panose="020B0604020202020204" pitchFamily="34" charset="0"/>
              <a:buChar char="•"/>
            </a:pPr>
            <a:r>
              <a:rPr lang="en-US" sz="2400" dirty="0"/>
              <a:t>Scalability is a difficult thing </a:t>
            </a:r>
            <a:r>
              <a:rPr lang="en-US" sz="2400" dirty="0" smtClean="0"/>
              <a:t>to </a:t>
            </a:r>
            <a:r>
              <a:rPr lang="en-US" sz="2400" dirty="0"/>
              <a:t>manage</a:t>
            </a:r>
            <a:r>
              <a:rPr lang="en-US" sz="2400" dirty="0" smtClean="0"/>
              <a:t>.</a:t>
            </a:r>
          </a:p>
          <a:p>
            <a:pPr marL="342900" lvl="0" indent="-342900">
              <a:buFont typeface="Arial" panose="020B0604020202020204" pitchFamily="34" charset="0"/>
              <a:buChar char="•"/>
            </a:pPr>
            <a:r>
              <a:rPr lang="en-US" sz="2400" dirty="0" smtClean="0"/>
              <a:t>Ajax Toolkit library have security </a:t>
            </a:r>
            <a:r>
              <a:rPr lang="en-US" sz="2400" dirty="0"/>
              <a:t>vulnerabilities that need updating</a:t>
            </a:r>
            <a:r>
              <a:rPr lang="en-US" sz="2400" dirty="0" smtClean="0"/>
              <a:t>.</a:t>
            </a:r>
          </a:p>
          <a:p>
            <a:pPr marL="342900" lvl="0" indent="-342900">
              <a:buFont typeface="Arial" panose="020B0604020202020204" pitchFamily="34" charset="0"/>
              <a:buChar char="•"/>
            </a:pPr>
            <a:r>
              <a:rPr lang="en-US" sz="2400" dirty="0" smtClean="0"/>
              <a:t>Design Control Problem.</a:t>
            </a:r>
            <a:endParaRPr lang="en-SG" sz="2400" dirty="0"/>
          </a:p>
        </p:txBody>
      </p:sp>
      <p:sp>
        <p:nvSpPr>
          <p:cNvPr id="12" name="TextBox 11"/>
          <p:cNvSpPr txBox="1"/>
          <p:nvPr/>
        </p:nvSpPr>
        <p:spPr>
          <a:xfrm>
            <a:off x="1071940" y="11221507"/>
            <a:ext cx="18756102" cy="1892826"/>
          </a:xfrm>
          <a:prstGeom prst="rect">
            <a:avLst/>
          </a:prstGeom>
          <a:noFill/>
        </p:spPr>
        <p:txBody>
          <a:bodyPr wrap="square" rtlCol="0">
            <a:spAutoFit/>
          </a:bodyPr>
          <a:lstStyle/>
          <a:p>
            <a:pPr>
              <a:lnSpc>
                <a:spcPts val="3600"/>
              </a:lnSpc>
              <a:spcAft>
                <a:spcPts val="1800"/>
              </a:spcAft>
            </a:pPr>
            <a:r>
              <a:rPr lang="en-GB" sz="3000" b="1" dirty="0">
                <a:solidFill>
                  <a:srgbClr val="1E2264"/>
                </a:solidFill>
                <a:latin typeface="Frutiger LT Std 55 Roman" panose="020B0602020204020204" pitchFamily="34" charset="0"/>
                <a:cs typeface="Frutiger LT Std 75 Black"/>
              </a:rPr>
              <a:t>Objective</a:t>
            </a:r>
          </a:p>
          <a:p>
            <a:r>
              <a:rPr lang="en-US" sz="2400" dirty="0" smtClean="0"/>
              <a:t>Using an Meeting Minutes </a:t>
            </a:r>
            <a:r>
              <a:rPr lang="en-US" sz="2400" dirty="0"/>
              <a:t>A</a:t>
            </a:r>
            <a:r>
              <a:rPr lang="en-US" sz="2400" dirty="0" smtClean="0"/>
              <a:t>pplication </a:t>
            </a:r>
            <a:r>
              <a:rPr lang="en-US" sz="2400" dirty="0"/>
              <a:t>will be saved </a:t>
            </a:r>
            <a:r>
              <a:rPr lang="en-US" sz="2400" dirty="0" smtClean="0"/>
              <a:t>resources like </a:t>
            </a:r>
            <a:r>
              <a:rPr lang="en-US" sz="2400" dirty="0"/>
              <a:t>time, human </a:t>
            </a:r>
            <a:r>
              <a:rPr lang="en-US" sz="2400" dirty="0" smtClean="0"/>
              <a:t>effort, cost </a:t>
            </a:r>
            <a:r>
              <a:rPr lang="en-US" sz="2400" dirty="0"/>
              <a:t>of the paper</a:t>
            </a:r>
            <a:r>
              <a:rPr lang="en-US" sz="2400" dirty="0" smtClean="0"/>
              <a:t> </a:t>
            </a:r>
            <a:r>
              <a:rPr lang="en-US" sz="2400" dirty="0"/>
              <a:t>and can perform all actions in one </a:t>
            </a:r>
            <a:r>
              <a:rPr lang="en-US" sz="2400" dirty="0" smtClean="0"/>
              <a:t>place so that </a:t>
            </a:r>
            <a:r>
              <a:rPr lang="en-SG" sz="2400" dirty="0" smtClean="0"/>
              <a:t>can be easily </a:t>
            </a:r>
            <a:r>
              <a:rPr lang="en-SG" sz="2400" dirty="0"/>
              <a:t>capture discussions and decisions, </a:t>
            </a:r>
            <a:r>
              <a:rPr lang="en-SG" sz="2400" dirty="0" smtClean="0"/>
              <a:t>distribute </a:t>
            </a:r>
            <a:r>
              <a:rPr lang="en-SG" sz="2400" dirty="0"/>
              <a:t>minutes to </a:t>
            </a:r>
            <a:r>
              <a:rPr lang="en-SG" sz="2400" dirty="0" smtClean="0"/>
              <a:t>attendees, </a:t>
            </a:r>
            <a:r>
              <a:rPr lang="en-US" sz="2400" dirty="0" smtClean="0"/>
              <a:t>save as online </a:t>
            </a:r>
            <a:r>
              <a:rPr lang="en-US" sz="2400" dirty="0"/>
              <a:t>archiving of  meeting minutes </a:t>
            </a:r>
            <a:r>
              <a:rPr lang="en-US" sz="2400" dirty="0" smtClean="0"/>
              <a:t>and </a:t>
            </a:r>
            <a:r>
              <a:rPr lang="en-SG" sz="2400" dirty="0" smtClean="0"/>
              <a:t>to </a:t>
            </a:r>
            <a:r>
              <a:rPr lang="en-SG" sz="2400" dirty="0"/>
              <a:t>minimizes the struggles of trying to capture all relevant </a:t>
            </a:r>
            <a:r>
              <a:rPr lang="en-SG" sz="2400" dirty="0" smtClean="0"/>
              <a:t>information.</a:t>
            </a:r>
            <a:endParaRPr lang="en-GB" sz="2400" dirty="0"/>
          </a:p>
        </p:txBody>
      </p:sp>
      <p:pic>
        <p:nvPicPr>
          <p:cNvPr id="20" name="Picture 19"/>
          <p:cNvPicPr/>
          <p:nvPr/>
        </p:nvPicPr>
        <p:blipFill>
          <a:blip r:embed="rId3"/>
          <a:stretch>
            <a:fillRect/>
          </a:stretch>
        </p:blipFill>
        <p:spPr>
          <a:xfrm>
            <a:off x="1320415" y="14448137"/>
            <a:ext cx="3959860" cy="7002780"/>
          </a:xfrm>
          <a:prstGeom prst="rect">
            <a:avLst/>
          </a:prstGeom>
          <a:ln>
            <a:solidFill>
              <a:srgbClr val="0070C0"/>
            </a:solidFill>
          </a:ln>
        </p:spPr>
      </p:pic>
      <p:pic>
        <p:nvPicPr>
          <p:cNvPr id="22" name="Picture 21"/>
          <p:cNvPicPr/>
          <p:nvPr/>
        </p:nvPicPr>
        <p:blipFill>
          <a:blip r:embed="rId4">
            <a:extLst>
              <a:ext uri="{28A0092B-C50C-407E-A947-70E740481C1C}">
                <a14:useLocalDpi xmlns:a14="http://schemas.microsoft.com/office/drawing/2010/main" val="0"/>
              </a:ext>
            </a:extLst>
          </a:blip>
          <a:stretch>
            <a:fillRect/>
          </a:stretch>
        </p:blipFill>
        <p:spPr>
          <a:xfrm>
            <a:off x="5576645" y="14448137"/>
            <a:ext cx="3977346" cy="6994616"/>
          </a:xfrm>
          <a:prstGeom prst="rect">
            <a:avLst/>
          </a:prstGeom>
          <a:ln>
            <a:solidFill>
              <a:srgbClr val="0070C0"/>
            </a:solidFill>
          </a:ln>
        </p:spPr>
      </p:pic>
      <p:pic>
        <p:nvPicPr>
          <p:cNvPr id="23" name="Picture 22"/>
          <p:cNvPicPr/>
          <p:nvPr/>
        </p:nvPicPr>
        <p:blipFill>
          <a:blip r:embed="rId5">
            <a:extLst>
              <a:ext uri="{28A0092B-C50C-407E-A947-70E740481C1C}">
                <a14:useLocalDpi xmlns:a14="http://schemas.microsoft.com/office/drawing/2010/main" val="0"/>
              </a:ext>
            </a:extLst>
          </a:blip>
          <a:stretch>
            <a:fillRect/>
          </a:stretch>
        </p:blipFill>
        <p:spPr>
          <a:xfrm>
            <a:off x="9873877" y="14448137"/>
            <a:ext cx="4645138" cy="2224910"/>
          </a:xfrm>
          <a:prstGeom prst="rect">
            <a:avLst/>
          </a:prstGeom>
          <a:ln>
            <a:solidFill>
              <a:srgbClr val="0070C0"/>
            </a:solidFill>
          </a:ln>
        </p:spPr>
      </p:pic>
      <p:pic>
        <p:nvPicPr>
          <p:cNvPr id="25" name="Picture 24"/>
          <p:cNvPicPr/>
          <p:nvPr/>
        </p:nvPicPr>
        <p:blipFill>
          <a:blip r:embed="rId6">
            <a:extLst>
              <a:ext uri="{28A0092B-C50C-407E-A947-70E740481C1C}">
                <a14:useLocalDpi xmlns:a14="http://schemas.microsoft.com/office/drawing/2010/main" val="0"/>
              </a:ext>
            </a:extLst>
          </a:blip>
          <a:stretch>
            <a:fillRect/>
          </a:stretch>
        </p:blipFill>
        <p:spPr>
          <a:xfrm>
            <a:off x="14868165" y="14452656"/>
            <a:ext cx="4719862" cy="4483122"/>
          </a:xfrm>
          <a:prstGeom prst="rect">
            <a:avLst/>
          </a:prstGeom>
          <a:ln>
            <a:solidFill>
              <a:srgbClr val="0070C0"/>
            </a:solidFill>
          </a:ln>
        </p:spPr>
      </p:pic>
      <p:pic>
        <p:nvPicPr>
          <p:cNvPr id="27" name="Picture 26"/>
          <p:cNvPicPr/>
          <p:nvPr/>
        </p:nvPicPr>
        <p:blipFill>
          <a:blip r:embed="rId7">
            <a:extLst>
              <a:ext uri="{28A0092B-C50C-407E-A947-70E740481C1C}">
                <a14:useLocalDpi xmlns:a14="http://schemas.microsoft.com/office/drawing/2010/main" val="0"/>
              </a:ext>
            </a:extLst>
          </a:blip>
          <a:stretch>
            <a:fillRect/>
          </a:stretch>
        </p:blipFill>
        <p:spPr>
          <a:xfrm>
            <a:off x="14868165" y="19083268"/>
            <a:ext cx="4719862" cy="2352040"/>
          </a:xfrm>
          <a:prstGeom prst="rect">
            <a:avLst/>
          </a:prstGeom>
          <a:ln>
            <a:solidFill>
              <a:srgbClr val="0070C0"/>
            </a:solidFill>
          </a:ln>
        </p:spPr>
      </p:pic>
      <p:pic>
        <p:nvPicPr>
          <p:cNvPr id="29" name="Picture 28"/>
          <p:cNvPicPr/>
          <p:nvPr/>
        </p:nvPicPr>
        <p:blipFill>
          <a:blip r:embed="rId8"/>
          <a:stretch>
            <a:fillRect/>
          </a:stretch>
        </p:blipFill>
        <p:spPr>
          <a:xfrm>
            <a:off x="9860572" y="16843286"/>
            <a:ext cx="4701012" cy="4599467"/>
          </a:xfrm>
          <a:prstGeom prst="rect">
            <a:avLst/>
          </a:prstGeom>
          <a:ln>
            <a:solidFill>
              <a:srgbClr val="0070C0"/>
            </a:solidFill>
          </a:ln>
        </p:spPr>
      </p:pic>
    </p:spTree>
    <p:extLst>
      <p:ext uri="{BB962C8B-B14F-4D97-AF65-F5344CB8AC3E}">
        <p14:creationId xmlns:p14="http://schemas.microsoft.com/office/powerpoint/2010/main" val="42058178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748</TotalTime>
  <Words>201</Words>
  <Application>Microsoft Office PowerPoint</Application>
  <PresentationFormat>Custom</PresentationFormat>
  <Paragraphs>15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Frutiger LT Std 55 Roman</vt:lpstr>
      <vt:lpstr>Frutiger LT Std 75 Black</vt:lpstr>
      <vt:lpstr>Office Theme</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 Chua</dc:creator>
  <cp:lastModifiedBy>Lynn Lynn Oo</cp:lastModifiedBy>
  <cp:revision>68</cp:revision>
  <dcterms:created xsi:type="dcterms:W3CDTF">2015-08-04T02:44:53Z</dcterms:created>
  <dcterms:modified xsi:type="dcterms:W3CDTF">2019-07-24T19:44:00Z</dcterms:modified>
</cp:coreProperties>
</file>