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20900" y="169650"/>
            <a:ext cx="6009600" cy="480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62775" y="297575"/>
            <a:ext cx="673200" cy="17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62775" y="2586275"/>
            <a:ext cx="673200" cy="9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862775" y="3855000"/>
            <a:ext cx="673200" cy="9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Mail Server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67925" y="359763"/>
            <a:ext cx="14505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Apache Server,Apache Tomcat,Lighttpd,node.js 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67925" y="922625"/>
            <a:ext cx="1450500" cy="36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PHP,Python,java 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flipH="1" rot="10800000">
            <a:off x="2616650" y="633200"/>
            <a:ext cx="12219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2602350" y="1086888"/>
            <a:ext cx="12384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5377525" y="29757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DNS setup and configuration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377525" y="66612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Web Server Security conf..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377525" y="103467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Various CMS and Web app installation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7311025" y="1407863"/>
            <a:ext cx="0" cy="35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4367750" y="2021375"/>
            <a:ext cx="15900" cy="55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 rot="10800000">
            <a:off x="3958925" y="2009325"/>
            <a:ext cx="8100" cy="57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>
            <a:off x="3990975" y="3582275"/>
            <a:ext cx="5100" cy="28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 rot="10800000">
            <a:off x="4375700" y="3553200"/>
            <a:ext cx="0" cy="3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flipH="1" rot="10800000">
            <a:off x="4542575" y="414300"/>
            <a:ext cx="8271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7132600" y="4343825"/>
            <a:ext cx="9903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 flipH="1" rot="10800000">
            <a:off x="5080825" y="1585325"/>
            <a:ext cx="296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 flipH="1" rot="10800000">
            <a:off x="5080825" y="1189325"/>
            <a:ext cx="296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>
            <a:off x="5073050" y="402625"/>
            <a:ext cx="10200" cy="117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2941275" y="1384325"/>
            <a:ext cx="616800" cy="9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FTP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" name="Google Shape;76;p13"/>
          <p:cNvCxnSpPr/>
          <p:nvPr/>
        </p:nvCxnSpPr>
        <p:spPr>
          <a:xfrm flipH="1" rot="10800000">
            <a:off x="3566250" y="1546625"/>
            <a:ext cx="3045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endCxn id="75" idx="3"/>
          </p:cNvCxnSpPr>
          <p:nvPr/>
        </p:nvCxnSpPr>
        <p:spPr>
          <a:xfrm rot="10800000">
            <a:off x="3558075" y="1881125"/>
            <a:ext cx="3126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1153950" y="1384325"/>
            <a:ext cx="14505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CrushFTP,Pure-FTPD,VsFTPd,ProFTPd 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" name="Google Shape;79;p13"/>
          <p:cNvCxnSpPr>
            <a:stCxn id="78" idx="3"/>
          </p:cNvCxnSpPr>
          <p:nvPr/>
        </p:nvCxnSpPr>
        <p:spPr>
          <a:xfrm>
            <a:off x="2604450" y="1636775"/>
            <a:ext cx="3366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1153950" y="3855275"/>
            <a:ext cx="14505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SendMail,PostFix,Qmail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" name="Google Shape;81;p13"/>
          <p:cNvCxnSpPr/>
          <p:nvPr/>
        </p:nvCxnSpPr>
        <p:spPr>
          <a:xfrm flipH="1" rot="10800000">
            <a:off x="2614413" y="3991113"/>
            <a:ext cx="12384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5377525" y="4223550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Subdomain setup and configuration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377525" y="145812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Installation webmail app and configure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" name="Google Shape;84;p13"/>
          <p:cNvCxnSpPr/>
          <p:nvPr/>
        </p:nvCxnSpPr>
        <p:spPr>
          <a:xfrm flipH="1">
            <a:off x="4562825" y="3951850"/>
            <a:ext cx="29640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/>
          <p:nvPr/>
        </p:nvCxnSpPr>
        <p:spPr>
          <a:xfrm>
            <a:off x="7506450" y="1588875"/>
            <a:ext cx="20400" cy="236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 flipH="1" rot="10800000">
            <a:off x="5080825" y="802413"/>
            <a:ext cx="296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 txBox="1"/>
          <p:nvPr/>
        </p:nvSpPr>
        <p:spPr>
          <a:xfrm>
            <a:off x="1170025" y="2564500"/>
            <a:ext cx="1450500" cy="5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mariaDB Server,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Mysql Server and etc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 flipH="1" rot="10800000">
            <a:off x="2630475" y="2745875"/>
            <a:ext cx="12384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/>
          <p:nvPr/>
        </p:nvCxnSpPr>
        <p:spPr>
          <a:xfrm flipH="1" rot="10800000">
            <a:off x="4562825" y="4350150"/>
            <a:ext cx="8271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 txBox="1"/>
          <p:nvPr/>
        </p:nvSpPr>
        <p:spPr>
          <a:xfrm>
            <a:off x="5377525" y="4592100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POP configure ,  IMAP configuration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 flipH="1" rot="10800000">
            <a:off x="4562825" y="4718700"/>
            <a:ext cx="8271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/>
          <p:nvPr/>
        </p:nvCxnSpPr>
        <p:spPr>
          <a:xfrm rot="10800000">
            <a:off x="7132600" y="319450"/>
            <a:ext cx="9903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/>
          <p:nvPr/>
        </p:nvCxnSpPr>
        <p:spPr>
          <a:xfrm>
            <a:off x="8122900" y="342225"/>
            <a:ext cx="0" cy="401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 rot="10800000">
            <a:off x="7132625" y="495775"/>
            <a:ext cx="718500" cy="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/>
          <p:nvPr/>
        </p:nvCxnSpPr>
        <p:spPr>
          <a:xfrm flipH="1" rot="10800000">
            <a:off x="3579975" y="2294975"/>
            <a:ext cx="17448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3"/>
          <p:cNvSpPr txBox="1"/>
          <p:nvPr/>
        </p:nvSpPr>
        <p:spPr>
          <a:xfrm>
            <a:off x="5324775" y="2192325"/>
            <a:ext cx="1755000" cy="25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Subdomain setup and configuration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7839913" y="495775"/>
            <a:ext cx="11100" cy="18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 flipH="1">
            <a:off x="7079700" y="2315075"/>
            <a:ext cx="7815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3"/>
          <p:cNvSpPr/>
          <p:nvPr/>
        </p:nvSpPr>
        <p:spPr>
          <a:xfrm>
            <a:off x="3945700" y="3029725"/>
            <a:ext cx="100650" cy="117100"/>
          </a:xfrm>
          <a:prstGeom prst="flowChartMagneticDisk">
            <a:avLst/>
          </a:prstGeom>
          <a:solidFill>
            <a:srgbClr val="1B212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4098100" y="3182125"/>
            <a:ext cx="100650" cy="117100"/>
          </a:xfrm>
          <a:prstGeom prst="flowChartMagneticDisk">
            <a:avLst/>
          </a:prstGeom>
          <a:solidFill>
            <a:srgbClr val="1B212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250500" y="3334525"/>
            <a:ext cx="100650" cy="117100"/>
          </a:xfrm>
          <a:prstGeom prst="flowChartMagneticDisk">
            <a:avLst/>
          </a:prstGeom>
          <a:solidFill>
            <a:srgbClr val="1B212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4250500" y="3018675"/>
            <a:ext cx="100650" cy="117100"/>
          </a:xfrm>
          <a:prstGeom prst="flowChartMagneticDisk">
            <a:avLst/>
          </a:prstGeom>
          <a:solidFill>
            <a:srgbClr val="1B212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3945700" y="3334525"/>
            <a:ext cx="100650" cy="117100"/>
          </a:xfrm>
          <a:prstGeom prst="flowChartMagneticDisk">
            <a:avLst/>
          </a:prstGeom>
          <a:solidFill>
            <a:srgbClr val="1B212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8163375" y="193450"/>
            <a:ext cx="6168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Host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