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304" r:id="rId3"/>
    <p:sldId id="313" r:id="rId4"/>
    <p:sldId id="312" r:id="rId5"/>
    <p:sldId id="305" r:id="rId6"/>
    <p:sldId id="306" r:id="rId7"/>
    <p:sldId id="314" r:id="rId8"/>
    <p:sldId id="307" r:id="rId9"/>
    <p:sldId id="309" r:id="rId10"/>
    <p:sldId id="308" r:id="rId11"/>
    <p:sldId id="315" r:id="rId12"/>
    <p:sldId id="310" r:id="rId13"/>
    <p:sldId id="321" r:id="rId14"/>
    <p:sldId id="316" r:id="rId15"/>
    <p:sldId id="317" r:id="rId16"/>
    <p:sldId id="322" r:id="rId17"/>
    <p:sldId id="320" r:id="rId18"/>
    <p:sldId id="319" r:id="rId19"/>
    <p:sldId id="31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6D79D-A8AE-4C60-BA86-CBAA94A16B93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468A-6431-420D-9271-404161FEB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71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6D79D-A8AE-4C60-BA86-CBAA94A16B93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468A-6431-420D-9271-404161FEB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48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6D79D-A8AE-4C60-BA86-CBAA94A16B93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468A-6431-420D-9271-404161FEB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64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6D79D-A8AE-4C60-BA86-CBAA94A16B93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468A-6431-420D-9271-404161FEB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398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6D79D-A8AE-4C60-BA86-CBAA94A16B93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468A-6431-420D-9271-404161FEB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048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6D79D-A8AE-4C60-BA86-CBAA94A16B93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468A-6431-420D-9271-404161FEB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624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6D79D-A8AE-4C60-BA86-CBAA94A16B93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468A-6431-420D-9271-404161FEB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8621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6D79D-A8AE-4C60-BA86-CBAA94A16B93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468A-6431-420D-9271-404161FEB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348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6D79D-A8AE-4C60-BA86-CBAA94A16B93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468A-6431-420D-9271-404161FEB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60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6D79D-A8AE-4C60-BA86-CBAA94A16B93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468A-6431-420D-9271-404161FEB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1813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6D79D-A8AE-4C60-BA86-CBAA94A16B93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468A-6431-420D-9271-404161FEB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92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6D79D-A8AE-4C60-BA86-CBAA94A16B93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7468A-6431-420D-9271-404161FEB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75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Phase of </a:t>
            </a:r>
            <a:r>
              <a:rPr lang="en-US" dirty="0" err="1"/>
              <a:t>MiniTwitter</a:t>
            </a:r>
            <a:r>
              <a:rPr lang="en-US" dirty="0"/>
              <a:t>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CSCI 4800 003: Web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2152638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Suggestions for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time a new tweet is inserted</a:t>
            </a:r>
          </a:p>
          <a:p>
            <a:pPr lvl="1"/>
            <a:r>
              <a:rPr lang="en-US" dirty="0"/>
              <a:t>For each hashtag #x in the tweet </a:t>
            </a:r>
          </a:p>
          <a:p>
            <a:pPr lvl="2"/>
            <a:r>
              <a:rPr lang="en-US" dirty="0"/>
              <a:t>Check if #x exists in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Hashtag </a:t>
            </a:r>
            <a:r>
              <a:rPr lang="en-US" dirty="0"/>
              <a:t>table.</a:t>
            </a:r>
          </a:p>
          <a:p>
            <a:pPr lvl="3"/>
            <a:r>
              <a:rPr lang="en-US" dirty="0"/>
              <a:t>If not, insert a new record for #x</a:t>
            </a:r>
          </a:p>
          <a:p>
            <a:pPr lvl="3"/>
            <a:r>
              <a:rPr lang="en-US" dirty="0"/>
              <a:t>If Yes, update the count field for #x</a:t>
            </a:r>
          </a:p>
          <a:p>
            <a:pPr lvl="2"/>
            <a:r>
              <a:rPr lang="en-US" dirty="0"/>
              <a:t>Insert a record in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tweetHashtag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/>
              <a:t>table, using </a:t>
            </a:r>
            <a:r>
              <a:rPr lang="en-US" dirty="0" err="1"/>
              <a:t>tweetID</a:t>
            </a:r>
            <a:r>
              <a:rPr lang="en-US" dirty="0"/>
              <a:t>, and </a:t>
            </a:r>
            <a:r>
              <a:rPr lang="en-US" dirty="0" err="1"/>
              <a:t>hashtagID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434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(DONE)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046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(DONE)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7387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A user can follow another user.</a:t>
            </a:r>
          </a:p>
          <a:p>
            <a:r>
              <a:rPr lang="en-US" dirty="0"/>
              <a:t>For each user in the “Who to Follow” section, you will add a follow/unfollow button (depending on the case).</a:t>
            </a:r>
          </a:p>
          <a:p>
            <a:r>
              <a:rPr lang="en-US" dirty="0"/>
              <a:t>Using this button, a user can decide to follow or unfollow another user.</a:t>
            </a:r>
          </a:p>
          <a:p>
            <a:pPr lvl="1"/>
            <a:r>
              <a:rPr lang="en-US" dirty="0"/>
              <a:t>If the user is following a user, an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unfollow</a:t>
            </a:r>
            <a:r>
              <a:rPr lang="en-US" dirty="0"/>
              <a:t> button appears next to her name.</a:t>
            </a:r>
          </a:p>
          <a:p>
            <a:pPr lvl="1"/>
            <a:r>
              <a:rPr lang="en-US" dirty="0"/>
              <a:t>If a user is not followed, a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follow</a:t>
            </a:r>
            <a:r>
              <a:rPr lang="en-US" dirty="0"/>
              <a:t> button appears next to her name. </a:t>
            </a:r>
          </a:p>
          <a:p>
            <a:pPr lvl="1"/>
            <a:r>
              <a:rPr lang="en-US" dirty="0"/>
              <a:t>Clicking on a follow/unfollow button will finally return to the same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home.jsp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/>
              <a:t>For simplicity, you can list all users in the who to follow section.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461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 for Implementation (DONE)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implement follow, you need to make one new table</a:t>
            </a:r>
          </a:p>
          <a:p>
            <a:pPr lvl="1"/>
            <a:r>
              <a:rPr lang="en-US" dirty="0"/>
              <a:t>Follow(</a:t>
            </a:r>
            <a:r>
              <a:rPr lang="en-US" dirty="0" err="1"/>
              <a:t>userID</a:t>
            </a:r>
            <a:r>
              <a:rPr lang="en-US" dirty="0"/>
              <a:t>, </a:t>
            </a:r>
            <a:r>
              <a:rPr lang="en-US" dirty="0" err="1"/>
              <a:t>followedUserID</a:t>
            </a:r>
            <a:r>
              <a:rPr lang="en-US" dirty="0"/>
              <a:t>, </a:t>
            </a:r>
            <a:r>
              <a:rPr lang="en-US" dirty="0" err="1"/>
              <a:t>followDate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 record in this table means that user with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UserID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/>
              <a:t>follows user with ID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followedUserID</a:t>
            </a:r>
            <a:r>
              <a:rPr lang="en-US" dirty="0"/>
              <a:t> on </a:t>
            </a:r>
            <a:r>
              <a:rPr lang="en-US" dirty="0" err="1"/>
              <a:t>datetime</a:t>
            </a:r>
            <a:r>
              <a:rPr lang="en-US" dirty="0"/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followDate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US" dirty="0"/>
              <a:t>Hint: You will use this date for selecting recent notifications</a:t>
            </a:r>
          </a:p>
          <a:p>
            <a:endParaRPr lang="en-US" dirty="0"/>
          </a:p>
          <a:p>
            <a:r>
              <a:rPr lang="en-US" dirty="0"/>
              <a:t>THIS IS DONE AND WORKING</a:t>
            </a:r>
          </a:p>
        </p:txBody>
      </p:sp>
    </p:spTree>
    <p:extLst>
      <p:ext uri="{BB962C8B-B14F-4D97-AF65-F5344CB8AC3E}">
        <p14:creationId xmlns:p14="http://schemas.microsoft.com/office/powerpoint/2010/main" val="1709918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Enhanced Security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74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Salted and Hashed Password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notion of salted and hash passwords</a:t>
            </a:r>
          </a:p>
          <a:p>
            <a:r>
              <a:rPr lang="en-US" dirty="0"/>
              <a:t>All passwords must be salted and hashed, using SHA-256</a:t>
            </a:r>
          </a:p>
          <a:p>
            <a:r>
              <a:rPr lang="en-US" dirty="0"/>
              <a:t>For this you need to add a column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salt </a:t>
            </a:r>
            <a:r>
              <a:rPr lang="en-US" dirty="0"/>
              <a:t>to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user</a:t>
            </a:r>
            <a:r>
              <a:rPr lang="en-US" dirty="0"/>
              <a:t> table</a:t>
            </a:r>
          </a:p>
          <a:p>
            <a:r>
              <a:rPr lang="en-US" dirty="0"/>
              <a:t>Instead of storing a </a:t>
            </a:r>
            <a:r>
              <a:rPr lang="en-US" dirty="0" err="1"/>
              <a:t>cleartext</a:t>
            </a:r>
            <a:r>
              <a:rPr lang="en-US" dirty="0"/>
              <a:t> password, you must store a </a:t>
            </a:r>
            <a:r>
              <a:rPr lang="en-US" dirty="0" err="1"/>
              <a:t>salted+hashed</a:t>
            </a:r>
            <a:r>
              <a:rPr lang="en-US" dirty="0"/>
              <a:t> password for the user.</a:t>
            </a:r>
          </a:p>
          <a:p>
            <a:r>
              <a:rPr lang="en-US" dirty="0"/>
              <a:t>Your login authorization must be changed to reflect this.</a:t>
            </a:r>
          </a:p>
          <a:p>
            <a:r>
              <a:rPr lang="en-US" dirty="0"/>
              <a:t>Your forgot password must also consider this change.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678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62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Homepage, a user sees twits from those she follows + those she is mentioned in + those posted by her</a:t>
            </a:r>
          </a:p>
          <a:p>
            <a:r>
              <a:rPr lang="en-US" dirty="0"/>
              <a:t>In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home.jsp</a:t>
            </a:r>
            <a:r>
              <a:rPr lang="en-US" dirty="0"/>
              <a:t> under user’s profile picture (Top Left)</a:t>
            </a:r>
          </a:p>
          <a:p>
            <a:pPr lvl="1"/>
            <a:r>
              <a:rPr lang="en-US" dirty="0"/>
              <a:t>The count for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tweets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following </a:t>
            </a:r>
            <a:r>
              <a:rPr lang="en-US" dirty="0"/>
              <a:t>and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followers </a:t>
            </a:r>
            <a:r>
              <a:rPr lang="en-US" dirty="0"/>
              <a:t>must be updated after each change. (DONE)</a:t>
            </a:r>
          </a:p>
          <a:p>
            <a:pPr lvl="1"/>
            <a:r>
              <a:rPr lang="en-US" dirty="0"/>
              <a:t>For example: once you delete a twit, the twit count must be updated accordingly. (DONE)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48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Credit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45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search button to header.</a:t>
            </a:r>
          </a:p>
          <a:p>
            <a:r>
              <a:rPr lang="en-US" dirty="0"/>
              <a:t>When a term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en-US" dirty="0"/>
              <a:t> is searched, the user is redirected to page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search.jsp</a:t>
            </a:r>
            <a:r>
              <a:rPr lang="en-US" dirty="0"/>
              <a:t> </a:t>
            </a:r>
          </a:p>
          <a:p>
            <a:r>
              <a:rPr lang="en-US" dirty="0"/>
              <a:t>This page shows </a:t>
            </a:r>
          </a:p>
          <a:p>
            <a:pPr lvl="1"/>
            <a:r>
              <a:rPr lang="en-US" dirty="0"/>
              <a:t>The list of all users who have term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en-US" dirty="0"/>
              <a:t> in their names.</a:t>
            </a:r>
          </a:p>
          <a:p>
            <a:pPr lvl="1"/>
            <a:r>
              <a:rPr lang="en-US" dirty="0"/>
              <a:t>All the tweets that have term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en-US" dirty="0"/>
              <a:t> in their text.</a:t>
            </a:r>
          </a:p>
          <a:p>
            <a:pPr lvl="1"/>
            <a:r>
              <a:rPr lang="en-US" dirty="0"/>
              <a:t>All the hashtags that have term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en-US" dirty="0"/>
              <a:t> in their text.</a:t>
            </a:r>
          </a:p>
        </p:txBody>
      </p:sp>
    </p:spTree>
    <p:extLst>
      <p:ext uri="{BB962C8B-B14F-4D97-AF65-F5344CB8AC3E}">
        <p14:creationId xmlns:p14="http://schemas.microsoft.com/office/powerpoint/2010/main" val="4287479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will complete our minimalist implementation of twitter in this final project.</a:t>
            </a:r>
          </a:p>
          <a:p>
            <a:r>
              <a:rPr lang="en-US" dirty="0"/>
              <a:t>You can add new fields, methods, etc. as needed, as long as you commit to the MVC architecture.</a:t>
            </a:r>
          </a:p>
          <a:p>
            <a:r>
              <a:rPr lang="en-US" dirty="0"/>
              <a:t>All best practices must be followed.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c:out</a:t>
            </a:r>
            <a:r>
              <a:rPr lang="en-US" dirty="0"/>
              <a:t>, </a:t>
            </a:r>
            <a:r>
              <a:rPr lang="en-US" dirty="0" err="1"/>
              <a:t>preparedStatement</a:t>
            </a:r>
            <a:r>
              <a:rPr lang="en-US" dirty="0"/>
              <a:t>, etc.</a:t>
            </a:r>
          </a:p>
          <a:p>
            <a:r>
              <a:rPr lang="en-US" dirty="0"/>
              <a:t>Make your own assumption for any missing piece of information.</a:t>
            </a:r>
          </a:p>
        </p:txBody>
      </p:sp>
    </p:spTree>
    <p:extLst>
      <p:ext uri="{BB962C8B-B14F-4D97-AF65-F5344CB8AC3E}">
        <p14:creationId xmlns:p14="http://schemas.microsoft.com/office/powerpoint/2010/main" val="277663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this final part, you will complete sections regarding </a:t>
            </a:r>
          </a:p>
          <a:p>
            <a:pPr lvl="1"/>
            <a:r>
              <a:rPr lang="en-US" dirty="0"/>
              <a:t>Remember me, 5 points</a:t>
            </a:r>
          </a:p>
          <a:p>
            <a:pPr lvl="1"/>
            <a:r>
              <a:rPr lang="en-US" dirty="0"/>
              <a:t>Notifications, 20 points (DONE needs testing Extra Credit as well)</a:t>
            </a:r>
          </a:p>
          <a:p>
            <a:pPr lvl="1"/>
            <a:r>
              <a:rPr lang="en-US" dirty="0"/>
              <a:t>Hashtags, 20 points</a:t>
            </a:r>
          </a:p>
          <a:p>
            <a:pPr lvl="1"/>
            <a:r>
              <a:rPr lang="en-US" dirty="0"/>
              <a:t>Trending hashtags, 15 points</a:t>
            </a:r>
          </a:p>
          <a:p>
            <a:pPr lvl="1"/>
            <a:r>
              <a:rPr lang="en-US" dirty="0"/>
              <a:t>Follow, 15 points (DONE)</a:t>
            </a:r>
          </a:p>
          <a:p>
            <a:pPr lvl="1"/>
            <a:r>
              <a:rPr lang="en-US" dirty="0"/>
              <a:t>Enhanced Security, 15 points</a:t>
            </a:r>
          </a:p>
          <a:p>
            <a:pPr lvl="1"/>
            <a:r>
              <a:rPr lang="en-US" dirty="0"/>
              <a:t>Home: 10 points (Partially done, missing </a:t>
            </a:r>
            <a:r>
              <a:rPr lang="en-US"/>
              <a:t>followed tweets)</a:t>
            </a:r>
            <a:endParaRPr lang="en-US" dirty="0"/>
          </a:p>
          <a:p>
            <a:pPr lvl="2"/>
            <a:r>
              <a:rPr lang="en-US" dirty="0"/>
              <a:t>Updating numbers (tweets, followers, </a:t>
            </a:r>
            <a:r>
              <a:rPr lang="en-US" dirty="0" err="1"/>
              <a:t>etc</a:t>
            </a:r>
            <a:r>
              <a:rPr lang="en-US" dirty="0"/>
              <a:t>), showing list of tweets, etc.</a:t>
            </a:r>
          </a:p>
          <a:p>
            <a:pPr lvl="1"/>
            <a:r>
              <a:rPr lang="en-US" dirty="0"/>
              <a:t>Extra Credits, 20 points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147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Notifications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745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After logging in, in the top menu, we have a </a:t>
            </a:r>
            <a:r>
              <a:rPr lang="en-US" dirty="0">
                <a:solidFill>
                  <a:srgbClr val="FF0000"/>
                </a:solidFill>
              </a:rPr>
              <a:t>notifications </a:t>
            </a:r>
            <a:r>
              <a:rPr lang="en-US" dirty="0"/>
              <a:t>link/tab. </a:t>
            </a:r>
          </a:p>
          <a:p>
            <a:r>
              <a:rPr lang="en-US" dirty="0"/>
              <a:t>The notification menu will redirect us to a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notifications.jsp</a:t>
            </a:r>
            <a:r>
              <a:rPr lang="en-US" dirty="0"/>
              <a:t>.</a:t>
            </a:r>
          </a:p>
          <a:p>
            <a:r>
              <a:rPr lang="en-US" dirty="0"/>
              <a:t>This page complies with the general structure (header, footer, etc.)</a:t>
            </a:r>
          </a:p>
          <a:p>
            <a:r>
              <a:rPr lang="en-US" dirty="0"/>
              <a:t>This page lists </a:t>
            </a:r>
          </a:p>
          <a:p>
            <a:pPr lvl="1"/>
            <a:r>
              <a:rPr lang="en-US" dirty="0"/>
              <a:t>All the tweets in which this user is mentioned, since her last visit (login).</a:t>
            </a:r>
          </a:p>
          <a:p>
            <a:pPr lvl="1"/>
            <a:r>
              <a:rPr lang="en-US" dirty="0"/>
              <a:t>All users who started following this user, since her last visit (login).</a:t>
            </a:r>
          </a:p>
          <a:p>
            <a:r>
              <a:rPr lang="en-US" dirty="0"/>
              <a:t>For simplicity, you can show these two lists separately.</a:t>
            </a:r>
          </a:p>
          <a:p>
            <a:pPr lvl="1"/>
            <a:r>
              <a:rPr lang="en-US" dirty="0"/>
              <a:t>One list for new tweets, one list for new followers.</a:t>
            </a:r>
          </a:p>
          <a:p>
            <a:r>
              <a:rPr lang="en-US" b="1" dirty="0"/>
              <a:t>Extra credit</a:t>
            </a:r>
            <a:r>
              <a:rPr lang="en-US" dirty="0"/>
              <a:t>: aggregate both lists into one that is sorted based on time, with the most recent notification on top of the list.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719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Notifications: Suggestions for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column to user table, for example called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last_login_time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/>
              <a:t>After a user logs in, do a select on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tweet</a:t>
            </a:r>
            <a:r>
              <a:rPr lang="en-US" dirty="0"/>
              <a:t> and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follow</a:t>
            </a:r>
            <a:r>
              <a:rPr lang="en-US" dirty="0"/>
              <a:t> tables to find all records that occurred after user’s last login.</a:t>
            </a:r>
          </a:p>
          <a:p>
            <a:pPr lvl="1"/>
            <a:r>
              <a:rPr lang="en-US" dirty="0"/>
              <a:t>Select * from </a:t>
            </a:r>
            <a:r>
              <a:rPr lang="en-US" dirty="0" err="1"/>
              <a:t>vwtwit</a:t>
            </a:r>
            <a:r>
              <a:rPr lang="en-US" dirty="0"/>
              <a:t> where </a:t>
            </a:r>
            <a:r>
              <a:rPr lang="en-US" dirty="0" err="1"/>
              <a:t>userID</a:t>
            </a:r>
            <a:r>
              <a:rPr lang="en-US" dirty="0"/>
              <a:t> = ? And </a:t>
            </a:r>
            <a:r>
              <a:rPr lang="en-US" dirty="0" err="1"/>
              <a:t>tweetDate</a:t>
            </a:r>
            <a:r>
              <a:rPr lang="en-US" dirty="0"/>
              <a:t> &gt;= 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347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Hashtags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55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Each tweet can have hashtags.</a:t>
            </a:r>
          </a:p>
          <a:p>
            <a:r>
              <a:rPr lang="en-US" dirty="0"/>
              <a:t>Each hashtag starts with # and does not have space. </a:t>
            </a:r>
          </a:p>
          <a:p>
            <a:r>
              <a:rPr lang="en-US" dirty="0"/>
              <a:t>Clicking on each hashtag such as </a:t>
            </a:r>
            <a:r>
              <a:rPr lang="en-US" dirty="0">
                <a:solidFill>
                  <a:srgbClr val="C00000"/>
                </a:solidFill>
              </a:rPr>
              <a:t>#x</a:t>
            </a:r>
            <a:r>
              <a:rPr lang="en-US" dirty="0"/>
              <a:t> will redirect us to page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hashtag.jsp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/>
              <a:t>This page lists all the tweets in which </a:t>
            </a:r>
            <a:r>
              <a:rPr lang="en-US" dirty="0">
                <a:solidFill>
                  <a:srgbClr val="C00000"/>
                </a:solidFill>
              </a:rPr>
              <a:t>#x</a:t>
            </a:r>
            <a:r>
              <a:rPr lang="en-US" dirty="0"/>
              <a:t> is mentioned.</a:t>
            </a:r>
          </a:p>
          <a:p>
            <a:r>
              <a:rPr lang="en-US" dirty="0"/>
              <a:t>You need to make two new tables for hashtags</a:t>
            </a:r>
          </a:p>
          <a:p>
            <a:pPr lvl="1"/>
            <a:r>
              <a:rPr lang="en-US" dirty="0"/>
              <a:t>Hashtag (</a:t>
            </a:r>
            <a:r>
              <a:rPr lang="en-US" dirty="0" err="1"/>
              <a:t>hashtagID</a:t>
            </a:r>
            <a:r>
              <a:rPr lang="en-US" dirty="0"/>
              <a:t>, </a:t>
            </a:r>
            <a:r>
              <a:rPr lang="en-US" dirty="0" err="1"/>
              <a:t>hashtagText</a:t>
            </a:r>
            <a:r>
              <a:rPr lang="en-US" dirty="0"/>
              <a:t>, </a:t>
            </a:r>
            <a:r>
              <a:rPr lang="en-US" dirty="0" err="1"/>
              <a:t>hashtagCount</a:t>
            </a:r>
            <a:r>
              <a:rPr lang="en-US" dirty="0"/>
              <a:t>) </a:t>
            </a:r>
          </a:p>
          <a:p>
            <a:pPr lvl="2"/>
            <a:r>
              <a:rPr lang="en-US" dirty="0"/>
              <a:t>Stores all unique hashtags, along with their counts. </a:t>
            </a:r>
          </a:p>
          <a:p>
            <a:pPr lvl="1"/>
            <a:r>
              <a:rPr lang="en-US" dirty="0" err="1"/>
              <a:t>tweetHashtag</a:t>
            </a:r>
            <a:r>
              <a:rPr lang="en-US" dirty="0"/>
              <a:t> (</a:t>
            </a:r>
            <a:r>
              <a:rPr lang="en-US" dirty="0" err="1"/>
              <a:t>tweetID</a:t>
            </a:r>
            <a:r>
              <a:rPr lang="en-US" dirty="0"/>
              <a:t>, </a:t>
            </a:r>
            <a:r>
              <a:rPr lang="en-US" dirty="0" err="1"/>
              <a:t>hashtagID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Stores which hashtag is mentioned in which tweet.</a:t>
            </a:r>
          </a:p>
        </p:txBody>
      </p:sp>
    </p:spTree>
    <p:extLst>
      <p:ext uri="{BB962C8B-B14F-4D97-AF65-F5344CB8AC3E}">
        <p14:creationId xmlns:p14="http://schemas.microsoft.com/office/powerpoint/2010/main" val="3431248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Trending Hashtags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will go in the “Trending topics” section.</a:t>
            </a:r>
          </a:p>
          <a:p>
            <a:r>
              <a:rPr lang="en-US" dirty="0"/>
              <a:t>From the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Hashtag</a:t>
            </a:r>
            <a:r>
              <a:rPr lang="en-US" dirty="0"/>
              <a:t> table find 10 topics with the most count.</a:t>
            </a:r>
          </a:p>
          <a:p>
            <a:r>
              <a:rPr lang="en-US" dirty="0"/>
              <a:t>Show these hashtags in the trending topics section</a:t>
            </a:r>
          </a:p>
          <a:p>
            <a:pPr lvl="1"/>
            <a:r>
              <a:rPr lang="en-US" dirty="0"/>
              <a:t>Bottom Left</a:t>
            </a:r>
          </a:p>
          <a:p>
            <a:r>
              <a:rPr lang="en-US" dirty="0"/>
              <a:t>Clicking on each hashtag in this section must take us to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hashtag.jsp</a:t>
            </a:r>
            <a:r>
              <a:rPr lang="en-US" dirty="0"/>
              <a:t> page, as mentioned earlier.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351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2564</TotalTime>
  <Words>942</Words>
  <Application>Microsoft Office PowerPoint</Application>
  <PresentationFormat>Widescreen</PresentationFormat>
  <Paragraphs>98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Final Phase of MiniTwitter Project</vt:lpstr>
      <vt:lpstr>Final Project</vt:lpstr>
      <vt:lpstr>Sections</vt:lpstr>
      <vt:lpstr>Notifications</vt:lpstr>
      <vt:lpstr>Notifications</vt:lpstr>
      <vt:lpstr>Notifications: Suggestions for Implementation</vt:lpstr>
      <vt:lpstr>Hashtags</vt:lpstr>
      <vt:lpstr>Hashtags</vt:lpstr>
      <vt:lpstr>Trending Hashtags</vt:lpstr>
      <vt:lpstr>Suggestions for Implementation</vt:lpstr>
      <vt:lpstr>Follow (DONE)</vt:lpstr>
      <vt:lpstr>Follow (DONE)</vt:lpstr>
      <vt:lpstr>Suggestion for Implementation (DONE)</vt:lpstr>
      <vt:lpstr>Enhanced Security</vt:lpstr>
      <vt:lpstr>Salted and Hashed Password</vt:lpstr>
      <vt:lpstr>Home</vt:lpstr>
      <vt:lpstr>Home</vt:lpstr>
      <vt:lpstr>Extra Credit</vt:lpstr>
      <vt:lpstr>Extra 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Haadi J</dc:creator>
  <cp:lastModifiedBy>Soeren Orlowski</cp:lastModifiedBy>
  <cp:revision>113</cp:revision>
  <dcterms:created xsi:type="dcterms:W3CDTF">2015-09-24T17:50:23Z</dcterms:created>
  <dcterms:modified xsi:type="dcterms:W3CDTF">2018-11-24T02:15:05Z</dcterms:modified>
</cp:coreProperties>
</file>