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57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3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3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2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93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4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4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8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8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Sc. Comp. Projekt</a:t>
            </a:r>
          </a:p>
          <a:p>
            <a:endParaRPr lang="de-DE" dirty="0"/>
          </a:p>
          <a:p>
            <a:r>
              <a:rPr lang="de-DE" dirty="0" smtClean="0"/>
              <a:t>Sönke Beier, Kevin Meißner, Jakob v. d. </a:t>
            </a:r>
            <a:r>
              <a:rPr lang="de-DE" dirty="0" err="1" smtClean="0"/>
              <a:t>Heydt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61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587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pedestrian simulation</vt:lpstr>
      <vt:lpstr>Inhaltsverzeichnis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Lenovo</dc:creator>
  <cp:lastModifiedBy>Lenovo</cp:lastModifiedBy>
  <cp:revision>3</cp:revision>
  <dcterms:created xsi:type="dcterms:W3CDTF">2019-06-14T10:56:00Z</dcterms:created>
  <dcterms:modified xsi:type="dcterms:W3CDTF">2019-06-14T11:02:17Z</dcterms:modified>
</cp:coreProperties>
</file>