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5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72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93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4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0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8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ED07-69EB-4C69-BA11-70FC09812494}" type="datetimeFigureOut">
              <a:rPr lang="de-DE" smtClean="0"/>
              <a:t>14.06.2019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2DC3-516D-496C-8959-6EE28C15D9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8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6146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Lenovo</dc:creator>
  <cp:lastModifiedBy>Lenovo</cp:lastModifiedBy>
  <cp:revision>1</cp:revision>
  <dcterms:created xsi:type="dcterms:W3CDTF">2019-06-14T10:56:00Z</dcterms:created>
  <dcterms:modified xsi:type="dcterms:W3CDTF">2019-06-14T10:56:10Z</dcterms:modified>
</cp:coreProperties>
</file>