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26"/>
  </p:notesMasterIdLst>
  <p:handoutMasterIdLst>
    <p:handoutMasterId r:id="rId27"/>
  </p:handoutMasterIdLst>
  <p:sldIdLst>
    <p:sldId id="301" r:id="rId7"/>
    <p:sldId id="304" r:id="rId8"/>
    <p:sldId id="317" r:id="rId9"/>
    <p:sldId id="305" r:id="rId10"/>
    <p:sldId id="308" r:id="rId11"/>
    <p:sldId id="318" r:id="rId12"/>
    <p:sldId id="306" r:id="rId13"/>
    <p:sldId id="307" r:id="rId14"/>
    <p:sldId id="309" r:id="rId15"/>
    <p:sldId id="310" r:id="rId16"/>
    <p:sldId id="312" r:id="rId17"/>
    <p:sldId id="311" r:id="rId18"/>
    <p:sldId id="313" r:id="rId19"/>
    <p:sldId id="314" r:id="rId20"/>
    <p:sldId id="315" r:id="rId21"/>
    <p:sldId id="319" r:id="rId22"/>
    <p:sldId id="320" r:id="rId23"/>
    <p:sldId id="321" r:id="rId24"/>
    <p:sldId id="322" r:id="rId25"/>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BCF93-6FF6-427C-84DA-62DEBF8573E5}" v="49" dt="2021-01-12T17:25:15.20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94660" autoAdjust="0"/>
  </p:normalViewPr>
  <p:slideViewPr>
    <p:cSldViewPr snapToGrid="0" showGuides="1">
      <p:cViewPr varScale="1">
        <p:scale>
          <a:sx n="73" d="100"/>
          <a:sy n="73" d="100"/>
        </p:scale>
        <p:origin x="60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136BCF93-6FF6-427C-84DA-62DEBF8573E5}"/>
    <pc:docChg chg="undo custSel mod addSld delSld modSld sldOrd">
      <pc:chgData name="Soens Jakob" userId="4aa289e1-1954-4157-b5f3-712a57c7de7f" providerId="ADAL" clId="{136BCF93-6FF6-427C-84DA-62DEBF8573E5}" dt="2021-01-12T17:28:00.396" v="1180" actId="20577"/>
      <pc:docMkLst>
        <pc:docMk/>
      </pc:docMkLst>
      <pc:sldChg chg="del">
        <pc:chgData name="Soens Jakob" userId="4aa289e1-1954-4157-b5f3-712a57c7de7f" providerId="ADAL" clId="{136BCF93-6FF6-427C-84DA-62DEBF8573E5}" dt="2021-01-12T17:25:55.754" v="1157" actId="47"/>
        <pc:sldMkLst>
          <pc:docMk/>
          <pc:sldMk cId="995878052" sldId="299"/>
        </pc:sldMkLst>
      </pc:sldChg>
      <pc:sldChg chg="addSp delSp modSp del mod setBg">
        <pc:chgData name="Soens Jakob" userId="4aa289e1-1954-4157-b5f3-712a57c7de7f" providerId="ADAL" clId="{136BCF93-6FF6-427C-84DA-62DEBF8573E5}" dt="2021-01-12T17:04:05.213" v="806" actId="2696"/>
        <pc:sldMkLst>
          <pc:docMk/>
          <pc:sldMk cId="382710303" sldId="300"/>
        </pc:sldMkLst>
        <pc:spChg chg="mod ord">
          <ac:chgData name="Soens Jakob" userId="4aa289e1-1954-4157-b5f3-712a57c7de7f" providerId="ADAL" clId="{136BCF93-6FF6-427C-84DA-62DEBF8573E5}" dt="2021-01-12T17:04:01.088" v="805" actId="26606"/>
          <ac:spMkLst>
            <pc:docMk/>
            <pc:sldMk cId="382710303" sldId="300"/>
            <ac:spMk id="2" creationId="{2ED3D77D-38C3-4005-92A4-0449734167A3}"/>
          </ac:spMkLst>
        </pc:spChg>
        <pc:spChg chg="mod">
          <ac:chgData name="Soens Jakob" userId="4aa289e1-1954-4157-b5f3-712a57c7de7f" providerId="ADAL" clId="{136BCF93-6FF6-427C-84DA-62DEBF8573E5}" dt="2021-01-12T17:04:01.088" v="805" actId="26606"/>
          <ac:spMkLst>
            <pc:docMk/>
            <pc:sldMk cId="382710303" sldId="300"/>
            <ac:spMk id="3" creationId="{1505B914-4937-4626-9BB0-39410FAF6DF5}"/>
          </ac:spMkLst>
        </pc:spChg>
        <pc:spChg chg="mod">
          <ac:chgData name="Soens Jakob" userId="4aa289e1-1954-4157-b5f3-712a57c7de7f" providerId="ADAL" clId="{136BCF93-6FF6-427C-84DA-62DEBF8573E5}" dt="2021-01-12T17:04:01.088" v="805" actId="26606"/>
          <ac:spMkLst>
            <pc:docMk/>
            <pc:sldMk cId="382710303" sldId="300"/>
            <ac:spMk id="4" creationId="{D4969882-4BE5-4B7D-B8D8-BCE096CA4DB8}"/>
          </ac:spMkLst>
        </pc:spChg>
        <pc:spChg chg="add del">
          <ac:chgData name="Soens Jakob" userId="4aa289e1-1954-4157-b5f3-712a57c7de7f" providerId="ADAL" clId="{136BCF93-6FF6-427C-84DA-62DEBF8573E5}" dt="2021-01-12T17:03:58.702" v="801" actId="26606"/>
          <ac:spMkLst>
            <pc:docMk/>
            <pc:sldMk cId="382710303" sldId="300"/>
            <ac:spMk id="11" creationId="{42A4FC2C-047E-45A5-965D-8E1E3BF09BC6}"/>
          </ac:spMkLst>
        </pc:spChg>
        <pc:spChg chg="add del">
          <ac:chgData name="Soens Jakob" userId="4aa289e1-1954-4157-b5f3-712a57c7de7f" providerId="ADAL" clId="{136BCF93-6FF6-427C-84DA-62DEBF8573E5}" dt="2021-01-12T17:04:00.090" v="803" actId="26606"/>
          <ac:spMkLst>
            <pc:docMk/>
            <pc:sldMk cId="382710303" sldId="300"/>
            <ac:spMk id="13" creationId="{83C98ABE-055B-441F-B07E-44F97F083C39}"/>
          </ac:spMkLst>
        </pc:spChg>
        <pc:spChg chg="add del">
          <ac:chgData name="Soens Jakob" userId="4aa289e1-1954-4157-b5f3-712a57c7de7f" providerId="ADAL" clId="{136BCF93-6FF6-427C-84DA-62DEBF8573E5}" dt="2021-01-12T17:04:00.090" v="803" actId="26606"/>
          <ac:spMkLst>
            <pc:docMk/>
            <pc:sldMk cId="382710303" sldId="300"/>
            <ac:spMk id="14" creationId="{F3060C83-F051-4F0E-ABAD-AA0DFC48B218}"/>
          </ac:spMkLst>
        </pc:spChg>
        <pc:spChg chg="add del">
          <ac:chgData name="Soens Jakob" userId="4aa289e1-1954-4157-b5f3-712a57c7de7f" providerId="ADAL" clId="{136BCF93-6FF6-427C-84DA-62DEBF8573E5}" dt="2021-01-12T17:04:00.090" v="803" actId="26606"/>
          <ac:spMkLst>
            <pc:docMk/>
            <pc:sldMk cId="382710303" sldId="300"/>
            <ac:spMk id="15" creationId="{29FDB030-9B49-4CED-8CCD-4D99382388AC}"/>
          </ac:spMkLst>
        </pc:spChg>
        <pc:spChg chg="add del">
          <ac:chgData name="Soens Jakob" userId="4aa289e1-1954-4157-b5f3-712a57c7de7f" providerId="ADAL" clId="{136BCF93-6FF6-427C-84DA-62DEBF8573E5}" dt="2021-01-12T17:04:00.090" v="803" actId="26606"/>
          <ac:spMkLst>
            <pc:docMk/>
            <pc:sldMk cId="382710303" sldId="300"/>
            <ac:spMk id="17" creationId="{3783CA14-24A1-485C-8B30-D6A5D87987AD}"/>
          </ac:spMkLst>
        </pc:spChg>
        <pc:spChg chg="add del">
          <ac:chgData name="Soens Jakob" userId="4aa289e1-1954-4157-b5f3-712a57c7de7f" providerId="ADAL" clId="{136BCF93-6FF6-427C-84DA-62DEBF8573E5}" dt="2021-01-12T17:04:00.090" v="803" actId="26606"/>
          <ac:spMkLst>
            <pc:docMk/>
            <pc:sldMk cId="382710303" sldId="300"/>
            <ac:spMk id="19" creationId="{9A97C86A-04D6-40F7-AE84-31AB43E6A846}"/>
          </ac:spMkLst>
        </pc:spChg>
        <pc:spChg chg="add del">
          <ac:chgData name="Soens Jakob" userId="4aa289e1-1954-4157-b5f3-712a57c7de7f" providerId="ADAL" clId="{136BCF93-6FF6-427C-84DA-62DEBF8573E5}" dt="2021-01-12T17:04:00.090" v="803" actId="26606"/>
          <ac:spMkLst>
            <pc:docMk/>
            <pc:sldMk cId="382710303" sldId="300"/>
            <ac:spMk id="21" creationId="{FF9F2414-84E8-453E-B1F3-389FDE8192D9}"/>
          </ac:spMkLst>
        </pc:spChg>
        <pc:spChg chg="add del">
          <ac:chgData name="Soens Jakob" userId="4aa289e1-1954-4157-b5f3-712a57c7de7f" providerId="ADAL" clId="{136BCF93-6FF6-427C-84DA-62DEBF8573E5}" dt="2021-01-12T17:04:00.090" v="803" actId="26606"/>
          <ac:spMkLst>
            <pc:docMk/>
            <pc:sldMk cId="382710303" sldId="300"/>
            <ac:spMk id="23" creationId="{3ECA69A1-7536-43AC-85EF-C7106179F5ED}"/>
          </ac:spMkLst>
        </pc:spChg>
        <pc:spChg chg="add del">
          <ac:chgData name="Soens Jakob" userId="4aa289e1-1954-4157-b5f3-712a57c7de7f" providerId="ADAL" clId="{136BCF93-6FF6-427C-84DA-62DEBF8573E5}" dt="2021-01-12T17:04:01.088" v="805" actId="26606"/>
          <ac:spMkLst>
            <pc:docMk/>
            <pc:sldMk cId="382710303" sldId="300"/>
            <ac:spMk id="25" creationId="{32BC26D8-82FB-445E-AA49-62A77D7C1EE0}"/>
          </ac:spMkLst>
        </pc:spChg>
        <pc:spChg chg="add del">
          <ac:chgData name="Soens Jakob" userId="4aa289e1-1954-4157-b5f3-712a57c7de7f" providerId="ADAL" clId="{136BCF93-6FF6-427C-84DA-62DEBF8573E5}" dt="2021-01-12T17:04:01.088" v="805" actId="26606"/>
          <ac:spMkLst>
            <pc:docMk/>
            <pc:sldMk cId="382710303" sldId="300"/>
            <ac:spMk id="26" creationId="{CB44330D-EA18-4254-AA95-EB49948539B8}"/>
          </ac:spMkLst>
        </pc:spChg>
        <pc:picChg chg="add mod ord">
          <ac:chgData name="Soens Jakob" userId="4aa289e1-1954-4157-b5f3-712a57c7de7f" providerId="ADAL" clId="{136BCF93-6FF6-427C-84DA-62DEBF8573E5}" dt="2021-01-12T17:04:01.088" v="805" actId="26606"/>
          <ac:picMkLst>
            <pc:docMk/>
            <pc:sldMk cId="382710303" sldId="300"/>
            <ac:picMk id="6" creationId="{F16B2107-1D54-453B-A1AA-CDAA29C88133}"/>
          </ac:picMkLst>
        </pc:picChg>
      </pc:sldChg>
      <pc:sldChg chg="modSp mod">
        <pc:chgData name="Soens Jakob" userId="4aa289e1-1954-4157-b5f3-712a57c7de7f" providerId="ADAL" clId="{136BCF93-6FF6-427C-84DA-62DEBF8573E5}" dt="2021-01-12T17:25:27.669" v="1133" actId="5793"/>
        <pc:sldMkLst>
          <pc:docMk/>
          <pc:sldMk cId="2741021345" sldId="305"/>
        </pc:sldMkLst>
        <pc:spChg chg="mod">
          <ac:chgData name="Soens Jakob" userId="4aa289e1-1954-4157-b5f3-712a57c7de7f" providerId="ADAL" clId="{136BCF93-6FF6-427C-84DA-62DEBF8573E5}" dt="2021-01-12T17:25:27.669" v="1133" actId="5793"/>
          <ac:spMkLst>
            <pc:docMk/>
            <pc:sldMk cId="2741021345" sldId="305"/>
            <ac:spMk id="3" creationId="{200C64C2-CE7C-4331-9EF3-C21D98020CBB}"/>
          </ac:spMkLst>
        </pc:spChg>
      </pc:sldChg>
      <pc:sldChg chg="modSp mod">
        <pc:chgData name="Soens Jakob" userId="4aa289e1-1954-4157-b5f3-712a57c7de7f" providerId="ADAL" clId="{136BCF93-6FF6-427C-84DA-62DEBF8573E5}" dt="2021-01-12T15:20:57.786" v="61" actId="20577"/>
        <pc:sldMkLst>
          <pc:docMk/>
          <pc:sldMk cId="1570249081" sldId="306"/>
        </pc:sldMkLst>
        <pc:spChg chg="mod">
          <ac:chgData name="Soens Jakob" userId="4aa289e1-1954-4157-b5f3-712a57c7de7f" providerId="ADAL" clId="{136BCF93-6FF6-427C-84DA-62DEBF8573E5}" dt="2021-01-12T15:20:57.786" v="61" actId="20577"/>
          <ac:spMkLst>
            <pc:docMk/>
            <pc:sldMk cId="1570249081" sldId="306"/>
            <ac:spMk id="3" creationId="{D2BF2C91-003E-4ABA-8CCC-0862EA05BE35}"/>
          </ac:spMkLst>
        </pc:spChg>
        <pc:spChg chg="mod">
          <ac:chgData name="Soens Jakob" userId="4aa289e1-1954-4157-b5f3-712a57c7de7f" providerId="ADAL" clId="{136BCF93-6FF6-427C-84DA-62DEBF8573E5}" dt="2021-01-12T15:19:53.348" v="46" actId="20577"/>
          <ac:spMkLst>
            <pc:docMk/>
            <pc:sldMk cId="1570249081" sldId="306"/>
            <ac:spMk id="7" creationId="{05CF7EB9-7555-4A83-B232-0E3ADA5287A6}"/>
          </ac:spMkLst>
        </pc:spChg>
      </pc:sldChg>
      <pc:sldChg chg="addSp delSp modSp mod">
        <pc:chgData name="Soens Jakob" userId="4aa289e1-1954-4157-b5f3-712a57c7de7f" providerId="ADAL" clId="{136BCF93-6FF6-427C-84DA-62DEBF8573E5}" dt="2021-01-12T15:23:55.963" v="69"/>
        <pc:sldMkLst>
          <pc:docMk/>
          <pc:sldMk cId="2730212278" sldId="307"/>
        </pc:sldMkLst>
        <pc:spChg chg="mod">
          <ac:chgData name="Soens Jakob" userId="4aa289e1-1954-4157-b5f3-712a57c7de7f" providerId="ADAL" clId="{136BCF93-6FF6-427C-84DA-62DEBF8573E5}" dt="2021-01-12T15:19:36.111" v="44" actId="20577"/>
          <ac:spMkLst>
            <pc:docMk/>
            <pc:sldMk cId="2730212278" sldId="307"/>
            <ac:spMk id="4" creationId="{83498322-25FD-491F-B49E-FE5B6190BF7C}"/>
          </ac:spMkLst>
        </pc:spChg>
        <pc:spChg chg="add del mod">
          <ac:chgData name="Soens Jakob" userId="4aa289e1-1954-4157-b5f3-712a57c7de7f" providerId="ADAL" clId="{136BCF93-6FF6-427C-84DA-62DEBF8573E5}" dt="2021-01-12T15:18:57.917" v="35"/>
          <ac:spMkLst>
            <pc:docMk/>
            <pc:sldMk cId="2730212278" sldId="307"/>
            <ac:spMk id="9" creationId="{A4903B77-4557-4022-A250-ABF4C8A9062A}"/>
          </ac:spMkLst>
        </pc:spChg>
        <pc:graphicFrameChg chg="del">
          <ac:chgData name="Soens Jakob" userId="4aa289e1-1954-4157-b5f3-712a57c7de7f" providerId="ADAL" clId="{136BCF93-6FF6-427C-84DA-62DEBF8573E5}" dt="2021-01-12T15:18:55.886" v="33" actId="478"/>
          <ac:graphicFrameMkLst>
            <pc:docMk/>
            <pc:sldMk cId="2730212278" sldId="307"/>
            <ac:graphicFrameMk id="7" creationId="{186071F3-1F5B-435D-8A9C-CEF5780EBD36}"/>
          </ac:graphicFrameMkLst>
        </pc:graphicFrameChg>
        <pc:graphicFrameChg chg="add mod">
          <ac:chgData name="Soens Jakob" userId="4aa289e1-1954-4157-b5f3-712a57c7de7f" providerId="ADAL" clId="{136BCF93-6FF6-427C-84DA-62DEBF8573E5}" dt="2021-01-12T15:18:51.714" v="32"/>
          <ac:graphicFrameMkLst>
            <pc:docMk/>
            <pc:sldMk cId="2730212278" sldId="307"/>
            <ac:graphicFrameMk id="8" creationId="{186071F3-1F5B-435D-8A9C-CEF5780EBD36}"/>
          </ac:graphicFrameMkLst>
        </pc:graphicFrameChg>
        <pc:graphicFrameChg chg="add mod">
          <ac:chgData name="Soens Jakob" userId="4aa289e1-1954-4157-b5f3-712a57c7de7f" providerId="ADAL" clId="{136BCF93-6FF6-427C-84DA-62DEBF8573E5}" dt="2021-01-12T15:23:55.963" v="69"/>
          <ac:graphicFrameMkLst>
            <pc:docMk/>
            <pc:sldMk cId="2730212278" sldId="307"/>
            <ac:graphicFrameMk id="10" creationId="{186071F3-1F5B-435D-8A9C-CEF5780EBD36}"/>
          </ac:graphicFrameMkLst>
        </pc:graphicFrameChg>
      </pc:sldChg>
      <pc:sldChg chg="modSp mod">
        <pc:chgData name="Soens Jakob" userId="4aa289e1-1954-4157-b5f3-712a57c7de7f" providerId="ADAL" clId="{136BCF93-6FF6-427C-84DA-62DEBF8573E5}" dt="2021-01-12T17:11:24.486" v="920" actId="20577"/>
        <pc:sldMkLst>
          <pc:docMk/>
          <pc:sldMk cId="2991203688" sldId="308"/>
        </pc:sldMkLst>
        <pc:spChg chg="mod">
          <ac:chgData name="Soens Jakob" userId="4aa289e1-1954-4157-b5f3-712a57c7de7f" providerId="ADAL" clId="{136BCF93-6FF6-427C-84DA-62DEBF8573E5}" dt="2021-01-12T17:11:24.486" v="920" actId="20577"/>
          <ac:spMkLst>
            <pc:docMk/>
            <pc:sldMk cId="2991203688" sldId="308"/>
            <ac:spMk id="3" creationId="{B7DEE999-BD01-4921-9E1B-58930229C613}"/>
          </ac:spMkLst>
        </pc:spChg>
      </pc:sldChg>
      <pc:sldChg chg="modSp mod">
        <pc:chgData name="Soens Jakob" userId="4aa289e1-1954-4157-b5f3-712a57c7de7f" providerId="ADAL" clId="{136BCF93-6FF6-427C-84DA-62DEBF8573E5}" dt="2021-01-12T15:19:38.513" v="45" actId="20577"/>
        <pc:sldMkLst>
          <pc:docMk/>
          <pc:sldMk cId="3092990733" sldId="309"/>
        </pc:sldMkLst>
        <pc:spChg chg="mod">
          <ac:chgData name="Soens Jakob" userId="4aa289e1-1954-4157-b5f3-712a57c7de7f" providerId="ADAL" clId="{136BCF93-6FF6-427C-84DA-62DEBF8573E5}" dt="2021-01-12T15:19:38.513" v="45" actId="20577"/>
          <ac:spMkLst>
            <pc:docMk/>
            <pc:sldMk cId="3092990733" sldId="309"/>
            <ac:spMk id="7" creationId="{0B630839-5676-4608-9492-453982E67CD6}"/>
          </ac:spMkLst>
        </pc:spChg>
      </pc:sldChg>
      <pc:sldChg chg="addSp delSp modSp new mod">
        <pc:chgData name="Soens Jakob" userId="4aa289e1-1954-4157-b5f3-712a57c7de7f" providerId="ADAL" clId="{136BCF93-6FF6-427C-84DA-62DEBF8573E5}" dt="2021-01-12T15:25:44.428" v="79" actId="27918"/>
        <pc:sldMkLst>
          <pc:docMk/>
          <pc:sldMk cId="3167591837" sldId="310"/>
        </pc:sldMkLst>
        <pc:spChg chg="mod">
          <ac:chgData name="Soens Jakob" userId="4aa289e1-1954-4157-b5f3-712a57c7de7f" providerId="ADAL" clId="{136BCF93-6FF6-427C-84DA-62DEBF8573E5}" dt="2021-01-12T15:17:31.308" v="21" actId="20577"/>
          <ac:spMkLst>
            <pc:docMk/>
            <pc:sldMk cId="3167591837" sldId="310"/>
            <ac:spMk id="2" creationId="{84C13FE7-E569-4D18-AF39-58BD1D4CD1D2}"/>
          </ac:spMkLst>
        </pc:spChg>
        <pc:spChg chg="del">
          <ac:chgData name="Soens Jakob" userId="4aa289e1-1954-4157-b5f3-712a57c7de7f" providerId="ADAL" clId="{136BCF93-6FF6-427C-84DA-62DEBF8573E5}" dt="2021-01-12T15:17:46.040" v="26"/>
          <ac:spMkLst>
            <pc:docMk/>
            <pc:sldMk cId="3167591837" sldId="310"/>
            <ac:spMk id="6" creationId="{19648F72-68ED-4953-B1E2-3A4699A6745B}"/>
          </ac:spMkLst>
        </pc:spChg>
        <pc:graphicFrameChg chg="add del mod">
          <ac:chgData name="Soens Jakob" userId="4aa289e1-1954-4157-b5f3-712a57c7de7f" providerId="ADAL" clId="{136BCF93-6FF6-427C-84DA-62DEBF8573E5}" dt="2021-01-12T15:17:42.958" v="24" actId="478"/>
          <ac:graphicFrameMkLst>
            <pc:docMk/>
            <pc:sldMk cId="3167591837" sldId="310"/>
            <ac:graphicFrameMk id="7" creationId="{545053CE-F9F0-4940-A716-C99A310B0C50}"/>
          </ac:graphicFrameMkLst>
        </pc:graphicFrameChg>
        <pc:graphicFrameChg chg="add mod">
          <ac:chgData name="Soens Jakob" userId="4aa289e1-1954-4157-b5f3-712a57c7de7f" providerId="ADAL" clId="{136BCF93-6FF6-427C-84DA-62DEBF8573E5}" dt="2021-01-12T15:24:31.433" v="77"/>
          <ac:graphicFrameMkLst>
            <pc:docMk/>
            <pc:sldMk cId="3167591837" sldId="310"/>
            <ac:graphicFrameMk id="8" creationId="{545053CE-F9F0-4940-A716-C99A310B0C50}"/>
          </ac:graphicFrameMkLst>
        </pc:graphicFrameChg>
      </pc:sldChg>
      <pc:sldChg chg="modSp new mod ord">
        <pc:chgData name="Soens Jakob" userId="4aa289e1-1954-4157-b5f3-712a57c7de7f" providerId="ADAL" clId="{136BCF93-6FF6-427C-84DA-62DEBF8573E5}" dt="2021-01-12T16:24:40.090" v="422" actId="2710"/>
        <pc:sldMkLst>
          <pc:docMk/>
          <pc:sldMk cId="162550214" sldId="311"/>
        </pc:sldMkLst>
        <pc:spChg chg="mod">
          <ac:chgData name="Soens Jakob" userId="4aa289e1-1954-4157-b5f3-712a57c7de7f" providerId="ADAL" clId="{136BCF93-6FF6-427C-84DA-62DEBF8573E5}" dt="2021-01-12T16:24:40.090" v="422" actId="2710"/>
          <ac:spMkLst>
            <pc:docMk/>
            <pc:sldMk cId="162550214" sldId="311"/>
            <ac:spMk id="2" creationId="{CEAC9BE5-1367-476C-94A6-20EE09C0E28C}"/>
          </ac:spMkLst>
        </pc:spChg>
        <pc:spChg chg="mod">
          <ac:chgData name="Soens Jakob" userId="4aa289e1-1954-4157-b5f3-712a57c7de7f" providerId="ADAL" clId="{136BCF93-6FF6-427C-84DA-62DEBF8573E5}" dt="2021-01-12T16:20:34.441" v="179" actId="20577"/>
          <ac:spMkLst>
            <pc:docMk/>
            <pc:sldMk cId="162550214" sldId="311"/>
            <ac:spMk id="4" creationId="{495870D4-B6A6-4B55-9993-5ACFA7EE511A}"/>
          </ac:spMkLst>
        </pc:spChg>
        <pc:spChg chg="mod">
          <ac:chgData name="Soens Jakob" userId="4aa289e1-1954-4157-b5f3-712a57c7de7f" providerId="ADAL" clId="{136BCF93-6FF6-427C-84DA-62DEBF8573E5}" dt="2021-01-12T16:18:31.295" v="126" actId="20577"/>
          <ac:spMkLst>
            <pc:docMk/>
            <pc:sldMk cId="162550214" sldId="311"/>
            <ac:spMk id="6" creationId="{5F6CE0E4-6041-474F-BE0D-9A16C351B1A9}"/>
          </ac:spMkLst>
        </pc:spChg>
      </pc:sldChg>
      <pc:sldChg chg="new del">
        <pc:chgData name="Soens Jakob" userId="4aa289e1-1954-4157-b5f3-712a57c7de7f" providerId="ADAL" clId="{136BCF93-6FF6-427C-84DA-62DEBF8573E5}" dt="2021-01-12T16:19:58.009" v="133" actId="2696"/>
        <pc:sldMkLst>
          <pc:docMk/>
          <pc:sldMk cId="481906450" sldId="312"/>
        </pc:sldMkLst>
      </pc:sldChg>
      <pc:sldChg chg="modSp new mod">
        <pc:chgData name="Soens Jakob" userId="4aa289e1-1954-4157-b5f3-712a57c7de7f" providerId="ADAL" clId="{136BCF93-6FF6-427C-84DA-62DEBF8573E5}" dt="2021-01-12T17:03:12.984" v="797" actId="12"/>
        <pc:sldMkLst>
          <pc:docMk/>
          <pc:sldMk cId="1918073798" sldId="312"/>
        </pc:sldMkLst>
        <pc:spChg chg="mod">
          <ac:chgData name="Soens Jakob" userId="4aa289e1-1954-4157-b5f3-712a57c7de7f" providerId="ADAL" clId="{136BCF93-6FF6-427C-84DA-62DEBF8573E5}" dt="2021-01-12T16:20:19.537" v="149" actId="20577"/>
          <ac:spMkLst>
            <pc:docMk/>
            <pc:sldMk cId="1918073798" sldId="312"/>
            <ac:spMk id="2" creationId="{9CA289FB-09E6-49D0-AA90-EF8DFE038F78}"/>
          </ac:spMkLst>
        </pc:spChg>
        <pc:spChg chg="mod">
          <ac:chgData name="Soens Jakob" userId="4aa289e1-1954-4157-b5f3-712a57c7de7f" providerId="ADAL" clId="{136BCF93-6FF6-427C-84DA-62DEBF8573E5}" dt="2021-01-12T17:03:12.984" v="797" actId="12"/>
          <ac:spMkLst>
            <pc:docMk/>
            <pc:sldMk cId="1918073798" sldId="312"/>
            <ac:spMk id="3" creationId="{B7C7EC0C-B262-48C7-8530-C23ACE07A3BD}"/>
          </ac:spMkLst>
        </pc:spChg>
      </pc:sldChg>
      <pc:sldChg chg="modSp new del mod">
        <pc:chgData name="Soens Jakob" userId="4aa289e1-1954-4157-b5f3-712a57c7de7f" providerId="ADAL" clId="{136BCF93-6FF6-427C-84DA-62DEBF8573E5}" dt="2021-01-12T16:19:46.400" v="131" actId="47"/>
        <pc:sldMkLst>
          <pc:docMk/>
          <pc:sldMk cId="4188887934" sldId="312"/>
        </pc:sldMkLst>
        <pc:spChg chg="mod">
          <ac:chgData name="Soens Jakob" userId="4aa289e1-1954-4157-b5f3-712a57c7de7f" providerId="ADAL" clId="{136BCF93-6FF6-427C-84DA-62DEBF8573E5}" dt="2021-01-12T16:19:03.737" v="130"/>
          <ac:spMkLst>
            <pc:docMk/>
            <pc:sldMk cId="4188887934" sldId="312"/>
            <ac:spMk id="4" creationId="{44641AEC-9432-4F28-98E0-61CD1B051C24}"/>
          </ac:spMkLst>
        </pc:spChg>
      </pc:sldChg>
      <pc:sldChg chg="modSp add mod">
        <pc:chgData name="Soens Jakob" userId="4aa289e1-1954-4157-b5f3-712a57c7de7f" providerId="ADAL" clId="{136BCF93-6FF6-427C-84DA-62DEBF8573E5}" dt="2021-01-12T16:27:19.723" v="608" actId="20577"/>
        <pc:sldMkLst>
          <pc:docMk/>
          <pc:sldMk cId="2308104515" sldId="313"/>
        </pc:sldMkLst>
        <pc:spChg chg="mod">
          <ac:chgData name="Soens Jakob" userId="4aa289e1-1954-4157-b5f3-712a57c7de7f" providerId="ADAL" clId="{136BCF93-6FF6-427C-84DA-62DEBF8573E5}" dt="2021-01-12T16:27:19.723" v="608" actId="20577"/>
          <ac:spMkLst>
            <pc:docMk/>
            <pc:sldMk cId="2308104515" sldId="313"/>
            <ac:spMk id="2" creationId="{CEAC9BE5-1367-476C-94A6-20EE09C0E28C}"/>
          </ac:spMkLst>
        </pc:spChg>
        <pc:spChg chg="mod">
          <ac:chgData name="Soens Jakob" userId="4aa289e1-1954-4157-b5f3-712a57c7de7f" providerId="ADAL" clId="{136BCF93-6FF6-427C-84DA-62DEBF8573E5}" dt="2021-01-12T16:20:53.913" v="208" actId="20577"/>
          <ac:spMkLst>
            <pc:docMk/>
            <pc:sldMk cId="2308104515" sldId="313"/>
            <ac:spMk id="4" creationId="{495870D4-B6A6-4B55-9993-5ACFA7EE511A}"/>
          </ac:spMkLst>
        </pc:spChg>
      </pc:sldChg>
      <pc:sldChg chg="modSp add mod">
        <pc:chgData name="Soens Jakob" userId="4aa289e1-1954-4157-b5f3-712a57c7de7f" providerId="ADAL" clId="{136BCF93-6FF6-427C-84DA-62DEBF8573E5}" dt="2021-01-12T17:28:00.396" v="1180" actId="20577"/>
        <pc:sldMkLst>
          <pc:docMk/>
          <pc:sldMk cId="298904022" sldId="314"/>
        </pc:sldMkLst>
        <pc:spChg chg="mod">
          <ac:chgData name="Soens Jakob" userId="4aa289e1-1954-4157-b5f3-712a57c7de7f" providerId="ADAL" clId="{136BCF93-6FF6-427C-84DA-62DEBF8573E5}" dt="2021-01-12T17:28:00.396" v="1180" actId="20577"/>
          <ac:spMkLst>
            <pc:docMk/>
            <pc:sldMk cId="298904022" sldId="314"/>
            <ac:spMk id="2" creationId="{CEAC9BE5-1367-476C-94A6-20EE09C0E28C}"/>
          </ac:spMkLst>
        </pc:spChg>
        <pc:spChg chg="mod">
          <ac:chgData name="Soens Jakob" userId="4aa289e1-1954-4157-b5f3-712a57c7de7f" providerId="ADAL" clId="{136BCF93-6FF6-427C-84DA-62DEBF8573E5}" dt="2021-01-12T16:21:05.196" v="253" actId="20577"/>
          <ac:spMkLst>
            <pc:docMk/>
            <pc:sldMk cId="298904022" sldId="314"/>
            <ac:spMk id="4" creationId="{495870D4-B6A6-4B55-9993-5ACFA7EE511A}"/>
          </ac:spMkLst>
        </pc:spChg>
      </pc:sldChg>
      <pc:sldChg chg="modSp add mod">
        <pc:chgData name="Soens Jakob" userId="4aa289e1-1954-4157-b5f3-712a57c7de7f" providerId="ADAL" clId="{136BCF93-6FF6-427C-84DA-62DEBF8573E5}" dt="2021-01-12T16:53:15.767" v="703" actId="20577"/>
        <pc:sldMkLst>
          <pc:docMk/>
          <pc:sldMk cId="2836676660" sldId="315"/>
        </pc:sldMkLst>
        <pc:spChg chg="mod">
          <ac:chgData name="Soens Jakob" userId="4aa289e1-1954-4157-b5f3-712a57c7de7f" providerId="ADAL" clId="{136BCF93-6FF6-427C-84DA-62DEBF8573E5}" dt="2021-01-12T16:53:15.767" v="703" actId="20577"/>
          <ac:spMkLst>
            <pc:docMk/>
            <pc:sldMk cId="2836676660" sldId="315"/>
            <ac:spMk id="2" creationId="{CEAC9BE5-1367-476C-94A6-20EE09C0E28C}"/>
          </ac:spMkLst>
        </pc:spChg>
        <pc:spChg chg="mod">
          <ac:chgData name="Soens Jakob" userId="4aa289e1-1954-4157-b5f3-712a57c7de7f" providerId="ADAL" clId="{136BCF93-6FF6-427C-84DA-62DEBF8573E5}" dt="2021-01-12T16:21:14.983" v="288" actId="20577"/>
          <ac:spMkLst>
            <pc:docMk/>
            <pc:sldMk cId="2836676660" sldId="315"/>
            <ac:spMk id="4" creationId="{495870D4-B6A6-4B55-9993-5ACFA7EE511A}"/>
          </ac:spMkLst>
        </pc:spChg>
      </pc:sldChg>
      <pc:sldChg chg="addSp modSp new del mod ord">
        <pc:chgData name="Soens Jakob" userId="4aa289e1-1954-4157-b5f3-712a57c7de7f" providerId="ADAL" clId="{136BCF93-6FF6-427C-84DA-62DEBF8573E5}" dt="2021-01-12T17:04:57.253" v="841" actId="2696"/>
        <pc:sldMkLst>
          <pc:docMk/>
          <pc:sldMk cId="1297978398" sldId="316"/>
        </pc:sldMkLst>
        <pc:spChg chg="mod">
          <ac:chgData name="Soens Jakob" userId="4aa289e1-1954-4157-b5f3-712a57c7de7f" providerId="ADAL" clId="{136BCF93-6FF6-427C-84DA-62DEBF8573E5}" dt="2021-01-12T17:04:21.242" v="820" actId="20577"/>
          <ac:spMkLst>
            <pc:docMk/>
            <pc:sldMk cId="1297978398" sldId="316"/>
            <ac:spMk id="3" creationId="{530DAA4E-B0DE-4391-9F05-62280A8CAAE9}"/>
          </ac:spMkLst>
        </pc:spChg>
        <pc:picChg chg="add mod">
          <ac:chgData name="Soens Jakob" userId="4aa289e1-1954-4157-b5f3-712a57c7de7f" providerId="ADAL" clId="{136BCF93-6FF6-427C-84DA-62DEBF8573E5}" dt="2021-01-12T17:04:33.693" v="826" actId="1076"/>
          <ac:picMkLst>
            <pc:docMk/>
            <pc:sldMk cId="1297978398" sldId="316"/>
            <ac:picMk id="7" creationId="{87FB8BCA-0B7C-4733-9A4E-2DE03CCFA535}"/>
          </ac:picMkLst>
        </pc:picChg>
      </pc:sldChg>
      <pc:sldChg chg="new del">
        <pc:chgData name="Soens Jakob" userId="4aa289e1-1954-4157-b5f3-712a57c7de7f" providerId="ADAL" clId="{136BCF93-6FF6-427C-84DA-62DEBF8573E5}" dt="2021-01-12T16:35:11.229" v="701" actId="2696"/>
        <pc:sldMkLst>
          <pc:docMk/>
          <pc:sldMk cId="1540997874" sldId="316"/>
        </pc:sldMkLst>
      </pc:sldChg>
      <pc:sldChg chg="addSp delSp modSp new mod">
        <pc:chgData name="Soens Jakob" userId="4aa289e1-1954-4157-b5f3-712a57c7de7f" providerId="ADAL" clId="{136BCF93-6FF6-427C-84DA-62DEBF8573E5}" dt="2021-01-12T17:08:03.734" v="893" actId="1076"/>
        <pc:sldMkLst>
          <pc:docMk/>
          <pc:sldMk cId="3956590300" sldId="317"/>
        </pc:sldMkLst>
        <pc:spChg chg="add del">
          <ac:chgData name="Soens Jakob" userId="4aa289e1-1954-4157-b5f3-712a57c7de7f" providerId="ADAL" clId="{136BCF93-6FF6-427C-84DA-62DEBF8573E5}" dt="2021-01-12T17:05:16.123" v="844" actId="22"/>
          <ac:spMkLst>
            <pc:docMk/>
            <pc:sldMk cId="3956590300" sldId="317"/>
            <ac:spMk id="2" creationId="{03462F52-88B5-43FF-9530-6487DA0D2173}"/>
          </ac:spMkLst>
        </pc:spChg>
        <pc:spChg chg="mod">
          <ac:chgData name="Soens Jakob" userId="4aa289e1-1954-4157-b5f3-712a57c7de7f" providerId="ADAL" clId="{136BCF93-6FF6-427C-84DA-62DEBF8573E5}" dt="2021-01-12T17:04:48.779" v="840" actId="20577"/>
          <ac:spMkLst>
            <pc:docMk/>
            <pc:sldMk cId="3956590300" sldId="317"/>
            <ac:spMk id="4" creationId="{4EBCC2FE-9D41-4821-BA0F-CF34FD98E105}"/>
          </ac:spMkLst>
        </pc:spChg>
        <pc:spChg chg="del">
          <ac:chgData name="Soens Jakob" userId="4aa289e1-1954-4157-b5f3-712a57c7de7f" providerId="ADAL" clId="{136BCF93-6FF6-427C-84DA-62DEBF8573E5}" dt="2021-01-12T17:05:26.608" v="851" actId="478"/>
          <ac:spMkLst>
            <pc:docMk/>
            <pc:sldMk cId="3956590300" sldId="317"/>
            <ac:spMk id="7" creationId="{DE067CD0-0A53-4086-BBD7-F8F382AD6393}"/>
          </ac:spMkLst>
        </pc:spChg>
        <pc:spChg chg="del">
          <ac:chgData name="Soens Jakob" userId="4aa289e1-1954-4157-b5f3-712a57c7de7f" providerId="ADAL" clId="{136BCF93-6FF6-427C-84DA-62DEBF8573E5}" dt="2021-01-12T17:05:26.981" v="852" actId="478"/>
          <ac:spMkLst>
            <pc:docMk/>
            <pc:sldMk cId="3956590300" sldId="317"/>
            <ac:spMk id="8" creationId="{47EE526A-03ED-42F7-B5C6-D0437F2B7825}"/>
          </ac:spMkLst>
        </pc:spChg>
        <pc:spChg chg="del">
          <ac:chgData name="Soens Jakob" userId="4aa289e1-1954-4157-b5f3-712a57c7de7f" providerId="ADAL" clId="{136BCF93-6FF6-427C-84DA-62DEBF8573E5}" dt="2021-01-12T17:05:27.626" v="853" actId="478"/>
          <ac:spMkLst>
            <pc:docMk/>
            <pc:sldMk cId="3956590300" sldId="317"/>
            <ac:spMk id="9" creationId="{EB56701C-25DB-4E60-9AD3-A35E99C89725}"/>
          </ac:spMkLst>
        </pc:spChg>
        <pc:spChg chg="add del mod">
          <ac:chgData name="Soens Jakob" userId="4aa289e1-1954-4157-b5f3-712a57c7de7f" providerId="ADAL" clId="{136BCF93-6FF6-427C-84DA-62DEBF8573E5}" dt="2021-01-12T17:05:26.064" v="850" actId="478"/>
          <ac:spMkLst>
            <pc:docMk/>
            <pc:sldMk cId="3956590300" sldId="317"/>
            <ac:spMk id="15" creationId="{EF4FB265-5A74-4722-B43D-7CC050DD5474}"/>
          </ac:spMkLst>
        </pc:spChg>
        <pc:picChg chg="add del mod ord modCrop">
          <ac:chgData name="Soens Jakob" userId="4aa289e1-1954-4157-b5f3-712a57c7de7f" providerId="ADAL" clId="{136BCF93-6FF6-427C-84DA-62DEBF8573E5}" dt="2021-01-12T17:05:06.206" v="843" actId="22"/>
          <ac:picMkLst>
            <pc:docMk/>
            <pc:sldMk cId="3956590300" sldId="317"/>
            <ac:picMk id="11" creationId="{BDFB66B9-9D7D-44F6-B484-A34164F7414A}"/>
          </ac:picMkLst>
        </pc:picChg>
        <pc:picChg chg="add del mod ord modCrop">
          <ac:chgData name="Soens Jakob" userId="4aa289e1-1954-4157-b5f3-712a57c7de7f" providerId="ADAL" clId="{136BCF93-6FF6-427C-84DA-62DEBF8573E5}" dt="2021-01-12T17:05:25.388" v="849" actId="478"/>
          <ac:picMkLst>
            <pc:docMk/>
            <pc:sldMk cId="3956590300" sldId="317"/>
            <ac:picMk id="13" creationId="{427C1BDE-DCB4-4023-ACD0-0B1571C78E96}"/>
          </ac:picMkLst>
        </pc:picChg>
        <pc:picChg chg="add mod">
          <ac:chgData name="Soens Jakob" userId="4aa289e1-1954-4157-b5f3-712a57c7de7f" providerId="ADAL" clId="{136BCF93-6FF6-427C-84DA-62DEBF8573E5}" dt="2021-01-12T17:05:34.847" v="858" actId="1076"/>
          <ac:picMkLst>
            <pc:docMk/>
            <pc:sldMk cId="3956590300" sldId="317"/>
            <ac:picMk id="17" creationId="{DDF8B044-736B-46E2-804D-6584B0C124BE}"/>
          </ac:picMkLst>
        </pc:picChg>
        <pc:picChg chg="add mod">
          <ac:chgData name="Soens Jakob" userId="4aa289e1-1954-4157-b5f3-712a57c7de7f" providerId="ADAL" clId="{136BCF93-6FF6-427C-84DA-62DEBF8573E5}" dt="2021-01-12T17:05:58.745" v="862" actId="1076"/>
          <ac:picMkLst>
            <pc:docMk/>
            <pc:sldMk cId="3956590300" sldId="317"/>
            <ac:picMk id="19" creationId="{A843957B-A9E4-4FC4-818B-F1881B55D45D}"/>
          </ac:picMkLst>
        </pc:picChg>
        <pc:picChg chg="add del mod">
          <ac:chgData name="Soens Jakob" userId="4aa289e1-1954-4157-b5f3-712a57c7de7f" providerId="ADAL" clId="{136BCF93-6FF6-427C-84DA-62DEBF8573E5}" dt="2021-01-12T17:06:31.961" v="867" actId="478"/>
          <ac:picMkLst>
            <pc:docMk/>
            <pc:sldMk cId="3956590300" sldId="317"/>
            <ac:picMk id="21" creationId="{6EB17960-FFFE-49DF-8019-667C17344C10}"/>
          </ac:picMkLst>
        </pc:picChg>
        <pc:picChg chg="add mod">
          <ac:chgData name="Soens Jakob" userId="4aa289e1-1954-4157-b5f3-712a57c7de7f" providerId="ADAL" clId="{136BCF93-6FF6-427C-84DA-62DEBF8573E5}" dt="2021-01-12T17:06:34.921" v="869" actId="1076"/>
          <ac:picMkLst>
            <pc:docMk/>
            <pc:sldMk cId="3956590300" sldId="317"/>
            <ac:picMk id="23" creationId="{93D5DB5A-F268-431B-90FC-1FD701F72E8B}"/>
          </ac:picMkLst>
        </pc:picChg>
        <pc:picChg chg="add mod ord">
          <ac:chgData name="Soens Jakob" userId="4aa289e1-1954-4157-b5f3-712a57c7de7f" providerId="ADAL" clId="{136BCF93-6FF6-427C-84DA-62DEBF8573E5}" dt="2021-01-12T17:07:56.016" v="891" actId="1076"/>
          <ac:picMkLst>
            <pc:docMk/>
            <pc:sldMk cId="3956590300" sldId="317"/>
            <ac:picMk id="25" creationId="{62D2CA0E-C0FE-454B-8A40-1876F6D010CA}"/>
          </ac:picMkLst>
        </pc:picChg>
        <pc:picChg chg="add mod">
          <ac:chgData name="Soens Jakob" userId="4aa289e1-1954-4157-b5f3-712a57c7de7f" providerId="ADAL" clId="{136BCF93-6FF6-427C-84DA-62DEBF8573E5}" dt="2021-01-12T17:08:03.734" v="893" actId="1076"/>
          <ac:picMkLst>
            <pc:docMk/>
            <pc:sldMk cId="3956590300" sldId="317"/>
            <ac:picMk id="27" creationId="{F890AD58-6D9C-42C9-AFAD-7486DBDE4224}"/>
          </ac:picMkLst>
        </pc:picChg>
        <pc:picChg chg="add mod">
          <ac:chgData name="Soens Jakob" userId="4aa289e1-1954-4157-b5f3-712a57c7de7f" providerId="ADAL" clId="{136BCF93-6FF6-427C-84DA-62DEBF8573E5}" dt="2021-01-12T17:07:45.724" v="888" actId="1076"/>
          <ac:picMkLst>
            <pc:docMk/>
            <pc:sldMk cId="3956590300" sldId="317"/>
            <ac:picMk id="29" creationId="{B4302745-82FA-46BD-9AF3-66FDBD8E602C}"/>
          </ac:picMkLst>
        </pc:picChg>
      </pc:sldChg>
      <pc:sldChg chg="modSp add mod ord">
        <pc:chgData name="Soens Jakob" userId="4aa289e1-1954-4157-b5f3-712a57c7de7f" providerId="ADAL" clId="{136BCF93-6FF6-427C-84DA-62DEBF8573E5}" dt="2021-01-12T17:11:45.608" v="948" actId="20577"/>
        <pc:sldMkLst>
          <pc:docMk/>
          <pc:sldMk cId="3807977184" sldId="318"/>
        </pc:sldMkLst>
        <pc:spChg chg="mod">
          <ac:chgData name="Soens Jakob" userId="4aa289e1-1954-4157-b5f3-712a57c7de7f" providerId="ADAL" clId="{136BCF93-6FF6-427C-84DA-62DEBF8573E5}" dt="2021-01-12T17:11:45.608" v="948" actId="20577"/>
          <ac:spMkLst>
            <pc:docMk/>
            <pc:sldMk cId="3807977184" sldId="318"/>
            <ac:spMk id="2" creationId="{9CA289FB-09E6-49D0-AA90-EF8DFE038F78}"/>
          </ac:spMkLst>
        </pc:spChg>
        <pc:spChg chg="mod">
          <ac:chgData name="Soens Jakob" userId="4aa289e1-1954-4157-b5f3-712a57c7de7f" providerId="ADAL" clId="{136BCF93-6FF6-427C-84DA-62DEBF8573E5}" dt="2021-01-12T17:11:38.302" v="925" actId="5793"/>
          <ac:spMkLst>
            <pc:docMk/>
            <pc:sldMk cId="3807977184" sldId="318"/>
            <ac:spMk id="3" creationId="{B7C7EC0C-B262-48C7-8530-C23ACE07A3BD}"/>
          </ac:spMkLst>
        </pc:spChg>
      </pc:sldChg>
      <pc:sldChg chg="modSp add mod ord">
        <pc:chgData name="Soens Jakob" userId="4aa289e1-1954-4157-b5f3-712a57c7de7f" providerId="ADAL" clId="{136BCF93-6FF6-427C-84DA-62DEBF8573E5}" dt="2021-01-12T17:15:42.615" v="969" actId="20577"/>
        <pc:sldMkLst>
          <pc:docMk/>
          <pc:sldMk cId="187654233" sldId="319"/>
        </pc:sldMkLst>
        <pc:spChg chg="mod">
          <ac:chgData name="Soens Jakob" userId="4aa289e1-1954-4157-b5f3-712a57c7de7f" providerId="ADAL" clId="{136BCF93-6FF6-427C-84DA-62DEBF8573E5}" dt="2021-01-12T17:15:42.615" v="969" actId="20577"/>
          <ac:spMkLst>
            <pc:docMk/>
            <pc:sldMk cId="187654233" sldId="319"/>
            <ac:spMk id="2" creationId="{9CA289FB-09E6-49D0-AA90-EF8DFE038F78}"/>
          </ac:spMkLst>
        </pc:spChg>
        <pc:spChg chg="mod">
          <ac:chgData name="Soens Jakob" userId="4aa289e1-1954-4157-b5f3-712a57c7de7f" providerId="ADAL" clId="{136BCF93-6FF6-427C-84DA-62DEBF8573E5}" dt="2021-01-12T17:15:37.986" v="953" actId="5793"/>
          <ac:spMkLst>
            <pc:docMk/>
            <pc:sldMk cId="187654233" sldId="319"/>
            <ac:spMk id="3" creationId="{B7C7EC0C-B262-48C7-8530-C23ACE07A3BD}"/>
          </ac:spMkLst>
        </pc:spChg>
      </pc:sldChg>
      <pc:sldChg chg="addSp delSp modSp new mod">
        <pc:chgData name="Soens Jakob" userId="4aa289e1-1954-4157-b5f3-712a57c7de7f" providerId="ADAL" clId="{136BCF93-6FF6-427C-84DA-62DEBF8573E5}" dt="2021-01-12T17:20:40.694" v="1083" actId="20577"/>
        <pc:sldMkLst>
          <pc:docMk/>
          <pc:sldMk cId="1242025422" sldId="320"/>
        </pc:sldMkLst>
        <pc:spChg chg="del">
          <ac:chgData name="Soens Jakob" userId="4aa289e1-1954-4157-b5f3-712a57c7de7f" providerId="ADAL" clId="{136BCF93-6FF6-427C-84DA-62DEBF8573E5}" dt="2021-01-12T17:19:01.349" v="971" actId="478"/>
          <ac:spMkLst>
            <pc:docMk/>
            <pc:sldMk cId="1242025422" sldId="320"/>
            <ac:spMk id="2" creationId="{23767450-67A5-4E64-97BB-9925B06A7219}"/>
          </ac:spMkLst>
        </pc:spChg>
        <pc:spChg chg="mod">
          <ac:chgData name="Soens Jakob" userId="4aa289e1-1954-4157-b5f3-712a57c7de7f" providerId="ADAL" clId="{136BCF93-6FF6-427C-84DA-62DEBF8573E5}" dt="2021-01-12T17:20:40.694" v="1083" actId="20577"/>
          <ac:spMkLst>
            <pc:docMk/>
            <pc:sldMk cId="1242025422" sldId="320"/>
            <ac:spMk id="4" creationId="{F3ACC70F-7BEC-4DF5-8066-65F1A39A4245}"/>
          </ac:spMkLst>
        </pc:spChg>
        <pc:spChg chg="mod">
          <ac:chgData name="Soens Jakob" userId="4aa289e1-1954-4157-b5f3-712a57c7de7f" providerId="ADAL" clId="{136BCF93-6FF6-427C-84DA-62DEBF8573E5}" dt="2021-01-12T17:20:33.888" v="1045" actId="20577"/>
          <ac:spMkLst>
            <pc:docMk/>
            <pc:sldMk cId="1242025422" sldId="320"/>
            <ac:spMk id="6" creationId="{5E511CFF-32F3-4D39-B7FD-22A1FA102B1C}"/>
          </ac:spMkLst>
        </pc:spChg>
        <pc:picChg chg="add mod">
          <ac:chgData name="Soens Jakob" userId="4aa289e1-1954-4157-b5f3-712a57c7de7f" providerId="ADAL" clId="{136BCF93-6FF6-427C-84DA-62DEBF8573E5}" dt="2021-01-12T17:20:13.740" v="1044" actId="1076"/>
          <ac:picMkLst>
            <pc:docMk/>
            <pc:sldMk cId="1242025422" sldId="320"/>
            <ac:picMk id="8" creationId="{4EDB486D-FD15-4435-B676-2EE836A0B05B}"/>
          </ac:picMkLst>
        </pc:picChg>
        <pc:picChg chg="add mod">
          <ac:chgData name="Soens Jakob" userId="4aa289e1-1954-4157-b5f3-712a57c7de7f" providerId="ADAL" clId="{136BCF93-6FF6-427C-84DA-62DEBF8573E5}" dt="2021-01-12T17:19:57.594" v="1042" actId="1076"/>
          <ac:picMkLst>
            <pc:docMk/>
            <pc:sldMk cId="1242025422" sldId="320"/>
            <ac:picMk id="10" creationId="{46FC7911-0871-4540-9631-60DBB2134B7F}"/>
          </ac:picMkLst>
        </pc:picChg>
      </pc:sldChg>
      <pc:sldChg chg="modSp add mod ord">
        <pc:chgData name="Soens Jakob" userId="4aa289e1-1954-4157-b5f3-712a57c7de7f" providerId="ADAL" clId="{136BCF93-6FF6-427C-84DA-62DEBF8573E5}" dt="2021-01-12T17:25:40.279" v="1148" actId="20577"/>
        <pc:sldMkLst>
          <pc:docMk/>
          <pc:sldMk cId="2671962999" sldId="321"/>
        </pc:sldMkLst>
        <pc:spChg chg="mod">
          <ac:chgData name="Soens Jakob" userId="4aa289e1-1954-4157-b5f3-712a57c7de7f" providerId="ADAL" clId="{136BCF93-6FF6-427C-84DA-62DEBF8573E5}" dt="2021-01-12T17:25:40.279" v="1148" actId="20577"/>
          <ac:spMkLst>
            <pc:docMk/>
            <pc:sldMk cId="2671962999" sldId="321"/>
            <ac:spMk id="2" creationId="{9CA289FB-09E6-49D0-AA90-EF8DFE038F78}"/>
          </ac:spMkLst>
        </pc:spChg>
        <pc:spChg chg="mod">
          <ac:chgData name="Soens Jakob" userId="4aa289e1-1954-4157-b5f3-712a57c7de7f" providerId="ADAL" clId="{136BCF93-6FF6-427C-84DA-62DEBF8573E5}" dt="2021-01-12T17:21:24.433" v="1099" actId="20577"/>
          <ac:spMkLst>
            <pc:docMk/>
            <pc:sldMk cId="2671962999" sldId="321"/>
            <ac:spMk id="3" creationId="{B7C7EC0C-B262-48C7-8530-C23ACE07A3BD}"/>
          </ac:spMkLst>
        </pc:spChg>
      </pc:sldChg>
      <pc:sldChg chg="modSp new del mod">
        <pc:chgData name="Soens Jakob" userId="4aa289e1-1954-4157-b5f3-712a57c7de7f" providerId="ADAL" clId="{136BCF93-6FF6-427C-84DA-62DEBF8573E5}" dt="2021-01-12T17:25:11.639" v="1118" actId="47"/>
        <pc:sldMkLst>
          <pc:docMk/>
          <pc:sldMk cId="2534321410" sldId="322"/>
        </pc:sldMkLst>
        <pc:spChg chg="mod">
          <ac:chgData name="Soens Jakob" userId="4aa289e1-1954-4157-b5f3-712a57c7de7f" providerId="ADAL" clId="{136BCF93-6FF6-427C-84DA-62DEBF8573E5}" dt="2021-01-12T17:21:52.938" v="1116" actId="20577"/>
          <ac:spMkLst>
            <pc:docMk/>
            <pc:sldMk cId="2534321410" sldId="322"/>
            <ac:spMk id="4" creationId="{6174A37A-FC01-4A13-A23B-5D8E658F48C4}"/>
          </ac:spMkLst>
        </pc:spChg>
      </pc:sldChg>
      <pc:sldChg chg="modSp add mod">
        <pc:chgData name="Soens Jakob" userId="4aa289e1-1954-4157-b5f3-712a57c7de7f" providerId="ADAL" clId="{136BCF93-6FF6-427C-84DA-62DEBF8573E5}" dt="2021-01-12T17:25:45.326" v="1156" actId="20577"/>
        <pc:sldMkLst>
          <pc:docMk/>
          <pc:sldMk cId="2705640258" sldId="322"/>
        </pc:sldMkLst>
        <pc:spChg chg="mod">
          <ac:chgData name="Soens Jakob" userId="4aa289e1-1954-4157-b5f3-712a57c7de7f" providerId="ADAL" clId="{136BCF93-6FF6-427C-84DA-62DEBF8573E5}" dt="2021-01-12T17:25:45.326" v="1156" actId="20577"/>
          <ac:spMkLst>
            <pc:docMk/>
            <pc:sldMk cId="2705640258" sldId="322"/>
            <ac:spMk id="2" creationId="{9CA289FB-09E6-49D0-AA90-EF8DFE038F7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623754911502907E-2"/>
          <c:y val="4.9401199545837444E-2"/>
          <c:w val="0.9211065836475949"/>
          <c:h val="0.84594461389339226"/>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072659143131161E-2"/>
                  <c:y val="-3.4763807087811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A0-47E7-97D2-873A247B1AC6}"/>
                </c:ext>
              </c:extLst>
            </c:dLbl>
            <c:dLbl>
              <c:idx val="1"/>
              <c:layout>
                <c:manualLayout>
                  <c:x val="-1.5323702044730851E-2"/>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0A0-47E7-97D2-873A247B1AC6}"/>
                </c:ext>
              </c:extLst>
            </c:dLbl>
            <c:dLbl>
              <c:idx val="2"/>
              <c:layout>
                <c:manualLayout>
                  <c:x val="-1.5323702044730851E-2"/>
                  <c:y val="-4.39121773740777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A0-47E7-97D2-873A247B1AC6}"/>
                </c:ext>
              </c:extLst>
            </c:dLbl>
            <c:dLbl>
              <c:idx val="3"/>
              <c:layout>
                <c:manualLayout>
                  <c:x val="-4.5971106134192552E-3"/>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0A0-47E7-97D2-873A247B1AC6}"/>
                </c:ext>
              </c:extLst>
            </c:dLbl>
            <c:dLbl>
              <c:idx val="4"/>
              <c:layout>
                <c:manualLayout>
                  <c:x val="-9.9604063290750534E-3"/>
                  <c:y val="-5.30605476603439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0A0-47E7-97D2-873A247B1AC6}"/>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Sheet1!$A$5:$A$9</c:f>
              <c:numCache>
                <c:formatCode>d\-mmm</c:formatCode>
                <c:ptCount val="5"/>
                <c:pt idx="0">
                  <c:v>44509</c:v>
                </c:pt>
                <c:pt idx="1">
                  <c:v>44510</c:v>
                </c:pt>
                <c:pt idx="2">
                  <c:v>44511</c:v>
                </c:pt>
                <c:pt idx="3">
                  <c:v>44512</c:v>
                </c:pt>
                <c:pt idx="4">
                  <c:v>44513</c:v>
                </c:pt>
              </c:numCache>
            </c:numRef>
          </c:cat>
          <c:val>
            <c:numRef>
              <c:f>Sheet1!$B$5:$B$9</c:f>
              <c:numCache>
                <c:formatCode>General</c:formatCode>
                <c:ptCount val="5"/>
                <c:pt idx="0">
                  <c:v>21</c:v>
                </c:pt>
                <c:pt idx="1">
                  <c:v>18</c:v>
                </c:pt>
                <c:pt idx="2">
                  <c:v>15</c:v>
                </c:pt>
                <c:pt idx="3">
                  <c:v>8</c:v>
                </c:pt>
                <c:pt idx="4">
                  <c:v>0</c:v>
                </c:pt>
              </c:numCache>
            </c:numRef>
          </c:val>
          <c:smooth val="0"/>
          <c:extLst>
            <c:ext xmlns:c16="http://schemas.microsoft.com/office/drawing/2014/chart" uri="{C3380CC4-5D6E-409C-BE32-E72D297353CC}">
              <c16:uniqueId val="{00000000-80A0-47E7-97D2-873A247B1AC6}"/>
            </c:ext>
          </c:extLst>
        </c:ser>
        <c:dLbls>
          <c:showLegendKey val="0"/>
          <c:showVal val="0"/>
          <c:showCatName val="0"/>
          <c:showSerName val="0"/>
          <c:showPercent val="0"/>
          <c:showBubbleSize val="0"/>
        </c:dLbls>
        <c:marker val="1"/>
        <c:smooth val="0"/>
        <c:axId val="924595408"/>
        <c:axId val="924596656"/>
      </c:lineChart>
      <c:dateAx>
        <c:axId val="924595408"/>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6656"/>
        <c:crosses val="autoZero"/>
        <c:auto val="1"/>
        <c:lblOffset val="100"/>
        <c:baseTimeUnit val="days"/>
      </c:dateAx>
      <c:valAx>
        <c:axId val="92459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4523184601925E-2"/>
          <c:y val="7.4450084602368863E-2"/>
          <c:w val="0.88891032370953615"/>
          <c:h val="0.86768482619875575"/>
        </c:manualLayout>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3194444444444444E-2"/>
                  <c:y val="-3.38409475465313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90-46B7-98DF-4FD7FC451737}"/>
                </c:ext>
              </c:extLst>
            </c:dLbl>
            <c:dLbl>
              <c:idx val="1"/>
              <c:layout>
                <c:manualLayout>
                  <c:x val="-1.1111111111111112E-2"/>
                  <c:y val="-3.21489001692047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90-46B7-98DF-4FD7FC451737}"/>
                </c:ext>
              </c:extLst>
            </c:dLbl>
            <c:dLbl>
              <c:idx val="2"/>
              <c:layout>
                <c:manualLayout>
                  <c:x val="-1.2500000000000001E-2"/>
                  <c:y val="-2.8764805414551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90-46B7-98DF-4FD7FC451737}"/>
                </c:ext>
              </c:extLst>
            </c:dLbl>
            <c:dLbl>
              <c:idx val="3"/>
              <c:layout>
                <c:manualLayout>
                  <c:x val="-1.3888888888888888E-2"/>
                  <c:y val="-3.21489001692047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90-46B7-98DF-4FD7FC451737}"/>
                </c:ext>
              </c:extLst>
            </c:dLbl>
            <c:dLbl>
              <c:idx val="4"/>
              <c:layout>
                <c:manualLayout>
                  <c:x val="-7.6388888888888886E-3"/>
                  <c:y val="-2.53807106598986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990-46B7-98DF-4FD7FC451737}"/>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Sheet1!$A$21:$A$25</c:f>
              <c:numCache>
                <c:formatCode>d\-mmm</c:formatCode>
                <c:ptCount val="5"/>
                <c:pt idx="0">
                  <c:v>44200</c:v>
                </c:pt>
                <c:pt idx="1">
                  <c:v>44201</c:v>
                </c:pt>
                <c:pt idx="2">
                  <c:v>44202</c:v>
                </c:pt>
                <c:pt idx="3">
                  <c:v>44203</c:v>
                </c:pt>
                <c:pt idx="4">
                  <c:v>44204</c:v>
                </c:pt>
              </c:numCache>
            </c:numRef>
          </c:cat>
          <c:val>
            <c:numRef>
              <c:f>Sheet1!$B$21:$B$25</c:f>
              <c:numCache>
                <c:formatCode>General</c:formatCode>
                <c:ptCount val="5"/>
                <c:pt idx="0">
                  <c:v>43</c:v>
                </c:pt>
                <c:pt idx="1">
                  <c:v>35</c:v>
                </c:pt>
                <c:pt idx="2">
                  <c:v>30</c:v>
                </c:pt>
                <c:pt idx="3">
                  <c:v>24</c:v>
                </c:pt>
                <c:pt idx="4">
                  <c:v>5</c:v>
                </c:pt>
              </c:numCache>
            </c:numRef>
          </c:val>
          <c:smooth val="0"/>
          <c:extLst>
            <c:ext xmlns:c16="http://schemas.microsoft.com/office/drawing/2014/chart" uri="{C3380CC4-5D6E-409C-BE32-E72D297353CC}">
              <c16:uniqueId val="{00000000-2990-46B7-98DF-4FD7FC451737}"/>
            </c:ext>
          </c:extLst>
        </c:ser>
        <c:dLbls>
          <c:showLegendKey val="0"/>
          <c:showVal val="0"/>
          <c:showCatName val="0"/>
          <c:showSerName val="0"/>
          <c:showPercent val="0"/>
          <c:showBubbleSize val="0"/>
        </c:dLbls>
        <c:marker val="1"/>
        <c:smooth val="0"/>
        <c:axId val="924587504"/>
        <c:axId val="924600400"/>
      </c:lineChart>
      <c:dateAx>
        <c:axId val="924587504"/>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600400"/>
        <c:crosses val="autoZero"/>
        <c:auto val="1"/>
        <c:lblOffset val="100"/>
        <c:baseTimeUnit val="days"/>
      </c:dateAx>
      <c:valAx>
        <c:axId val="924600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87504"/>
        <c:crosses val="autoZero"/>
        <c:crossBetween val="between"/>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12/01/2021</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12/01/2021</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12/01/2021</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12</a:t>
            </a:fld>
            <a:endParaRPr lang="nl-BE"/>
          </a:p>
        </p:txBody>
      </p:sp>
    </p:spTree>
    <p:extLst>
      <p:ext uri="{BB962C8B-B14F-4D97-AF65-F5344CB8AC3E}">
        <p14:creationId xmlns:p14="http://schemas.microsoft.com/office/powerpoint/2010/main" val="274806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13</a:t>
            </a:fld>
            <a:endParaRPr lang="nl-BE"/>
          </a:p>
        </p:txBody>
      </p:sp>
    </p:spTree>
    <p:extLst>
      <p:ext uri="{BB962C8B-B14F-4D97-AF65-F5344CB8AC3E}">
        <p14:creationId xmlns:p14="http://schemas.microsoft.com/office/powerpoint/2010/main" val="24708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14</a:t>
            </a:fld>
            <a:endParaRPr lang="nl-BE"/>
          </a:p>
        </p:txBody>
      </p:sp>
    </p:spTree>
    <p:extLst>
      <p:ext uri="{BB962C8B-B14F-4D97-AF65-F5344CB8AC3E}">
        <p14:creationId xmlns:p14="http://schemas.microsoft.com/office/powerpoint/2010/main" val="323255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15</a:t>
            </a:fld>
            <a:endParaRPr lang="nl-BE"/>
          </a:p>
        </p:txBody>
      </p:sp>
    </p:spTree>
    <p:extLst>
      <p:ext uri="{BB962C8B-B14F-4D97-AF65-F5344CB8AC3E}">
        <p14:creationId xmlns:p14="http://schemas.microsoft.com/office/powerpoint/2010/main" val="4883787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12/01/2021</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3FE7-E569-4D18-AF39-58BD1D4CD1D2}"/>
              </a:ext>
            </a:extLst>
          </p:cNvPr>
          <p:cNvSpPr>
            <a:spLocks noGrp="1"/>
          </p:cNvSpPr>
          <p:nvPr>
            <p:ph type="title"/>
          </p:nvPr>
        </p:nvSpPr>
        <p:spPr/>
        <p:txBody>
          <a:bodyPr/>
          <a:lstStyle/>
          <a:p>
            <a:r>
              <a:rPr lang="nl-BE" dirty="0" err="1"/>
              <a:t>Burndown</a:t>
            </a:r>
            <a:r>
              <a:rPr lang="nl-BE" dirty="0"/>
              <a:t> </a:t>
            </a:r>
            <a:r>
              <a:rPr lang="nl-BE" dirty="0" err="1"/>
              <a:t>chart</a:t>
            </a:r>
            <a:r>
              <a:rPr lang="nl-BE" dirty="0"/>
              <a:t> II</a:t>
            </a:r>
            <a:endParaRPr lang="en-US" dirty="0"/>
          </a:p>
        </p:txBody>
      </p:sp>
      <p:sp>
        <p:nvSpPr>
          <p:cNvPr id="3" name="Date Placeholder 2">
            <a:extLst>
              <a:ext uri="{FF2B5EF4-FFF2-40B4-BE49-F238E27FC236}">
                <a16:creationId xmlns:a16="http://schemas.microsoft.com/office/drawing/2014/main" id="{D9E37FCC-235C-4DD5-9A64-AF06AB704E5F}"/>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FF8B6254-8995-4CC0-9087-56B160F48DE9}"/>
              </a:ext>
            </a:extLst>
          </p:cNvPr>
          <p:cNvSpPr>
            <a:spLocks noGrp="1"/>
          </p:cNvSpPr>
          <p:nvPr>
            <p:ph type="ftr" sz="quarter" idx="11"/>
          </p:nvPr>
        </p:nvSpPr>
        <p:spPr/>
        <p:txBody>
          <a:bodyPr/>
          <a:lstStyle/>
          <a:p>
            <a:r>
              <a:rPr lang="nl-BE" noProof="0"/>
              <a:t>Voettekst</a:t>
            </a:r>
          </a:p>
        </p:txBody>
      </p:sp>
      <p:sp>
        <p:nvSpPr>
          <p:cNvPr id="5" name="Slide Number Placeholder 4">
            <a:extLst>
              <a:ext uri="{FF2B5EF4-FFF2-40B4-BE49-F238E27FC236}">
                <a16:creationId xmlns:a16="http://schemas.microsoft.com/office/drawing/2014/main" id="{5D2A2FE1-F685-433F-A344-7BCD9E5860C1}"/>
              </a:ext>
            </a:extLst>
          </p:cNvPr>
          <p:cNvSpPr>
            <a:spLocks noGrp="1"/>
          </p:cNvSpPr>
          <p:nvPr>
            <p:ph type="sldNum" sz="quarter" idx="12"/>
          </p:nvPr>
        </p:nvSpPr>
        <p:spPr/>
        <p:txBody>
          <a:bodyPr/>
          <a:lstStyle/>
          <a:p>
            <a:fld id="{B7527A74-2D87-4307-9531-5A57D9647EEB}" type="slidenum">
              <a:rPr lang="nl-BE" noProof="0" smtClean="0"/>
              <a:pPr/>
              <a:t>10</a:t>
            </a:fld>
            <a:endParaRPr lang="nl-BE" noProof="0"/>
          </a:p>
        </p:txBody>
      </p:sp>
      <p:graphicFrame>
        <p:nvGraphicFramePr>
          <p:cNvPr id="8" name="Picture Placeholder 7">
            <a:extLst>
              <a:ext uri="{FF2B5EF4-FFF2-40B4-BE49-F238E27FC236}">
                <a16:creationId xmlns:a16="http://schemas.microsoft.com/office/drawing/2014/main" id="{545053CE-F9F0-4940-A716-C99A310B0C50}"/>
              </a:ext>
            </a:extLst>
          </p:cNvPr>
          <p:cNvGraphicFramePr>
            <a:graphicFrameLocks noGrp="1"/>
          </p:cNvGraphicFramePr>
          <p:nvPr>
            <p:ph type="pic" sz="quarter" idx="13"/>
            <p:extLst>
              <p:ext uri="{D42A27DB-BD31-4B8C-83A1-F6EECF244321}">
                <p14:modId xmlns:p14="http://schemas.microsoft.com/office/powerpoint/2010/main" val="1156385696"/>
              </p:ext>
            </p:extLst>
          </p:nvPr>
        </p:nvGraphicFramePr>
        <p:xfrm>
          <a:off x="0" y="1649413"/>
          <a:ext cx="18288000" cy="750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759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err="1"/>
              <a:t>Retrospective</a:t>
            </a:r>
            <a:r>
              <a:rPr lang="nl-BE" dirty="0"/>
              <a:t> I</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marL="742950" indent="-742950">
              <a:spcBef>
                <a:spcPts val="3000"/>
              </a:spcBef>
              <a:buFont typeface="+mj-lt"/>
              <a:buAutoNum type="arabicPeriod"/>
            </a:pPr>
            <a:r>
              <a:rPr lang="nl-BE" dirty="0"/>
              <a:t>Wat hebben we goed gedaan?</a:t>
            </a:r>
          </a:p>
          <a:p>
            <a:pPr marL="742950" indent="-742950">
              <a:spcBef>
                <a:spcPts val="3000"/>
              </a:spcBef>
              <a:buFont typeface="+mj-lt"/>
              <a:buAutoNum type="arabicPeriod"/>
            </a:pPr>
            <a:r>
              <a:rPr lang="nl-BE" dirty="0"/>
              <a:t>Wat hebben we geleerd?</a:t>
            </a:r>
          </a:p>
          <a:p>
            <a:pPr marL="742950" indent="-742950">
              <a:spcBef>
                <a:spcPts val="3000"/>
              </a:spcBef>
              <a:buFont typeface="+mj-lt"/>
              <a:buAutoNum type="arabicPeriod"/>
            </a:pPr>
            <a:r>
              <a:rPr lang="nl-BE" dirty="0"/>
              <a:t>Wat moeten we in de toekomst anders doen?</a:t>
            </a:r>
          </a:p>
          <a:p>
            <a:pPr marL="742950" indent="-742950">
              <a:spcBef>
                <a:spcPts val="3000"/>
              </a:spcBef>
              <a:buFont typeface="+mj-lt"/>
              <a:buAutoNum type="arabicPeriod"/>
            </a:pPr>
            <a:r>
              <a:rPr lang="nl-BE" dirty="0"/>
              <a:t>Wat begrijpen we nog steeds niet?</a:t>
            </a:r>
            <a:endParaRPr lang="en-US" dirty="0"/>
          </a:p>
        </p:txBody>
      </p:sp>
    </p:spTree>
    <p:extLst>
      <p:ext uri="{BB962C8B-B14F-4D97-AF65-F5344CB8AC3E}">
        <p14:creationId xmlns:p14="http://schemas.microsoft.com/office/powerpoint/2010/main" val="191807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Daily Scrum</a:t>
            </a:r>
          </a:p>
          <a:p>
            <a:pPr marL="571500" indent="-571500">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Goede </a:t>
            </a:r>
            <a:r>
              <a:rPr lang="en-US" dirty="0" err="1">
                <a:effectLst/>
                <a:ea typeface="Times New Roman" panose="02020603050405020304" pitchFamily="18" charset="0"/>
                <a:cs typeface="Times New Roman" panose="02020603050405020304" pitchFamily="18" charset="0"/>
              </a:rPr>
              <a:t>communicatie</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ffectLst/>
                <a:ea typeface="Times New Roman" panose="02020603050405020304" pitchFamily="18" charset="0"/>
                <a:cs typeface="Times New Roman" panose="02020603050405020304" pitchFamily="18" charset="0"/>
              </a:rPr>
              <a:t>Iedereen</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helpt</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elkaar</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12</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goed gedaan?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16255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Teamwork = Communicatie</a:t>
            </a: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Voorzien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zijn</a:t>
            </a:r>
            <a:r>
              <a:rPr lang="en-US" dirty="0">
                <a:ea typeface="Times New Roman" panose="02020603050405020304" pitchFamily="18" charset="0"/>
                <a:cs typeface="Times New Roman" panose="02020603050405020304" pitchFamily="18" charset="0"/>
              </a:rPr>
              <a:t> op </a:t>
            </a:r>
            <a:r>
              <a:rPr lang="en-US" dirty="0" err="1">
                <a:ea typeface="Times New Roman" panose="02020603050405020304" pitchFamily="18" charset="0"/>
                <a:cs typeface="Times New Roman" panose="02020603050405020304" pitchFamily="18" charset="0"/>
              </a:rPr>
              <a:t>problemen</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Grote focus leggen op </a:t>
            </a:r>
            <a:r>
              <a:rPr lang="nl-BE" dirty="0" err="1">
                <a:ea typeface="Times New Roman" panose="02020603050405020304" pitchFamily="18" charset="0"/>
                <a:cs typeface="Times New Roman" panose="02020603050405020304" pitchFamily="18" charset="0"/>
              </a:rPr>
              <a:t>Testing</a:t>
            </a:r>
            <a:endParaRPr lang="nl-BE"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Structuur is belangrijk (</a:t>
            </a:r>
            <a:r>
              <a:rPr lang="nl-BE" dirty="0" err="1">
                <a:ea typeface="Times New Roman" panose="02020603050405020304" pitchFamily="18" charset="0"/>
                <a:cs typeface="Times New Roman" panose="02020603050405020304" pitchFamily="18" charset="0"/>
              </a:rPr>
              <a:t>Trello</a:t>
            </a:r>
            <a:r>
              <a:rPr lang="nl-BE" dirty="0">
                <a:ea typeface="Times New Roman" panose="02020603050405020304" pitchFamily="18" charset="0"/>
                <a:cs typeface="Times New Roman" panose="02020603050405020304" pitchFamily="18" charset="0"/>
              </a:rPr>
              <a:t>)</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13</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geleerd?</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30810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Onderdelen beter in plannen</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Betere structuur (</a:t>
            </a:r>
            <a:r>
              <a:rPr lang="nl-BE" dirty="0" err="1">
                <a:latin typeface="Calibri" panose="020F0502020204030204" pitchFamily="34" charset="0"/>
                <a:ea typeface="Times New Roman" panose="02020603050405020304" pitchFamily="18" charset="0"/>
                <a:cs typeface="Times New Roman" panose="02020603050405020304" pitchFamily="18" charset="0"/>
              </a:rPr>
              <a:t>Trello</a:t>
            </a:r>
            <a:r>
              <a:rPr lang="nl-BE" dirty="0">
                <a:latin typeface="Calibri" panose="020F0502020204030204" pitchFamily="34" charset="0"/>
                <a:ea typeface="Times New Roman" panose="02020603050405020304" pitchFamily="18" charset="0"/>
                <a:cs typeface="Times New Roman" panose="02020603050405020304" pitchFamily="18" charset="0"/>
              </a:rPr>
              <a:t> &amp; </a:t>
            </a:r>
            <a:r>
              <a:rPr lang="nl-BE">
                <a:latin typeface="Calibri" panose="020F0502020204030204" pitchFamily="34" charset="0"/>
                <a:ea typeface="Times New Roman" panose="02020603050405020304" pitchFamily="18" charset="0"/>
                <a:cs typeface="Times New Roman" panose="02020603050405020304" pitchFamily="18" charset="0"/>
              </a:rPr>
              <a:t>Github</a:t>
            </a:r>
            <a:r>
              <a:rPr lang="nl-BE" dirty="0">
                <a:latin typeface="Calibri" panose="020F0502020204030204" pitchFamily="34" charset="0"/>
                <a:ea typeface="Times New Roman" panose="02020603050405020304" pitchFamily="18" charset="0"/>
                <a:cs typeface="Times New Roman" panose="02020603050405020304" pitchFamily="18" charset="0"/>
              </a:rPr>
              <a:t>)</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Tijd voorzien voor eventuele problemen</a:t>
            </a:r>
          </a:p>
          <a:p>
            <a:pPr marL="571500" indent="-571500">
              <a:lnSpc>
                <a:spcPct val="150000"/>
              </a:lnSpc>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14</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moeten we in de toekomst anders doen?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9890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Alles is oké momenteel</a:t>
            </a: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15</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begrijpen we nog steeds niet?</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83667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Time Tracking</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18765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E3CD2C-9D52-4CE6-A7B5-B453B081DD21}"/>
              </a:ext>
            </a:extLst>
          </p:cNvPr>
          <p:cNvSpPr>
            <a:spLocks noGrp="1"/>
          </p:cNvSpPr>
          <p:nvPr>
            <p:ph type="sldNum" sz="quarter" idx="12"/>
          </p:nvPr>
        </p:nvSpPr>
        <p:spPr/>
        <p:txBody>
          <a:bodyPr/>
          <a:lstStyle/>
          <a:p>
            <a:fld id="{B7527A74-2D87-4307-9531-5A57D9647EEB}" type="slidenum">
              <a:rPr lang="nl-BE" smtClean="0"/>
              <a:pPr/>
              <a:t>17</a:t>
            </a:fld>
            <a:endParaRPr lang="nl-BE"/>
          </a:p>
        </p:txBody>
      </p:sp>
      <p:sp>
        <p:nvSpPr>
          <p:cNvPr id="4" name="Title 3">
            <a:extLst>
              <a:ext uri="{FF2B5EF4-FFF2-40B4-BE49-F238E27FC236}">
                <a16:creationId xmlns:a16="http://schemas.microsoft.com/office/drawing/2014/main" id="{F3ACC70F-7BEC-4DF5-8066-65F1A39A4245}"/>
              </a:ext>
            </a:extLst>
          </p:cNvPr>
          <p:cNvSpPr>
            <a:spLocks noGrp="1"/>
          </p:cNvSpPr>
          <p:nvPr>
            <p:ph type="title"/>
          </p:nvPr>
        </p:nvSpPr>
        <p:spPr/>
        <p:txBody>
          <a:bodyPr/>
          <a:lstStyle/>
          <a:p>
            <a:r>
              <a:rPr lang="nl-BE" dirty="0"/>
              <a:t>Time Tracking: Jakob</a:t>
            </a:r>
            <a:endParaRPr lang="en-US" dirty="0"/>
          </a:p>
        </p:txBody>
      </p:sp>
      <p:sp>
        <p:nvSpPr>
          <p:cNvPr id="5" name="Date Placeholder 4">
            <a:extLst>
              <a:ext uri="{FF2B5EF4-FFF2-40B4-BE49-F238E27FC236}">
                <a16:creationId xmlns:a16="http://schemas.microsoft.com/office/drawing/2014/main" id="{678214EF-3005-4C03-877D-9455818A42C3}"/>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E511CFF-32F3-4D39-B7FD-22A1FA102B1C}"/>
              </a:ext>
            </a:extLst>
          </p:cNvPr>
          <p:cNvSpPr>
            <a:spLocks noGrp="1"/>
          </p:cNvSpPr>
          <p:nvPr>
            <p:ph type="ftr" sz="quarter" idx="11"/>
          </p:nvPr>
        </p:nvSpPr>
        <p:spPr/>
        <p:txBody>
          <a:bodyPr/>
          <a:lstStyle/>
          <a:p>
            <a:endParaRPr lang="nl-BE" dirty="0"/>
          </a:p>
        </p:txBody>
      </p:sp>
      <p:pic>
        <p:nvPicPr>
          <p:cNvPr id="8" name="Picture 7">
            <a:extLst>
              <a:ext uri="{FF2B5EF4-FFF2-40B4-BE49-F238E27FC236}">
                <a16:creationId xmlns:a16="http://schemas.microsoft.com/office/drawing/2014/main" id="{4EDB486D-FD15-4435-B676-2EE836A0B05B}"/>
              </a:ext>
            </a:extLst>
          </p:cNvPr>
          <p:cNvPicPr>
            <a:picLocks noChangeAspect="1"/>
          </p:cNvPicPr>
          <p:nvPr/>
        </p:nvPicPr>
        <p:blipFill>
          <a:blip r:embed="rId2"/>
          <a:stretch>
            <a:fillRect/>
          </a:stretch>
        </p:blipFill>
        <p:spPr>
          <a:xfrm>
            <a:off x="4236455" y="4424907"/>
            <a:ext cx="13688858" cy="4881810"/>
          </a:xfrm>
          <a:prstGeom prst="rect">
            <a:avLst/>
          </a:prstGeom>
        </p:spPr>
      </p:pic>
      <p:pic>
        <p:nvPicPr>
          <p:cNvPr id="10" name="Picture 9">
            <a:extLst>
              <a:ext uri="{FF2B5EF4-FFF2-40B4-BE49-F238E27FC236}">
                <a16:creationId xmlns:a16="http://schemas.microsoft.com/office/drawing/2014/main" id="{46FC7911-0871-4540-9631-60DBB2134B7F}"/>
              </a:ext>
            </a:extLst>
          </p:cNvPr>
          <p:cNvPicPr>
            <a:picLocks noChangeAspect="1"/>
          </p:cNvPicPr>
          <p:nvPr/>
        </p:nvPicPr>
        <p:blipFill>
          <a:blip r:embed="rId3"/>
          <a:stretch>
            <a:fillRect/>
          </a:stretch>
        </p:blipFill>
        <p:spPr>
          <a:xfrm>
            <a:off x="457937" y="1896385"/>
            <a:ext cx="9872212" cy="3435430"/>
          </a:xfrm>
          <a:prstGeom prst="rect">
            <a:avLst/>
          </a:prstGeom>
        </p:spPr>
      </p:pic>
    </p:spTree>
    <p:extLst>
      <p:ext uri="{BB962C8B-B14F-4D97-AF65-F5344CB8AC3E}">
        <p14:creationId xmlns:p14="http://schemas.microsoft.com/office/powerpoint/2010/main" val="124202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Front-end + </a:t>
            </a:r>
            <a:r>
              <a:rPr lang="nl-BE" dirty="0" err="1"/>
              <a:t>Back-end</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67196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Hardware</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705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Back </a:t>
            </a:r>
            <a:r>
              <a:rPr lang="nl-BE" dirty="0" err="1"/>
              <a:t>it</a:t>
            </a:r>
            <a:r>
              <a:rPr lang="nl-BE" dirty="0"/>
              <a:t> up</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What</a:t>
            </a:r>
            <a:r>
              <a:rPr lang="nl-BE" dirty="0"/>
              <a:t> </a:t>
            </a:r>
            <a:r>
              <a:rPr lang="nl-BE" dirty="0" err="1"/>
              <a:t>were</a:t>
            </a:r>
            <a:r>
              <a:rPr lang="nl-BE" dirty="0"/>
              <a:t> we </a:t>
            </a:r>
            <a:r>
              <a:rPr lang="nl-BE" dirty="0" err="1"/>
              <a:t>doing</a:t>
            </a:r>
            <a:r>
              <a:rPr lang="nl-BE" dirty="0"/>
              <a:t> </a:t>
            </a:r>
            <a:r>
              <a:rPr lang="nl-BE" dirty="0" err="1"/>
              <a:t>again</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1E6222-3E1A-4C6D-9CEA-D45544F35A99}"/>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4EBCC2FE-9D41-4821-BA0F-CF34FD98E105}"/>
              </a:ext>
            </a:extLst>
          </p:cNvPr>
          <p:cNvSpPr>
            <a:spLocks noGrp="1"/>
          </p:cNvSpPr>
          <p:nvPr>
            <p:ph type="title"/>
          </p:nvPr>
        </p:nvSpPr>
        <p:spPr/>
        <p:txBody>
          <a:bodyPr/>
          <a:lstStyle/>
          <a:p>
            <a:r>
              <a:rPr lang="nl-BE" dirty="0"/>
              <a:t>Ons Project</a:t>
            </a:r>
            <a:endParaRPr lang="en-US" dirty="0"/>
          </a:p>
        </p:txBody>
      </p:sp>
      <p:sp>
        <p:nvSpPr>
          <p:cNvPr id="5" name="Date Placeholder 4">
            <a:extLst>
              <a:ext uri="{FF2B5EF4-FFF2-40B4-BE49-F238E27FC236}">
                <a16:creationId xmlns:a16="http://schemas.microsoft.com/office/drawing/2014/main" id="{851EA8AA-CE48-44B5-B570-F00454DA69C7}"/>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1999041C-6768-432E-8E64-95C3E4E00FB2}"/>
              </a:ext>
            </a:extLst>
          </p:cNvPr>
          <p:cNvSpPr>
            <a:spLocks noGrp="1"/>
          </p:cNvSpPr>
          <p:nvPr>
            <p:ph type="ftr" sz="quarter" idx="11"/>
          </p:nvPr>
        </p:nvSpPr>
        <p:spPr/>
        <p:txBody>
          <a:bodyPr/>
          <a:lstStyle/>
          <a:p>
            <a:r>
              <a:rPr lang="nl-BE"/>
              <a:t>Voettekst</a:t>
            </a:r>
            <a:endParaRPr lang="nl-BE" dirty="0"/>
          </a:p>
        </p:txBody>
      </p:sp>
      <p:pic>
        <p:nvPicPr>
          <p:cNvPr id="17" name="Picture 16">
            <a:extLst>
              <a:ext uri="{FF2B5EF4-FFF2-40B4-BE49-F238E27FC236}">
                <a16:creationId xmlns:a16="http://schemas.microsoft.com/office/drawing/2014/main" id="{DDF8B044-736B-46E2-804D-6584B0C124BE}"/>
              </a:ext>
            </a:extLst>
          </p:cNvPr>
          <p:cNvPicPr>
            <a:picLocks noChangeAspect="1"/>
          </p:cNvPicPr>
          <p:nvPr/>
        </p:nvPicPr>
        <p:blipFill>
          <a:blip r:embed="rId2"/>
          <a:stretch>
            <a:fillRect/>
          </a:stretch>
        </p:blipFill>
        <p:spPr>
          <a:xfrm>
            <a:off x="914402" y="1985769"/>
            <a:ext cx="6315074" cy="3561408"/>
          </a:xfrm>
          <a:prstGeom prst="rect">
            <a:avLst/>
          </a:prstGeom>
        </p:spPr>
      </p:pic>
      <p:pic>
        <p:nvPicPr>
          <p:cNvPr id="19" name="Picture 18">
            <a:extLst>
              <a:ext uri="{FF2B5EF4-FFF2-40B4-BE49-F238E27FC236}">
                <a16:creationId xmlns:a16="http://schemas.microsoft.com/office/drawing/2014/main" id="{A843957B-A9E4-4FC4-818B-F1881B55D45D}"/>
              </a:ext>
            </a:extLst>
          </p:cNvPr>
          <p:cNvPicPr>
            <a:picLocks noChangeAspect="1"/>
          </p:cNvPicPr>
          <p:nvPr/>
        </p:nvPicPr>
        <p:blipFill>
          <a:blip r:embed="rId3"/>
          <a:stretch>
            <a:fillRect/>
          </a:stretch>
        </p:blipFill>
        <p:spPr>
          <a:xfrm>
            <a:off x="8020052" y="2070067"/>
            <a:ext cx="7735380" cy="3477110"/>
          </a:xfrm>
          <a:prstGeom prst="rect">
            <a:avLst/>
          </a:prstGeom>
        </p:spPr>
      </p:pic>
      <p:pic>
        <p:nvPicPr>
          <p:cNvPr id="23" name="Picture 22">
            <a:extLst>
              <a:ext uri="{FF2B5EF4-FFF2-40B4-BE49-F238E27FC236}">
                <a16:creationId xmlns:a16="http://schemas.microsoft.com/office/drawing/2014/main" id="{93D5DB5A-F268-431B-90FC-1FD701F72E8B}"/>
              </a:ext>
            </a:extLst>
          </p:cNvPr>
          <p:cNvPicPr>
            <a:picLocks noChangeAspect="1"/>
          </p:cNvPicPr>
          <p:nvPr/>
        </p:nvPicPr>
        <p:blipFill>
          <a:blip r:embed="rId4"/>
          <a:stretch>
            <a:fillRect/>
          </a:stretch>
        </p:blipFill>
        <p:spPr>
          <a:xfrm>
            <a:off x="770515" y="5547177"/>
            <a:ext cx="7249537" cy="3696216"/>
          </a:xfrm>
          <a:prstGeom prst="rect">
            <a:avLst/>
          </a:prstGeom>
        </p:spPr>
      </p:pic>
      <p:pic>
        <p:nvPicPr>
          <p:cNvPr id="27" name="Picture 26">
            <a:extLst>
              <a:ext uri="{FF2B5EF4-FFF2-40B4-BE49-F238E27FC236}">
                <a16:creationId xmlns:a16="http://schemas.microsoft.com/office/drawing/2014/main" id="{F890AD58-6D9C-42C9-AFAD-7486DBDE4224}"/>
              </a:ext>
            </a:extLst>
          </p:cNvPr>
          <p:cNvPicPr>
            <a:picLocks noChangeAspect="1"/>
          </p:cNvPicPr>
          <p:nvPr/>
        </p:nvPicPr>
        <p:blipFill>
          <a:blip r:embed="rId5"/>
          <a:stretch>
            <a:fillRect/>
          </a:stretch>
        </p:blipFill>
        <p:spPr>
          <a:xfrm>
            <a:off x="12898183" y="5186301"/>
            <a:ext cx="5190111" cy="2545390"/>
          </a:xfrm>
          <a:prstGeom prst="rect">
            <a:avLst/>
          </a:prstGeom>
        </p:spPr>
      </p:pic>
      <p:pic>
        <p:nvPicPr>
          <p:cNvPr id="25" name="Picture 24">
            <a:extLst>
              <a:ext uri="{FF2B5EF4-FFF2-40B4-BE49-F238E27FC236}">
                <a16:creationId xmlns:a16="http://schemas.microsoft.com/office/drawing/2014/main" id="{62D2CA0E-C0FE-454B-8A40-1876F6D010CA}"/>
              </a:ext>
            </a:extLst>
          </p:cNvPr>
          <p:cNvPicPr>
            <a:picLocks noChangeAspect="1"/>
          </p:cNvPicPr>
          <p:nvPr/>
        </p:nvPicPr>
        <p:blipFill>
          <a:blip r:embed="rId6"/>
          <a:stretch>
            <a:fillRect/>
          </a:stretch>
        </p:blipFill>
        <p:spPr>
          <a:xfrm>
            <a:off x="7777700" y="5364179"/>
            <a:ext cx="4449760" cy="2230215"/>
          </a:xfrm>
          <a:prstGeom prst="rect">
            <a:avLst/>
          </a:prstGeom>
        </p:spPr>
      </p:pic>
      <p:pic>
        <p:nvPicPr>
          <p:cNvPr id="29" name="Picture 28">
            <a:extLst>
              <a:ext uri="{FF2B5EF4-FFF2-40B4-BE49-F238E27FC236}">
                <a16:creationId xmlns:a16="http://schemas.microsoft.com/office/drawing/2014/main" id="{B4302745-82FA-46BD-9AF3-66FDBD8E602C}"/>
              </a:ext>
            </a:extLst>
          </p:cNvPr>
          <p:cNvPicPr>
            <a:picLocks noChangeAspect="1"/>
          </p:cNvPicPr>
          <p:nvPr/>
        </p:nvPicPr>
        <p:blipFill>
          <a:blip r:embed="rId7"/>
          <a:stretch>
            <a:fillRect/>
          </a:stretch>
        </p:blipFill>
        <p:spPr>
          <a:xfrm>
            <a:off x="10002580" y="7416892"/>
            <a:ext cx="4664525" cy="2269080"/>
          </a:xfrm>
          <a:prstGeom prst="rect">
            <a:avLst/>
          </a:prstGeom>
        </p:spPr>
      </p:pic>
    </p:spTree>
    <p:extLst>
      <p:ext uri="{BB962C8B-B14F-4D97-AF65-F5344CB8AC3E}">
        <p14:creationId xmlns:p14="http://schemas.microsoft.com/office/powerpoint/2010/main" val="39565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Stand van zaken</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pPr marL="571500" indent="-571500">
              <a:spcBef>
                <a:spcPts val="3000"/>
              </a:spcBef>
              <a:buFont typeface="Arial" panose="020B0604020202020204" pitchFamily="34" charset="0"/>
              <a:buChar char="•"/>
            </a:pPr>
            <a:r>
              <a:rPr lang="nl-BE" dirty="0"/>
              <a:t>Documentatie</a:t>
            </a:r>
            <a:endParaRPr lang="en-US" dirty="0"/>
          </a:p>
          <a:p>
            <a:pPr marL="571500" indent="-571500">
              <a:spcBef>
                <a:spcPts val="3000"/>
              </a:spcBef>
              <a:buFont typeface="Arial" panose="020B0604020202020204" pitchFamily="34" charset="0"/>
              <a:buChar char="•"/>
            </a:pPr>
            <a:r>
              <a:rPr lang="nl-BE" dirty="0"/>
              <a:t>Front-end + </a:t>
            </a:r>
            <a:r>
              <a:rPr lang="nl-BE" dirty="0" err="1"/>
              <a:t>Back-end</a:t>
            </a:r>
            <a:endParaRPr lang="nl-BE" dirty="0"/>
          </a:p>
          <a:p>
            <a:pPr marL="571500" indent="-571500">
              <a:spcBef>
                <a:spcPts val="3000"/>
              </a:spcBef>
              <a:buFont typeface="Arial" panose="020B0604020202020204" pitchFamily="34" charset="0"/>
              <a:buChar char="•"/>
            </a:pPr>
            <a:r>
              <a:rPr lang="nl-BE" dirty="0"/>
              <a:t>Hardware</a:t>
            </a:r>
          </a:p>
        </p:txBody>
      </p:sp>
    </p:spTree>
    <p:extLst>
      <p:ext uri="{BB962C8B-B14F-4D97-AF65-F5344CB8AC3E}">
        <p14:creationId xmlns:p14="http://schemas.microsoft.com/office/powerpoint/2010/main" val="274102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D7F5-B51E-428C-A201-476F035E4703}"/>
              </a:ext>
            </a:extLst>
          </p:cNvPr>
          <p:cNvSpPr>
            <a:spLocks noGrp="1"/>
          </p:cNvSpPr>
          <p:nvPr>
            <p:ph type="ctrTitle"/>
          </p:nvPr>
        </p:nvSpPr>
        <p:spPr/>
        <p:txBody>
          <a:bodyPr/>
          <a:lstStyle/>
          <a:p>
            <a:r>
              <a:rPr lang="nl-BE" dirty="0"/>
              <a:t>Documentatie</a:t>
            </a:r>
            <a:endParaRPr lang="en-US" dirty="0"/>
          </a:p>
        </p:txBody>
      </p:sp>
      <p:sp>
        <p:nvSpPr>
          <p:cNvPr id="3" name="Subtitle 2">
            <a:extLst>
              <a:ext uri="{FF2B5EF4-FFF2-40B4-BE49-F238E27FC236}">
                <a16:creationId xmlns:a16="http://schemas.microsoft.com/office/drawing/2014/main" id="{B7DEE999-BD01-4921-9E1B-58930229C613}"/>
              </a:ext>
            </a:extLst>
          </p:cNvPr>
          <p:cNvSpPr>
            <a:spLocks noGrp="1"/>
          </p:cNvSpPr>
          <p:nvPr>
            <p:ph type="subTitle" idx="1"/>
          </p:nvPr>
        </p:nvSpPr>
        <p:spPr/>
        <p:txBody>
          <a:bodyPr/>
          <a:lstStyle/>
          <a:p>
            <a:pPr marL="742950" indent="-742950">
              <a:lnSpc>
                <a:spcPct val="100000"/>
              </a:lnSpc>
              <a:spcBef>
                <a:spcPts val="3000"/>
              </a:spcBef>
              <a:buFont typeface="+mj-lt"/>
              <a:buAutoNum type="arabicPeriod"/>
            </a:pPr>
            <a:r>
              <a:rPr lang="nl-BE" dirty="0"/>
              <a:t>Sprint &amp; </a:t>
            </a:r>
            <a:r>
              <a:rPr lang="nl-BE" dirty="0" err="1"/>
              <a:t>Burndown</a:t>
            </a:r>
            <a:r>
              <a:rPr lang="nl-BE" dirty="0"/>
              <a:t> </a:t>
            </a:r>
            <a:r>
              <a:rPr lang="nl-BE" dirty="0" err="1"/>
              <a:t>chart</a:t>
            </a:r>
            <a:endParaRPr lang="nl-BE" dirty="0"/>
          </a:p>
          <a:p>
            <a:pPr marL="742950" indent="-742950">
              <a:lnSpc>
                <a:spcPct val="100000"/>
              </a:lnSpc>
              <a:spcBef>
                <a:spcPts val="3000"/>
              </a:spcBef>
              <a:buFont typeface="+mj-lt"/>
              <a:buAutoNum type="arabicPeriod"/>
            </a:pPr>
            <a:r>
              <a:rPr lang="nl-BE" dirty="0" err="1"/>
              <a:t>Retrospective</a:t>
            </a:r>
            <a:r>
              <a:rPr lang="nl-BE" dirty="0"/>
              <a:t> I</a:t>
            </a:r>
          </a:p>
          <a:p>
            <a:pPr marL="742950" indent="-742950">
              <a:lnSpc>
                <a:spcPct val="100000"/>
              </a:lnSpc>
              <a:spcBef>
                <a:spcPts val="3000"/>
              </a:spcBef>
              <a:buFont typeface="+mj-lt"/>
              <a:buAutoNum type="arabicPeriod"/>
            </a:pPr>
            <a:r>
              <a:rPr lang="nl-BE" dirty="0"/>
              <a:t>Time Tracking</a:t>
            </a: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99120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Sprint &amp; </a:t>
            </a:r>
            <a:r>
              <a:rPr lang="nl-BE" dirty="0" err="1"/>
              <a:t>Burndown</a:t>
            </a:r>
            <a:r>
              <a:rPr lang="nl-BE" dirty="0"/>
              <a:t> </a:t>
            </a:r>
            <a:r>
              <a:rPr lang="nl-BE" dirty="0" err="1"/>
              <a:t>chart</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380797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F2C91-003E-4ABA-8CCC-0862EA05BE35}"/>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9-11-20 t.e.m. 13-11-20</a:t>
            </a:r>
          </a:p>
          <a:p>
            <a:pPr marL="571500" indent="-571500">
              <a:lnSpc>
                <a:spcPct val="150000"/>
              </a:lnSpc>
              <a:buFont typeface="Arial" panose="020B0604020202020204" pitchFamily="34" charset="0"/>
              <a:buChar char="•"/>
            </a:pPr>
            <a:r>
              <a:rPr lang="en-US" dirty="0" err="1"/>
              <a:t>Traag</a:t>
            </a:r>
            <a:r>
              <a:rPr lang="en-US" dirty="0"/>
              <a:t> begin met concept </a:t>
            </a:r>
            <a:r>
              <a:rPr lang="en-US" dirty="0" err="1"/>
              <a:t>uitwerking</a:t>
            </a:r>
            <a:endParaRPr lang="en-US" dirty="0"/>
          </a:p>
          <a:p>
            <a:pPr marL="571500" indent="-571500">
              <a:lnSpc>
                <a:spcPct val="150000"/>
              </a:lnSpc>
              <a:buFont typeface="Arial" panose="020B0604020202020204" pitchFamily="34" charset="0"/>
              <a:buChar char="•"/>
            </a:pPr>
            <a:r>
              <a:rPr lang="en-US" dirty="0" err="1"/>
              <a:t>Ingehaald</a:t>
            </a:r>
            <a:r>
              <a:rPr lang="en-US" dirty="0"/>
              <a:t> de </a:t>
            </a:r>
            <a:r>
              <a:rPr lang="en-US" dirty="0" err="1"/>
              <a:t>laatste</a:t>
            </a:r>
            <a:r>
              <a:rPr lang="en-US" dirty="0"/>
              <a:t> </a:t>
            </a:r>
            <a:r>
              <a:rPr lang="en-US" dirty="0" err="1"/>
              <a:t>dagen</a:t>
            </a:r>
            <a:endParaRPr lang="en-US" dirty="0"/>
          </a:p>
          <a:p>
            <a:pPr marL="571500" indent="-571500">
              <a:lnSpc>
                <a:spcPct val="150000"/>
              </a:lnSpc>
              <a:buFont typeface="Arial" panose="020B0604020202020204" pitchFamily="34" charset="0"/>
              <a:buChar char="•"/>
            </a:pPr>
            <a:r>
              <a:rPr lang="en-US" dirty="0" err="1"/>
              <a:t>Volledig</a:t>
            </a:r>
            <a:r>
              <a:rPr lang="en-US" dirty="0"/>
              <a:t> </a:t>
            </a:r>
            <a:r>
              <a:rPr lang="en-US" dirty="0" err="1"/>
              <a:t>klaar</a:t>
            </a:r>
            <a:endParaRPr lang="en-US" dirty="0"/>
          </a:p>
          <a:p>
            <a:pPr marL="571500" indent="-571500">
              <a:lnSpc>
                <a:spcPct val="150000"/>
              </a:lnSpc>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0A403AD-DBF2-40C4-8A54-921901E69B11}"/>
              </a:ext>
            </a:extLst>
          </p:cNvPr>
          <p:cNvSpPr>
            <a:spLocks noGrp="1"/>
          </p:cNvSpPr>
          <p:nvPr>
            <p:ph type="sldNum" sz="quarter" idx="12"/>
          </p:nvPr>
        </p:nvSpPr>
        <p:spPr/>
        <p:txBody>
          <a:bodyPr/>
          <a:lstStyle/>
          <a:p>
            <a:fld id="{B7527A74-2D87-4307-9531-5A57D9647EEB}" type="slidenum">
              <a:rPr lang="nl-BE" smtClean="0"/>
              <a:pPr/>
              <a:t>7</a:t>
            </a:fld>
            <a:endParaRPr lang="nl-BE"/>
          </a:p>
        </p:txBody>
      </p:sp>
      <p:sp>
        <p:nvSpPr>
          <p:cNvPr id="5" name="Title 4">
            <a:extLst>
              <a:ext uri="{FF2B5EF4-FFF2-40B4-BE49-F238E27FC236}">
                <a16:creationId xmlns:a16="http://schemas.microsoft.com/office/drawing/2014/main" id="{D44794EF-DA3F-4FB7-9BC6-F43EDA7435C9}"/>
              </a:ext>
            </a:extLst>
          </p:cNvPr>
          <p:cNvSpPr>
            <a:spLocks noGrp="1"/>
          </p:cNvSpPr>
          <p:nvPr>
            <p:ph type="title"/>
          </p:nvPr>
        </p:nvSpPr>
        <p:spPr/>
        <p:txBody>
          <a:bodyPr/>
          <a:lstStyle/>
          <a:p>
            <a:r>
              <a:rPr lang="nl-BE" dirty="0"/>
              <a:t>Sprint I</a:t>
            </a:r>
            <a:endParaRPr lang="en-US" dirty="0"/>
          </a:p>
        </p:txBody>
      </p:sp>
      <p:sp>
        <p:nvSpPr>
          <p:cNvPr id="6" name="Date Placeholder 5">
            <a:extLst>
              <a:ext uri="{FF2B5EF4-FFF2-40B4-BE49-F238E27FC236}">
                <a16:creationId xmlns:a16="http://schemas.microsoft.com/office/drawing/2014/main" id="{40B7F546-F3AE-4BAA-BAC7-50505F27BCA0}"/>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5CF7EB9-7555-4A83-B232-0E3ADA5287A6}"/>
              </a:ext>
            </a:extLst>
          </p:cNvPr>
          <p:cNvSpPr>
            <a:spLocks noGrp="1"/>
          </p:cNvSpPr>
          <p:nvPr>
            <p:ph type="ftr" sz="quarter" idx="11"/>
          </p:nvPr>
        </p:nvSpPr>
        <p:spPr/>
        <p:txBody>
          <a:bodyPr/>
          <a:lstStyle/>
          <a:p>
            <a:endParaRPr lang="nl-BE" dirty="0"/>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B6F1CA66-1492-4130-8E9F-8365FDAC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179" y="1204060"/>
            <a:ext cx="3974463" cy="7875596"/>
          </a:xfrm>
          <a:prstGeom prst="rect">
            <a:avLst/>
          </a:prstGeom>
        </p:spPr>
      </p:pic>
    </p:spTree>
    <p:extLst>
      <p:ext uri="{BB962C8B-B14F-4D97-AF65-F5344CB8AC3E}">
        <p14:creationId xmlns:p14="http://schemas.microsoft.com/office/powerpoint/2010/main" val="157024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6D0B-B7A9-4E3C-BD0D-B5ACAD98E1A1}"/>
              </a:ext>
            </a:extLst>
          </p:cNvPr>
          <p:cNvSpPr>
            <a:spLocks noGrp="1"/>
          </p:cNvSpPr>
          <p:nvPr>
            <p:ph type="title"/>
          </p:nvPr>
        </p:nvSpPr>
        <p:spPr/>
        <p:txBody>
          <a:bodyPr/>
          <a:lstStyle/>
          <a:p>
            <a:r>
              <a:rPr lang="en-US" sz="4400" dirty="0"/>
              <a:t>Burndown</a:t>
            </a:r>
            <a:r>
              <a:rPr lang="en-US" sz="4400" baseline="0" dirty="0"/>
              <a:t> chart I</a:t>
            </a:r>
            <a:br>
              <a:rPr lang="en-US" sz="4400" dirty="0"/>
            </a:br>
            <a:endParaRPr lang="en-US" dirty="0"/>
          </a:p>
        </p:txBody>
      </p:sp>
      <p:sp>
        <p:nvSpPr>
          <p:cNvPr id="3" name="Date Placeholder 2">
            <a:extLst>
              <a:ext uri="{FF2B5EF4-FFF2-40B4-BE49-F238E27FC236}">
                <a16:creationId xmlns:a16="http://schemas.microsoft.com/office/drawing/2014/main" id="{FB3672DF-8BAD-49DD-83D2-F54B0AB2F2D3}"/>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83498322-25FD-491F-B49E-FE5B6190BF7C}"/>
              </a:ext>
            </a:extLst>
          </p:cNvPr>
          <p:cNvSpPr>
            <a:spLocks noGrp="1"/>
          </p:cNvSpPr>
          <p:nvPr>
            <p:ph type="ftr" sz="quarter" idx="11"/>
          </p:nvPr>
        </p:nvSpPr>
        <p:spPr/>
        <p:txBody>
          <a:bodyPr/>
          <a:lstStyle/>
          <a:p>
            <a:endParaRPr lang="nl-BE" noProof="0" dirty="0"/>
          </a:p>
        </p:txBody>
      </p:sp>
      <p:sp>
        <p:nvSpPr>
          <p:cNvPr id="5" name="Slide Number Placeholder 4">
            <a:extLst>
              <a:ext uri="{FF2B5EF4-FFF2-40B4-BE49-F238E27FC236}">
                <a16:creationId xmlns:a16="http://schemas.microsoft.com/office/drawing/2014/main" id="{273DCE70-D625-45F8-B825-D800ADEF6700}"/>
              </a:ext>
            </a:extLst>
          </p:cNvPr>
          <p:cNvSpPr>
            <a:spLocks noGrp="1"/>
          </p:cNvSpPr>
          <p:nvPr>
            <p:ph type="sldNum" sz="quarter" idx="12"/>
          </p:nvPr>
        </p:nvSpPr>
        <p:spPr/>
        <p:txBody>
          <a:bodyPr/>
          <a:lstStyle/>
          <a:p>
            <a:fld id="{B7527A74-2D87-4307-9531-5A57D9647EEB}" type="slidenum">
              <a:rPr lang="nl-BE" noProof="0" smtClean="0"/>
              <a:pPr/>
              <a:t>8</a:t>
            </a:fld>
            <a:endParaRPr lang="nl-BE" noProof="0"/>
          </a:p>
        </p:txBody>
      </p:sp>
      <p:graphicFrame>
        <p:nvGraphicFramePr>
          <p:cNvPr id="10" name="Picture Placeholder 9">
            <a:extLst>
              <a:ext uri="{FF2B5EF4-FFF2-40B4-BE49-F238E27FC236}">
                <a16:creationId xmlns:a16="http://schemas.microsoft.com/office/drawing/2014/main" id="{186071F3-1F5B-435D-8A9C-CEF5780EBD36}"/>
              </a:ext>
            </a:extLst>
          </p:cNvPr>
          <p:cNvGraphicFramePr>
            <a:graphicFrameLocks noGrp="1"/>
          </p:cNvGraphicFramePr>
          <p:nvPr>
            <p:ph type="pic" sz="quarter" idx="13"/>
            <p:extLst>
              <p:ext uri="{D42A27DB-BD31-4B8C-83A1-F6EECF244321}">
                <p14:modId xmlns:p14="http://schemas.microsoft.com/office/powerpoint/2010/main" val="1621280274"/>
              </p:ext>
            </p:extLst>
          </p:nvPr>
        </p:nvGraphicFramePr>
        <p:xfrm>
          <a:off x="998692" y="2022763"/>
          <a:ext cx="16575629" cy="6941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21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5E075E-853D-4D43-A2CE-0FA49E8C59A8}"/>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04-01-21 t.e.m. 08-01-21</a:t>
            </a:r>
          </a:p>
          <a:p>
            <a:pPr marL="571500" indent="-571500">
              <a:lnSpc>
                <a:spcPct val="150000"/>
              </a:lnSpc>
              <a:buFont typeface="Arial" panose="020B0604020202020204" pitchFamily="34" charset="0"/>
              <a:buChar char="•"/>
            </a:pPr>
            <a:r>
              <a:rPr lang="nl-BE" dirty="0"/>
              <a:t>Hardware niet klaar geraakt</a:t>
            </a:r>
          </a:p>
          <a:p>
            <a:pPr marL="571500" indent="-571500">
              <a:lnSpc>
                <a:spcPct val="150000"/>
              </a:lnSpc>
              <a:buFont typeface="Arial" panose="020B0604020202020204" pitchFamily="34" charset="0"/>
              <a:buChar char="•"/>
            </a:pPr>
            <a:r>
              <a:rPr lang="nl-BE" dirty="0" err="1"/>
              <a:t>Back-end</a:t>
            </a:r>
            <a:r>
              <a:rPr lang="nl-BE" dirty="0"/>
              <a:t> loopt voor</a:t>
            </a:r>
          </a:p>
          <a:p>
            <a:pPr marL="571500" indent="-571500">
              <a:lnSpc>
                <a:spcPct val="150000"/>
              </a:lnSpc>
              <a:buFont typeface="Arial" panose="020B0604020202020204" pitchFamily="34" charset="0"/>
              <a:buChar char="•"/>
            </a:pPr>
            <a:r>
              <a:rPr lang="nl-BE" dirty="0"/>
              <a:t>Front-end op schema</a:t>
            </a:r>
          </a:p>
        </p:txBody>
      </p:sp>
      <p:sp>
        <p:nvSpPr>
          <p:cNvPr id="4" name="Slide Number Placeholder 3">
            <a:extLst>
              <a:ext uri="{FF2B5EF4-FFF2-40B4-BE49-F238E27FC236}">
                <a16:creationId xmlns:a16="http://schemas.microsoft.com/office/drawing/2014/main" id="{4A112422-ED50-439F-8510-2EA587EED5D9}"/>
              </a:ext>
            </a:extLst>
          </p:cNvPr>
          <p:cNvSpPr>
            <a:spLocks noGrp="1"/>
          </p:cNvSpPr>
          <p:nvPr>
            <p:ph type="sldNum" sz="quarter" idx="12"/>
          </p:nvPr>
        </p:nvSpPr>
        <p:spPr/>
        <p:txBody>
          <a:bodyPr/>
          <a:lstStyle/>
          <a:p>
            <a:fld id="{B7527A74-2D87-4307-9531-5A57D9647EEB}" type="slidenum">
              <a:rPr lang="nl-BE" smtClean="0"/>
              <a:pPr/>
              <a:t>9</a:t>
            </a:fld>
            <a:endParaRPr lang="nl-BE"/>
          </a:p>
        </p:txBody>
      </p:sp>
      <p:sp>
        <p:nvSpPr>
          <p:cNvPr id="5" name="Title 4">
            <a:extLst>
              <a:ext uri="{FF2B5EF4-FFF2-40B4-BE49-F238E27FC236}">
                <a16:creationId xmlns:a16="http://schemas.microsoft.com/office/drawing/2014/main" id="{8F89D882-DAAF-45F8-9D62-6459E317CAE1}"/>
              </a:ext>
            </a:extLst>
          </p:cNvPr>
          <p:cNvSpPr>
            <a:spLocks noGrp="1"/>
          </p:cNvSpPr>
          <p:nvPr>
            <p:ph type="title"/>
          </p:nvPr>
        </p:nvSpPr>
        <p:spPr/>
        <p:txBody>
          <a:bodyPr/>
          <a:lstStyle/>
          <a:p>
            <a:r>
              <a:rPr lang="nl-BE" dirty="0"/>
              <a:t>Sprint II</a:t>
            </a:r>
            <a:endParaRPr lang="en-US" dirty="0"/>
          </a:p>
        </p:txBody>
      </p:sp>
      <p:sp>
        <p:nvSpPr>
          <p:cNvPr id="6" name="Date Placeholder 5">
            <a:extLst>
              <a:ext uri="{FF2B5EF4-FFF2-40B4-BE49-F238E27FC236}">
                <a16:creationId xmlns:a16="http://schemas.microsoft.com/office/drawing/2014/main" id="{3E1B68DD-C743-403E-8181-64180EE442D6}"/>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B630839-5676-4608-9492-453982E67CD6}"/>
              </a:ext>
            </a:extLst>
          </p:cNvPr>
          <p:cNvSpPr>
            <a:spLocks noGrp="1"/>
          </p:cNvSpPr>
          <p:nvPr>
            <p:ph type="ftr" sz="quarter" idx="11"/>
          </p:nvPr>
        </p:nvSpPr>
        <p:spPr/>
        <p:txBody>
          <a:bodyPr/>
          <a:lstStyle/>
          <a:p>
            <a:endParaRPr lang="nl-BE" dirty="0"/>
          </a:p>
        </p:txBody>
      </p:sp>
      <p:pic>
        <p:nvPicPr>
          <p:cNvPr id="10" name="Picture 9" descr="A screenshot of a phone&#10;&#10;Description automatically generated with medium confidence">
            <a:extLst>
              <a:ext uri="{FF2B5EF4-FFF2-40B4-BE49-F238E27FC236}">
                <a16:creationId xmlns:a16="http://schemas.microsoft.com/office/drawing/2014/main" id="{81901732-04CC-42D7-A6D6-8EF99E16C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64" y="432595"/>
            <a:ext cx="2979372" cy="8730537"/>
          </a:xfrm>
          <a:prstGeom prst="rect">
            <a:avLst/>
          </a:prstGeom>
        </p:spPr>
      </p:pic>
    </p:spTree>
    <p:extLst>
      <p:ext uri="{BB962C8B-B14F-4D97-AF65-F5344CB8AC3E}">
        <p14:creationId xmlns:p14="http://schemas.microsoft.com/office/powerpoint/2010/main" val="3092990733"/>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2.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2016</TotalTime>
  <Words>232</Words>
  <Application>Microsoft Office PowerPoint</Application>
  <PresentationFormat>Custom</PresentationFormat>
  <Paragraphs>93</Paragraphs>
  <Slides>19</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Arial Rounded MT Bold</vt:lpstr>
      <vt:lpstr>Calibri</vt:lpstr>
      <vt:lpstr>Calibri Light</vt:lpstr>
      <vt:lpstr>Howest NL</vt:lpstr>
      <vt:lpstr>Howest EN</vt:lpstr>
      <vt:lpstr>Howest NL met tweede logo</vt:lpstr>
      <vt:lpstr>Twister 2.0</vt:lpstr>
      <vt:lpstr>Back it up</vt:lpstr>
      <vt:lpstr>Ons Project</vt:lpstr>
      <vt:lpstr>Stand van zaken</vt:lpstr>
      <vt:lpstr>Documentatie</vt:lpstr>
      <vt:lpstr>Sprint &amp; Burndown chart</vt:lpstr>
      <vt:lpstr>Sprint I</vt:lpstr>
      <vt:lpstr>Burndown chart I </vt:lpstr>
      <vt:lpstr>Sprint II</vt:lpstr>
      <vt:lpstr>Burndown chart II</vt:lpstr>
      <vt:lpstr>Retrospective I</vt:lpstr>
      <vt:lpstr>Wat hebben we goed gedaan?</vt:lpstr>
      <vt:lpstr>Wat hebben we geleerd?</vt:lpstr>
      <vt:lpstr>Wat moeten we in de toekomst anders doen?</vt:lpstr>
      <vt:lpstr>Wat begrijpen we nog steeds niet?</vt:lpstr>
      <vt:lpstr>Time Tracking</vt:lpstr>
      <vt:lpstr>Time Tracking: Jakob</vt:lpstr>
      <vt:lpstr>Front-end + Back-end</vt:lpstr>
      <vt:lpstr>Hardware</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Soens Jakob</cp:lastModifiedBy>
  <cp:revision>184</cp:revision>
  <dcterms:created xsi:type="dcterms:W3CDTF">2019-05-02T19:50:51Z</dcterms:created>
  <dcterms:modified xsi:type="dcterms:W3CDTF">2021-01-12T17:28:01Z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