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16"/>
  </p:notesMasterIdLst>
  <p:handoutMasterIdLst>
    <p:handoutMasterId r:id="rId17"/>
  </p:handoutMasterIdLst>
  <p:sldIdLst>
    <p:sldId id="301" r:id="rId7"/>
    <p:sldId id="304" r:id="rId8"/>
    <p:sldId id="302" r:id="rId9"/>
    <p:sldId id="305" r:id="rId10"/>
    <p:sldId id="309" r:id="rId11"/>
    <p:sldId id="306" r:id="rId12"/>
    <p:sldId id="307" r:id="rId13"/>
    <p:sldId id="308" r:id="rId14"/>
    <p:sldId id="303" r:id="rId15"/>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C8F5"/>
    <a:srgbClr val="AFABAB"/>
    <a:srgbClr val="FFFFFF"/>
    <a:srgbClr val="CA483E"/>
    <a:srgbClr val="4472C4"/>
    <a:srgbClr val="E3E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E5D9C-9C92-45D1-A393-AAFDEA62182B}" v="7" dt="2020-11-11T18:26:32.80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showGuides="1">
      <p:cViewPr varScale="1">
        <p:scale>
          <a:sx n="73" d="100"/>
          <a:sy n="73" d="100"/>
        </p:scale>
        <p:origin x="594"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150" d="100"/>
          <a:sy n="150" d="100"/>
        </p:scale>
        <p:origin x="2454" y="336"/>
      </p:cViewPr>
      <p:guideLst/>
    </p:cSldViewPr>
  </p:notesViewPr>
  <p:gridSpacing cx="719999" cy="71999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ens Jakob" userId="4aa289e1-1954-4157-b5f3-712a57c7de7f" providerId="ADAL" clId="{24EE5D9C-9C92-45D1-A393-AAFDEA62182B}"/>
    <pc:docChg chg="undo custSel addSld modSld sldOrd">
      <pc:chgData name="Soens Jakob" userId="4aa289e1-1954-4157-b5f3-712a57c7de7f" providerId="ADAL" clId="{24EE5D9C-9C92-45D1-A393-AAFDEA62182B}" dt="2020-11-11T18:33:08.876" v="662" actId="20577"/>
      <pc:docMkLst>
        <pc:docMk/>
      </pc:docMkLst>
      <pc:sldChg chg="delSp modSp">
        <pc:chgData name="Soens Jakob" userId="4aa289e1-1954-4157-b5f3-712a57c7de7f" providerId="ADAL" clId="{24EE5D9C-9C92-45D1-A393-AAFDEA62182B}" dt="2020-11-11T17:43:05.505" v="330" actId="478"/>
        <pc:sldMkLst>
          <pc:docMk/>
          <pc:sldMk cId="2158244687" sldId="302"/>
        </pc:sldMkLst>
        <pc:spChg chg="mod">
          <ac:chgData name="Soens Jakob" userId="4aa289e1-1954-4157-b5f3-712a57c7de7f" providerId="ADAL" clId="{24EE5D9C-9C92-45D1-A393-AAFDEA62182B}" dt="2020-11-11T12:14:41.936" v="0" actId="20577"/>
          <ac:spMkLst>
            <pc:docMk/>
            <pc:sldMk cId="2158244687" sldId="302"/>
            <ac:spMk id="2" creationId="{A2347A61-54B6-4E80-A382-C1173851130D}"/>
          </ac:spMkLst>
        </pc:spChg>
        <pc:spChg chg="del">
          <ac:chgData name="Soens Jakob" userId="4aa289e1-1954-4157-b5f3-712a57c7de7f" providerId="ADAL" clId="{24EE5D9C-9C92-45D1-A393-AAFDEA62182B}" dt="2020-11-11T17:43:04.103" v="329" actId="478"/>
          <ac:spMkLst>
            <pc:docMk/>
            <pc:sldMk cId="2158244687" sldId="302"/>
            <ac:spMk id="5" creationId="{EC86C539-FFDD-4BCB-A92E-A02ADF3F22C5}"/>
          </ac:spMkLst>
        </pc:spChg>
        <pc:spChg chg="del">
          <ac:chgData name="Soens Jakob" userId="4aa289e1-1954-4157-b5f3-712a57c7de7f" providerId="ADAL" clId="{24EE5D9C-9C92-45D1-A393-AAFDEA62182B}" dt="2020-11-11T17:43:05.505" v="330" actId="478"/>
          <ac:spMkLst>
            <pc:docMk/>
            <pc:sldMk cId="2158244687" sldId="302"/>
            <ac:spMk id="6" creationId="{45244AE2-F9AA-4B1B-91FB-723BC2CBA8A3}"/>
          </ac:spMkLst>
        </pc:spChg>
      </pc:sldChg>
      <pc:sldChg chg="delSp modSp">
        <pc:chgData name="Soens Jakob" userId="4aa289e1-1954-4157-b5f3-712a57c7de7f" providerId="ADAL" clId="{24EE5D9C-9C92-45D1-A393-AAFDEA62182B}" dt="2020-11-11T17:43:11.884" v="332" actId="478"/>
        <pc:sldMkLst>
          <pc:docMk/>
          <pc:sldMk cId="1769748956" sldId="303"/>
        </pc:sldMkLst>
        <pc:spChg chg="mod">
          <ac:chgData name="Soens Jakob" userId="4aa289e1-1954-4157-b5f3-712a57c7de7f" providerId="ADAL" clId="{24EE5D9C-9C92-45D1-A393-AAFDEA62182B}" dt="2020-11-11T14:18:41.842" v="5" actId="20577"/>
          <ac:spMkLst>
            <pc:docMk/>
            <pc:sldMk cId="1769748956" sldId="303"/>
            <ac:spMk id="4" creationId="{1022F6F0-D99F-4E1A-B53A-9356DCF60566}"/>
          </ac:spMkLst>
        </pc:spChg>
        <pc:spChg chg="del">
          <ac:chgData name="Soens Jakob" userId="4aa289e1-1954-4157-b5f3-712a57c7de7f" providerId="ADAL" clId="{24EE5D9C-9C92-45D1-A393-AAFDEA62182B}" dt="2020-11-11T17:43:09.729" v="331" actId="478"/>
          <ac:spMkLst>
            <pc:docMk/>
            <pc:sldMk cId="1769748956" sldId="303"/>
            <ac:spMk id="5" creationId="{98C27B26-B7E9-46D9-9180-ECE2BCE67754}"/>
          </ac:spMkLst>
        </pc:spChg>
        <pc:spChg chg="del">
          <ac:chgData name="Soens Jakob" userId="4aa289e1-1954-4157-b5f3-712a57c7de7f" providerId="ADAL" clId="{24EE5D9C-9C92-45D1-A393-AAFDEA62182B}" dt="2020-11-11T17:43:11.884" v="332" actId="478"/>
          <ac:spMkLst>
            <pc:docMk/>
            <pc:sldMk cId="1769748956" sldId="303"/>
            <ac:spMk id="6" creationId="{C0F2EAA7-8656-4F74-9D88-A6263DFE2199}"/>
          </ac:spMkLst>
        </pc:spChg>
      </pc:sldChg>
      <pc:sldChg chg="modSp">
        <pc:chgData name="Soens Jakob" userId="4aa289e1-1954-4157-b5f3-712a57c7de7f" providerId="ADAL" clId="{24EE5D9C-9C92-45D1-A393-AAFDEA62182B}" dt="2020-11-11T14:19:06.079" v="8"/>
        <pc:sldMkLst>
          <pc:docMk/>
          <pc:sldMk cId="3689607147" sldId="304"/>
        </pc:sldMkLst>
        <pc:spChg chg="mod">
          <ac:chgData name="Soens Jakob" userId="4aa289e1-1954-4157-b5f3-712a57c7de7f" providerId="ADAL" clId="{24EE5D9C-9C92-45D1-A393-AAFDEA62182B}" dt="2020-11-11T14:19:06.079" v="8"/>
          <ac:spMkLst>
            <pc:docMk/>
            <pc:sldMk cId="3689607147" sldId="304"/>
            <ac:spMk id="3" creationId="{200C64C2-CE7C-4331-9EF3-C21D98020CBB}"/>
          </ac:spMkLst>
        </pc:spChg>
      </pc:sldChg>
      <pc:sldChg chg="delSp ord">
        <pc:chgData name="Soens Jakob" userId="4aa289e1-1954-4157-b5f3-712a57c7de7f" providerId="ADAL" clId="{24EE5D9C-9C92-45D1-A393-AAFDEA62182B}" dt="2020-11-11T17:43:00.845" v="328" actId="478"/>
        <pc:sldMkLst>
          <pc:docMk/>
          <pc:sldMk cId="1877849272" sldId="305"/>
        </pc:sldMkLst>
        <pc:spChg chg="del">
          <ac:chgData name="Soens Jakob" userId="4aa289e1-1954-4157-b5f3-712a57c7de7f" providerId="ADAL" clId="{24EE5D9C-9C92-45D1-A393-AAFDEA62182B}" dt="2020-11-11T17:42:59.656" v="327" actId="478"/>
          <ac:spMkLst>
            <pc:docMk/>
            <pc:sldMk cId="1877849272" sldId="305"/>
            <ac:spMk id="5" creationId="{CFBC2780-86C7-47C8-81D6-086786FF6128}"/>
          </ac:spMkLst>
        </pc:spChg>
        <pc:spChg chg="del">
          <ac:chgData name="Soens Jakob" userId="4aa289e1-1954-4157-b5f3-712a57c7de7f" providerId="ADAL" clId="{24EE5D9C-9C92-45D1-A393-AAFDEA62182B}" dt="2020-11-11T17:43:00.845" v="328" actId="478"/>
          <ac:spMkLst>
            <pc:docMk/>
            <pc:sldMk cId="1877849272" sldId="305"/>
            <ac:spMk id="6" creationId="{D6C0679D-50F5-4157-A9BC-BBD91BB60AB9}"/>
          </ac:spMkLst>
        </pc:spChg>
      </pc:sldChg>
      <pc:sldChg chg="delSp modSp">
        <pc:chgData name="Soens Jakob" userId="4aa289e1-1954-4157-b5f3-712a57c7de7f" providerId="ADAL" clId="{24EE5D9C-9C92-45D1-A393-AAFDEA62182B}" dt="2020-11-11T17:42:56.686" v="326" actId="478"/>
        <pc:sldMkLst>
          <pc:docMk/>
          <pc:sldMk cId="3302065766" sldId="306"/>
        </pc:sldMkLst>
        <pc:spChg chg="mod">
          <ac:chgData name="Soens Jakob" userId="4aa289e1-1954-4157-b5f3-712a57c7de7f" providerId="ADAL" clId="{24EE5D9C-9C92-45D1-A393-AAFDEA62182B}" dt="2020-11-11T14:42:04.045" v="184" actId="20577"/>
          <ac:spMkLst>
            <pc:docMk/>
            <pc:sldMk cId="3302065766" sldId="306"/>
            <ac:spMk id="2" creationId="{9123A705-C65C-4410-974C-F9A652F10052}"/>
          </ac:spMkLst>
        </pc:spChg>
        <pc:spChg chg="mod">
          <ac:chgData name="Soens Jakob" userId="4aa289e1-1954-4157-b5f3-712a57c7de7f" providerId="ADAL" clId="{24EE5D9C-9C92-45D1-A393-AAFDEA62182B}" dt="2020-11-11T14:26:01.883" v="38" actId="20577"/>
          <ac:spMkLst>
            <pc:docMk/>
            <pc:sldMk cId="3302065766" sldId="306"/>
            <ac:spMk id="4" creationId="{64FD00CF-CA7E-411C-9F46-C9EB3B756650}"/>
          </ac:spMkLst>
        </pc:spChg>
        <pc:spChg chg="del">
          <ac:chgData name="Soens Jakob" userId="4aa289e1-1954-4157-b5f3-712a57c7de7f" providerId="ADAL" clId="{24EE5D9C-9C92-45D1-A393-AAFDEA62182B}" dt="2020-11-11T17:42:54.796" v="325" actId="478"/>
          <ac:spMkLst>
            <pc:docMk/>
            <pc:sldMk cId="3302065766" sldId="306"/>
            <ac:spMk id="5" creationId="{629FFB33-E432-4F73-8C58-3A4A837F89F3}"/>
          </ac:spMkLst>
        </pc:spChg>
        <pc:spChg chg="del">
          <ac:chgData name="Soens Jakob" userId="4aa289e1-1954-4157-b5f3-712a57c7de7f" providerId="ADAL" clId="{24EE5D9C-9C92-45D1-A393-AAFDEA62182B}" dt="2020-11-11T17:42:56.686" v="326" actId="478"/>
          <ac:spMkLst>
            <pc:docMk/>
            <pc:sldMk cId="3302065766" sldId="306"/>
            <ac:spMk id="6" creationId="{E90E80E5-AEDA-472E-B8D1-0B6073DD1D65}"/>
          </ac:spMkLst>
        </pc:spChg>
      </pc:sldChg>
      <pc:sldChg chg="delSp modSp add">
        <pc:chgData name="Soens Jakob" userId="4aa289e1-1954-4157-b5f3-712a57c7de7f" providerId="ADAL" clId="{24EE5D9C-9C92-45D1-A393-AAFDEA62182B}" dt="2020-11-11T17:55:33.804" v="565" actId="20577"/>
        <pc:sldMkLst>
          <pc:docMk/>
          <pc:sldMk cId="2659125208" sldId="307"/>
        </pc:sldMkLst>
        <pc:spChg chg="mod">
          <ac:chgData name="Soens Jakob" userId="4aa289e1-1954-4157-b5f3-712a57c7de7f" providerId="ADAL" clId="{24EE5D9C-9C92-45D1-A393-AAFDEA62182B}" dt="2020-11-11T17:55:33.804" v="565" actId="20577"/>
          <ac:spMkLst>
            <pc:docMk/>
            <pc:sldMk cId="2659125208" sldId="307"/>
            <ac:spMk id="2" creationId="{9123A705-C65C-4410-974C-F9A652F10052}"/>
          </ac:spMkLst>
        </pc:spChg>
        <pc:spChg chg="mod">
          <ac:chgData name="Soens Jakob" userId="4aa289e1-1954-4157-b5f3-712a57c7de7f" providerId="ADAL" clId="{24EE5D9C-9C92-45D1-A393-AAFDEA62182B}" dt="2020-11-11T14:26:17.316" v="63" actId="20577"/>
          <ac:spMkLst>
            <pc:docMk/>
            <pc:sldMk cId="2659125208" sldId="307"/>
            <ac:spMk id="4" creationId="{64FD00CF-CA7E-411C-9F46-C9EB3B756650}"/>
          </ac:spMkLst>
        </pc:spChg>
        <pc:spChg chg="del mod">
          <ac:chgData name="Soens Jakob" userId="4aa289e1-1954-4157-b5f3-712a57c7de7f" providerId="ADAL" clId="{24EE5D9C-9C92-45D1-A393-AAFDEA62182B}" dt="2020-11-11T17:42:51.692" v="323" actId="478"/>
          <ac:spMkLst>
            <pc:docMk/>
            <pc:sldMk cId="2659125208" sldId="307"/>
            <ac:spMk id="5" creationId="{629FFB33-E432-4F73-8C58-3A4A837F89F3}"/>
          </ac:spMkLst>
        </pc:spChg>
        <pc:spChg chg="del mod">
          <ac:chgData name="Soens Jakob" userId="4aa289e1-1954-4157-b5f3-712a57c7de7f" providerId="ADAL" clId="{24EE5D9C-9C92-45D1-A393-AAFDEA62182B}" dt="2020-11-11T17:42:52.602" v="324" actId="478"/>
          <ac:spMkLst>
            <pc:docMk/>
            <pc:sldMk cId="2659125208" sldId="307"/>
            <ac:spMk id="6" creationId="{E90E80E5-AEDA-472E-B8D1-0B6073DD1D65}"/>
          </ac:spMkLst>
        </pc:spChg>
      </pc:sldChg>
      <pc:sldChg chg="modSp add">
        <pc:chgData name="Soens Jakob" userId="4aa289e1-1954-4157-b5f3-712a57c7de7f" providerId="ADAL" clId="{24EE5D9C-9C92-45D1-A393-AAFDEA62182B}" dt="2020-11-11T14:52:19.235" v="320" actId="255"/>
        <pc:sldMkLst>
          <pc:docMk/>
          <pc:sldMk cId="1941343672" sldId="308"/>
        </pc:sldMkLst>
        <pc:spChg chg="mod">
          <ac:chgData name="Soens Jakob" userId="4aa289e1-1954-4157-b5f3-712a57c7de7f" providerId="ADAL" clId="{24EE5D9C-9C92-45D1-A393-AAFDEA62182B}" dt="2020-11-11T14:52:19.235" v="320" actId="255"/>
          <ac:spMkLst>
            <pc:docMk/>
            <pc:sldMk cId="1941343672" sldId="308"/>
            <ac:spMk id="2" creationId="{9123A705-C65C-4410-974C-F9A652F10052}"/>
          </ac:spMkLst>
        </pc:spChg>
        <pc:spChg chg="mod">
          <ac:chgData name="Soens Jakob" userId="4aa289e1-1954-4157-b5f3-712a57c7de7f" providerId="ADAL" clId="{24EE5D9C-9C92-45D1-A393-AAFDEA62182B}" dt="2020-11-11T14:26:27.437" v="73" actId="20577"/>
          <ac:spMkLst>
            <pc:docMk/>
            <pc:sldMk cId="1941343672" sldId="308"/>
            <ac:spMk id="4" creationId="{64FD00CF-CA7E-411C-9F46-C9EB3B756650}"/>
          </ac:spMkLst>
        </pc:spChg>
      </pc:sldChg>
      <pc:sldChg chg="modSp add">
        <pc:chgData name="Soens Jakob" userId="4aa289e1-1954-4157-b5f3-712a57c7de7f" providerId="ADAL" clId="{24EE5D9C-9C92-45D1-A393-AAFDEA62182B}" dt="2020-11-11T18:33:08.876" v="662" actId="20577"/>
        <pc:sldMkLst>
          <pc:docMk/>
          <pc:sldMk cId="1736847092" sldId="309"/>
        </pc:sldMkLst>
        <pc:spChg chg="mod">
          <ac:chgData name="Soens Jakob" userId="4aa289e1-1954-4157-b5f3-712a57c7de7f" providerId="ADAL" clId="{24EE5D9C-9C92-45D1-A393-AAFDEA62182B}" dt="2020-11-11T18:33:08.876" v="662" actId="20577"/>
          <ac:spMkLst>
            <pc:docMk/>
            <pc:sldMk cId="1736847092" sldId="309"/>
            <ac:spMk id="2" creationId="{281F2957-A3FF-4B0B-94B2-B12376880BEF}"/>
          </ac:spMkLst>
        </pc:spChg>
      </pc:sldChg>
    </pc:docChg>
  </pc:docChgLst>
  <pc:docChgLst>
    <pc:chgData name="Soens Jakob" userId="4aa289e1-1954-4157-b5f3-712a57c7de7f" providerId="ADAL" clId="{7C96AD9B-8080-4439-A10C-DCCA558C9EF3}"/>
    <pc:docChg chg="undo custSel addSld modSld sldOrd">
      <pc:chgData name="Soens Jakob" userId="4aa289e1-1954-4157-b5f3-712a57c7de7f" providerId="ADAL" clId="{7C96AD9B-8080-4439-A10C-DCCA558C9EF3}" dt="2020-11-12T10:13:26.843" v="691" actId="20577"/>
      <pc:docMkLst>
        <pc:docMk/>
      </pc:docMkLst>
      <pc:sldChg chg="modSp mod ord">
        <pc:chgData name="Soens Jakob" userId="4aa289e1-1954-4157-b5f3-712a57c7de7f" providerId="ADAL" clId="{7C96AD9B-8080-4439-A10C-DCCA558C9EF3}" dt="2020-11-10T12:18:18.711" v="175" actId="20577"/>
        <pc:sldMkLst>
          <pc:docMk/>
          <pc:sldMk cId="2158244687" sldId="302"/>
        </pc:sldMkLst>
        <pc:spChg chg="mod">
          <ac:chgData name="Soens Jakob" userId="4aa289e1-1954-4157-b5f3-712a57c7de7f" providerId="ADAL" clId="{7C96AD9B-8080-4439-A10C-DCCA558C9EF3}" dt="2020-11-10T12:18:18.711" v="175" actId="20577"/>
          <ac:spMkLst>
            <pc:docMk/>
            <pc:sldMk cId="2158244687" sldId="302"/>
            <ac:spMk id="4" creationId="{8ED9C6E7-627B-4D4F-BAB7-4D691DC5E289}"/>
          </ac:spMkLst>
        </pc:spChg>
      </pc:sldChg>
      <pc:sldChg chg="modSp new mod ord">
        <pc:chgData name="Soens Jakob" userId="4aa289e1-1954-4157-b5f3-712a57c7de7f" providerId="ADAL" clId="{7C96AD9B-8080-4439-A10C-DCCA558C9EF3}" dt="2020-11-10T13:17:28.105" v="369"/>
        <pc:sldMkLst>
          <pc:docMk/>
          <pc:sldMk cId="1769748956" sldId="303"/>
        </pc:sldMkLst>
        <pc:spChg chg="mod">
          <ac:chgData name="Soens Jakob" userId="4aa289e1-1954-4157-b5f3-712a57c7de7f" providerId="ADAL" clId="{7C96AD9B-8080-4439-A10C-DCCA558C9EF3}" dt="2020-11-10T13:15:19.197" v="367" actId="20577"/>
          <ac:spMkLst>
            <pc:docMk/>
            <pc:sldMk cId="1769748956" sldId="303"/>
            <ac:spMk id="2" creationId="{749829D5-6213-4716-8E7C-F98693A53D34}"/>
          </ac:spMkLst>
        </pc:spChg>
        <pc:spChg chg="mod">
          <ac:chgData name="Soens Jakob" userId="4aa289e1-1954-4157-b5f3-712a57c7de7f" providerId="ADAL" clId="{7C96AD9B-8080-4439-A10C-DCCA558C9EF3}" dt="2020-11-10T11:17:19.771" v="50" actId="20577"/>
          <ac:spMkLst>
            <pc:docMk/>
            <pc:sldMk cId="1769748956" sldId="303"/>
            <ac:spMk id="4" creationId="{1022F6F0-D99F-4E1A-B53A-9356DCF60566}"/>
          </ac:spMkLst>
        </pc:spChg>
      </pc:sldChg>
      <pc:sldChg chg="modSp new mod">
        <pc:chgData name="Soens Jakob" userId="4aa289e1-1954-4157-b5f3-712a57c7de7f" providerId="ADAL" clId="{7C96AD9B-8080-4439-A10C-DCCA558C9EF3}" dt="2020-11-10T13:17:33.500" v="379" actId="20577"/>
        <pc:sldMkLst>
          <pc:docMk/>
          <pc:sldMk cId="3689607147" sldId="304"/>
        </pc:sldMkLst>
        <pc:spChg chg="mod">
          <ac:chgData name="Soens Jakob" userId="4aa289e1-1954-4157-b5f3-712a57c7de7f" providerId="ADAL" clId="{7C96AD9B-8080-4439-A10C-DCCA558C9EF3}" dt="2020-11-10T11:18:01.741" v="87" actId="20577"/>
          <ac:spMkLst>
            <pc:docMk/>
            <pc:sldMk cId="3689607147" sldId="304"/>
            <ac:spMk id="2" creationId="{5B546610-E34A-4E1A-AFD9-14F783D32193}"/>
          </ac:spMkLst>
        </pc:spChg>
        <pc:spChg chg="mod">
          <ac:chgData name="Soens Jakob" userId="4aa289e1-1954-4157-b5f3-712a57c7de7f" providerId="ADAL" clId="{7C96AD9B-8080-4439-A10C-DCCA558C9EF3}" dt="2020-11-10T13:17:33.500" v="379" actId="20577"/>
          <ac:spMkLst>
            <pc:docMk/>
            <pc:sldMk cId="3689607147" sldId="304"/>
            <ac:spMk id="3" creationId="{200C64C2-CE7C-4331-9EF3-C21D98020CBB}"/>
          </ac:spMkLst>
        </pc:spChg>
      </pc:sldChg>
      <pc:sldChg chg="modSp new mod">
        <pc:chgData name="Soens Jakob" userId="4aa289e1-1954-4157-b5f3-712a57c7de7f" providerId="ADAL" clId="{7C96AD9B-8080-4439-A10C-DCCA558C9EF3}" dt="2020-11-12T10:13:26.843" v="691" actId="20577"/>
        <pc:sldMkLst>
          <pc:docMk/>
          <pc:sldMk cId="1877849272" sldId="305"/>
        </pc:sldMkLst>
        <pc:spChg chg="mod">
          <ac:chgData name="Soens Jakob" userId="4aa289e1-1954-4157-b5f3-712a57c7de7f" providerId="ADAL" clId="{7C96AD9B-8080-4439-A10C-DCCA558C9EF3}" dt="2020-11-12T10:13:26.843" v="691" actId="20577"/>
          <ac:spMkLst>
            <pc:docMk/>
            <pc:sldMk cId="1877849272" sldId="305"/>
            <ac:spMk id="2" creationId="{281F2957-A3FF-4B0B-94B2-B12376880BEF}"/>
          </ac:spMkLst>
        </pc:spChg>
        <pc:spChg chg="mod">
          <ac:chgData name="Soens Jakob" userId="4aa289e1-1954-4157-b5f3-712a57c7de7f" providerId="ADAL" clId="{7C96AD9B-8080-4439-A10C-DCCA558C9EF3}" dt="2020-11-10T12:19:15.563" v="207" actId="20577"/>
          <ac:spMkLst>
            <pc:docMk/>
            <pc:sldMk cId="1877849272" sldId="305"/>
            <ac:spMk id="4" creationId="{0274079A-BCD8-4E0C-923C-798B7AFB19EB}"/>
          </ac:spMkLst>
        </pc:spChg>
      </pc:sldChg>
      <pc:sldChg chg="modSp new mod">
        <pc:chgData name="Soens Jakob" userId="4aa289e1-1954-4157-b5f3-712a57c7de7f" providerId="ADAL" clId="{7C96AD9B-8080-4439-A10C-DCCA558C9EF3}" dt="2020-11-10T12:19:35.416" v="231" actId="20577"/>
        <pc:sldMkLst>
          <pc:docMk/>
          <pc:sldMk cId="3302065766" sldId="306"/>
        </pc:sldMkLst>
        <pc:spChg chg="mod">
          <ac:chgData name="Soens Jakob" userId="4aa289e1-1954-4157-b5f3-712a57c7de7f" providerId="ADAL" clId="{7C96AD9B-8080-4439-A10C-DCCA558C9EF3}" dt="2020-11-10T12:19:35.416" v="231" actId="20577"/>
          <ac:spMkLst>
            <pc:docMk/>
            <pc:sldMk cId="3302065766" sldId="306"/>
            <ac:spMk id="4" creationId="{64FD00CF-CA7E-411C-9F46-C9EB3B75665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12/11/2020</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12/11/2020</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12/11/2020</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2.0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hlinkClick r:id="rId9"/>
              </a:rPr>
              <a:t>https://studenthowest.sharepoint.com/sites/staff/COMM/SitePages/Huisstijl.aspx</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p:ext uri="{DCECCB84-F9BA-43D5-87BE-67443E8EF086}">
      <p15:sldGuideLst xmlns:p15="http://schemas.microsoft.com/office/powerpoint/2012/main">
        <p15:guide id="4" pos="110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205112904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dirty="0"/>
            </a:br>
            <a:br>
              <a:rPr lang="nl-BE" noProof="0" dirty="0"/>
            </a:br>
            <a:r>
              <a:rPr lang="nl-BE" noProof="0" dirty="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65262"/>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en-GB"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1723938962"/>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126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28369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91899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12/11/2020</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noProof="0" smtClean="0"/>
              <a:pPr/>
              <a:t>‹#›</a:t>
            </a:fld>
            <a:endParaRPr lang="nl-BE" noProof="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70939646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48905668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63498780"/>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170975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03536618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77616355"/>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845866888"/>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605891243"/>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59138921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28092799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12/11/2020</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258748530"/>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88011576"/>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298399701"/>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14539068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9027203"/>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766994925"/>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375719772"/>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4188374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76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4.sv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image" Target="../media/image14.sv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image" Target="../media/image13.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noProof="0" smtClean="0"/>
              <a:t>12/11/2020</a:t>
            </a:fld>
            <a:endParaRPr lang="nl-BE" noProof="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noProof="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noProof="0" smtClean="0"/>
              <a:t>‹#›</a:t>
            </a:fld>
            <a:endParaRPr lang="nl-BE" noProof="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673" r:id="rId2"/>
    <p:sldLayoutId id="2147483686" r:id="rId3"/>
    <p:sldLayoutId id="2147483708" r:id="rId4"/>
    <p:sldLayoutId id="2147483709" r:id="rId5"/>
    <p:sldLayoutId id="2147483684" r:id="rId6"/>
    <p:sldLayoutId id="2147483696" r:id="rId7"/>
    <p:sldLayoutId id="2147483688" r:id="rId8"/>
    <p:sldLayoutId id="2147483706" r:id="rId9"/>
    <p:sldLayoutId id="2147483697" r:id="rId10"/>
    <p:sldLayoutId id="2147483703" r:id="rId11"/>
    <p:sldLayoutId id="2147483687" r:id="rId12"/>
    <p:sldLayoutId id="2147483702" r:id="rId13"/>
    <p:sldLayoutId id="2147483693" r:id="rId14"/>
    <p:sldLayoutId id="2147483705" r:id="rId15"/>
    <p:sldLayoutId id="2147483698" r:id="rId16"/>
    <p:sldLayoutId id="2147483694" r:id="rId17"/>
    <p:sldLayoutId id="2147483699" r:id="rId18"/>
    <p:sldLayoutId id="2147483695" r:id="rId19"/>
    <p:sldLayoutId id="2147483700" r:id="rId20"/>
    <p:sldLayoutId id="2147483691" r:id="rId21"/>
    <p:sldLayoutId id="2147483704" r:id="rId22"/>
    <p:sldLayoutId id="2147483689" r:id="rId23"/>
    <p:sldLayoutId id="2147483692" r:id="rId24"/>
    <p:sldLayoutId id="2147483685" r:id="rId25"/>
    <p:sldLayoutId id="2147483764"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12/11/2020</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12/11/2020</a:t>
            </a:fld>
            <a:endParaRPr lang="nl-BE" dirty="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dirty="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Plaats</a:t>
            </a:r>
            <a:r>
              <a:rPr lang="en-US" sz="1100" dirty="0"/>
              <a:t> logo </a:t>
            </a:r>
            <a:r>
              <a:rPr lang="en-US" sz="1100" dirty="0" err="1"/>
              <a:t>hier</a:t>
            </a:r>
            <a:r>
              <a:rPr lang="en-US" sz="1100" dirty="0"/>
              <a:t> in het </a:t>
            </a:r>
            <a:r>
              <a:rPr lang="en-US" sz="1100" dirty="0" err="1"/>
              <a:t>diamodel</a:t>
            </a:r>
            <a:endParaRPr lang="nl-BE" sz="1100" dirty="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3"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7024-F226-46F2-B535-14E04C1EB6D6}"/>
              </a:ext>
            </a:extLst>
          </p:cNvPr>
          <p:cNvSpPr>
            <a:spLocks noGrp="1"/>
          </p:cNvSpPr>
          <p:nvPr>
            <p:ph type="ctrTitle"/>
          </p:nvPr>
        </p:nvSpPr>
        <p:spPr/>
        <p:txBody>
          <a:bodyPr/>
          <a:lstStyle/>
          <a:p>
            <a:r>
              <a:rPr lang="nl-BE" dirty="0"/>
              <a:t>Twister 2.0</a:t>
            </a:r>
            <a:endParaRPr lang="en-US" dirty="0"/>
          </a:p>
        </p:txBody>
      </p:sp>
      <p:sp>
        <p:nvSpPr>
          <p:cNvPr id="3" name="Subtitle 2">
            <a:extLst>
              <a:ext uri="{FF2B5EF4-FFF2-40B4-BE49-F238E27FC236}">
                <a16:creationId xmlns:a16="http://schemas.microsoft.com/office/drawing/2014/main" id="{A0E39A2A-1FE6-4ABB-9A47-DD33D7969463}"/>
              </a:ext>
            </a:extLst>
          </p:cNvPr>
          <p:cNvSpPr>
            <a:spLocks noGrp="1"/>
          </p:cNvSpPr>
          <p:nvPr>
            <p:ph type="subTitle" idx="1"/>
          </p:nvPr>
        </p:nvSpPr>
        <p:spPr/>
        <p:txBody>
          <a:bodyPr/>
          <a:lstStyle/>
          <a:p>
            <a:r>
              <a:rPr lang="nl-BE" dirty="0"/>
              <a:t>Team Project 2020-2021</a:t>
            </a:r>
          </a:p>
          <a:p>
            <a:endParaRPr lang="nl-BE" sz="2400" dirty="0"/>
          </a:p>
          <a:p>
            <a:r>
              <a:rPr lang="nl-BE" sz="2400" dirty="0"/>
              <a:t>Maxim </a:t>
            </a:r>
            <a:r>
              <a:rPr lang="nl-BE" sz="2400" dirty="0" err="1"/>
              <a:t>Weewauters</a:t>
            </a:r>
            <a:endParaRPr lang="nl-BE" sz="2400" dirty="0"/>
          </a:p>
          <a:p>
            <a:r>
              <a:rPr lang="nl-BE" sz="2400" dirty="0"/>
              <a:t>Herber </a:t>
            </a:r>
            <a:r>
              <a:rPr lang="nl-BE" sz="2400" dirty="0" err="1"/>
              <a:t>Geeraert</a:t>
            </a:r>
            <a:endParaRPr lang="nl-BE" sz="2400" dirty="0"/>
          </a:p>
          <a:p>
            <a:r>
              <a:rPr lang="nl-BE" sz="2400" dirty="0"/>
              <a:t>Robbe Lambrecht</a:t>
            </a:r>
          </a:p>
          <a:p>
            <a:r>
              <a:rPr lang="nl-BE" sz="2400" dirty="0"/>
              <a:t>Jakob Soens</a:t>
            </a:r>
            <a:endParaRPr lang="en-US" sz="2400" dirty="0"/>
          </a:p>
        </p:txBody>
      </p:sp>
    </p:spTree>
    <p:extLst>
      <p:ext uri="{BB962C8B-B14F-4D97-AF65-F5344CB8AC3E}">
        <p14:creationId xmlns:p14="http://schemas.microsoft.com/office/powerpoint/2010/main" val="94397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Project omschrijving</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r>
              <a:rPr lang="nl-BE" dirty="0" err="1"/>
              <a:t>Why</a:t>
            </a:r>
            <a:r>
              <a:rPr lang="nl-BE" dirty="0"/>
              <a:t>, </a:t>
            </a:r>
            <a:r>
              <a:rPr lang="nl-BE" dirty="0" err="1"/>
              <a:t>What</a:t>
            </a:r>
            <a:r>
              <a:rPr lang="nl-BE" dirty="0"/>
              <a:t>, How, </a:t>
            </a:r>
            <a:r>
              <a:rPr lang="nl-BE" dirty="0" err="1"/>
              <a:t>Who</a:t>
            </a:r>
            <a:r>
              <a:rPr lang="nl-BE" dirty="0"/>
              <a:t>? </a:t>
            </a:r>
            <a:endParaRPr lang="en-US" dirty="0"/>
          </a:p>
        </p:txBody>
      </p:sp>
    </p:spTree>
    <p:extLst>
      <p:ext uri="{BB962C8B-B14F-4D97-AF65-F5344CB8AC3E}">
        <p14:creationId xmlns:p14="http://schemas.microsoft.com/office/powerpoint/2010/main" val="368960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47A61-54B6-4E80-A382-C1173851130D}"/>
              </a:ext>
            </a:extLst>
          </p:cNvPr>
          <p:cNvSpPr>
            <a:spLocks noGrp="1"/>
          </p:cNvSpPr>
          <p:nvPr>
            <p:ph type="body" sz="quarter" idx="17"/>
          </p:nvPr>
        </p:nvSpPr>
        <p:spPr/>
        <p:txBody>
          <a:bodyPr/>
          <a:lstStyle/>
          <a:p>
            <a:endParaRPr lang="nl-BE" dirty="0"/>
          </a:p>
          <a:p>
            <a:r>
              <a:rPr lang="nl-BE" dirty="0"/>
              <a:t>Hoe kunnen we op een moderne manier twister spelen?</a:t>
            </a:r>
          </a:p>
          <a:p>
            <a:endParaRPr lang="nl-BE" dirty="0"/>
          </a:p>
          <a:p>
            <a:endParaRPr lang="nl-BE" dirty="0"/>
          </a:p>
          <a:p>
            <a:r>
              <a:rPr lang="nl-BE" u="sng" dirty="0"/>
              <a:t>Antwoord</a:t>
            </a:r>
          </a:p>
          <a:p>
            <a:r>
              <a:rPr lang="en-US" dirty="0" err="1"/>
              <a:t>Een</a:t>
            </a:r>
            <a:r>
              <a:rPr lang="en-US" dirty="0"/>
              <a:t> </a:t>
            </a:r>
            <a:r>
              <a:rPr lang="en-US" dirty="0" err="1"/>
              <a:t>applicatie</a:t>
            </a:r>
            <a:r>
              <a:rPr lang="en-US" dirty="0"/>
              <a:t> </a:t>
            </a:r>
            <a:r>
              <a:rPr lang="en-US" dirty="0" err="1"/>
              <a:t>maken</a:t>
            </a:r>
            <a:r>
              <a:rPr lang="en-US" dirty="0"/>
              <a:t> die </a:t>
            </a:r>
            <a:r>
              <a:rPr lang="en-US" dirty="0" err="1"/>
              <a:t>verbonden</a:t>
            </a:r>
            <a:r>
              <a:rPr lang="en-US" dirty="0"/>
              <a:t> is </a:t>
            </a:r>
            <a:r>
              <a:rPr lang="en-US" dirty="0" err="1"/>
              <a:t>aan</a:t>
            </a:r>
            <a:r>
              <a:rPr lang="en-US" dirty="0"/>
              <a:t> </a:t>
            </a:r>
            <a:r>
              <a:rPr lang="en-US" dirty="0" err="1"/>
              <a:t>een</a:t>
            </a:r>
            <a:r>
              <a:rPr lang="en-US" dirty="0"/>
              <a:t> </a:t>
            </a:r>
            <a:r>
              <a:rPr lang="en-US" dirty="0" err="1"/>
              <a:t>digitaal</a:t>
            </a:r>
            <a:r>
              <a:rPr lang="en-US" dirty="0"/>
              <a:t> twister bord om zo </a:t>
            </a:r>
            <a:r>
              <a:rPr lang="en-US" dirty="0" err="1"/>
              <a:t>meer</a:t>
            </a:r>
            <a:r>
              <a:rPr lang="en-US" dirty="0"/>
              <a:t> </a:t>
            </a:r>
            <a:r>
              <a:rPr lang="en-US" dirty="0" err="1"/>
              <a:t>variatie</a:t>
            </a:r>
            <a:r>
              <a:rPr lang="en-US" dirty="0"/>
              <a:t> in het </a:t>
            </a:r>
            <a:r>
              <a:rPr lang="en-US" dirty="0" err="1"/>
              <a:t>spel</a:t>
            </a:r>
            <a:r>
              <a:rPr lang="en-US" dirty="0"/>
              <a:t> </a:t>
            </a:r>
            <a:r>
              <a:rPr lang="en-US" dirty="0" err="1"/>
              <a:t>te</a:t>
            </a:r>
            <a:r>
              <a:rPr lang="en-US" dirty="0"/>
              <a:t> </a:t>
            </a:r>
            <a:r>
              <a:rPr lang="en-US" dirty="0" err="1"/>
              <a:t>brengen</a:t>
            </a:r>
            <a:r>
              <a:rPr lang="en-US" dirty="0"/>
              <a:t>.</a:t>
            </a:r>
          </a:p>
        </p:txBody>
      </p:sp>
      <p:sp>
        <p:nvSpPr>
          <p:cNvPr id="3" name="Slide Number Placeholder 2">
            <a:extLst>
              <a:ext uri="{FF2B5EF4-FFF2-40B4-BE49-F238E27FC236}">
                <a16:creationId xmlns:a16="http://schemas.microsoft.com/office/drawing/2014/main" id="{DACB5388-2830-43DD-8CF8-5DF96121D872}"/>
              </a:ext>
            </a:extLst>
          </p:cNvPr>
          <p:cNvSpPr>
            <a:spLocks noGrp="1"/>
          </p:cNvSpPr>
          <p:nvPr>
            <p:ph type="sldNum" sz="quarter" idx="12"/>
          </p:nvPr>
        </p:nvSpPr>
        <p:spPr/>
        <p:txBody>
          <a:bodyPr/>
          <a:lstStyle/>
          <a:p>
            <a:fld id="{B7527A74-2D87-4307-9531-5A57D9647EEB}" type="slidenum">
              <a:rPr lang="nl-BE" smtClean="0"/>
              <a:pPr/>
              <a:t>3</a:t>
            </a:fld>
            <a:endParaRPr lang="nl-BE"/>
          </a:p>
        </p:txBody>
      </p:sp>
      <p:sp>
        <p:nvSpPr>
          <p:cNvPr id="4" name="Title 3">
            <a:extLst>
              <a:ext uri="{FF2B5EF4-FFF2-40B4-BE49-F238E27FC236}">
                <a16:creationId xmlns:a16="http://schemas.microsoft.com/office/drawing/2014/main" id="{8ED9C6E7-627B-4D4F-BAB7-4D691DC5E289}"/>
              </a:ext>
            </a:extLst>
          </p:cNvPr>
          <p:cNvSpPr>
            <a:spLocks noGrp="1"/>
          </p:cNvSpPr>
          <p:nvPr>
            <p:ph type="title"/>
          </p:nvPr>
        </p:nvSpPr>
        <p:spPr/>
        <p:txBody>
          <a:bodyPr/>
          <a:lstStyle/>
          <a:p>
            <a:r>
              <a:rPr lang="nl-BE" dirty="0"/>
              <a:t> </a:t>
            </a:r>
            <a:r>
              <a:rPr lang="nl-BE" dirty="0" err="1"/>
              <a:t>Why</a:t>
            </a:r>
            <a:r>
              <a:rPr lang="nl-BE" dirty="0"/>
              <a:t>: </a:t>
            </a:r>
            <a:r>
              <a:rPr lang="nl-BE" dirty="0" err="1"/>
              <a:t>Key</a:t>
            </a:r>
            <a:r>
              <a:rPr lang="nl-BE" dirty="0"/>
              <a:t> Question</a:t>
            </a:r>
            <a:endParaRPr lang="en-US" dirty="0"/>
          </a:p>
        </p:txBody>
      </p:sp>
    </p:spTree>
    <p:extLst>
      <p:ext uri="{BB962C8B-B14F-4D97-AF65-F5344CB8AC3E}">
        <p14:creationId xmlns:p14="http://schemas.microsoft.com/office/powerpoint/2010/main" val="215824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1F2957-A3FF-4B0B-94B2-B12376880BEF}"/>
              </a:ext>
            </a:extLst>
          </p:cNvPr>
          <p:cNvSpPr>
            <a:spLocks noGrp="1"/>
          </p:cNvSpPr>
          <p:nvPr>
            <p:ph type="body" sz="quarter" idx="17"/>
          </p:nvPr>
        </p:nvSpPr>
        <p:spPr/>
        <p:txBody>
          <a:bodyPr/>
          <a:lstStyle/>
          <a:p>
            <a:r>
              <a:rPr lang="nl-BE" b="1" dirty="0"/>
              <a:t>Twister 2.0</a:t>
            </a:r>
          </a:p>
          <a:p>
            <a:pPr marL="571500" indent="-571500">
              <a:spcBef>
                <a:spcPts val="2800"/>
              </a:spcBef>
              <a:buFont typeface="Arial" panose="020B0604020202020204" pitchFamily="34" charset="0"/>
              <a:buChar char="•"/>
            </a:pPr>
            <a:r>
              <a:rPr lang="nl-BE" dirty="0"/>
              <a:t>Single-/</a:t>
            </a:r>
            <a:r>
              <a:rPr lang="nl-BE" dirty="0" err="1"/>
              <a:t>Multiplayer</a:t>
            </a:r>
            <a:endParaRPr lang="nl-BE" dirty="0"/>
          </a:p>
          <a:p>
            <a:pPr marL="571500" indent="-571500">
              <a:spcBef>
                <a:spcPts val="2800"/>
              </a:spcBef>
              <a:buFont typeface="Arial" panose="020B0604020202020204" pitchFamily="34" charset="0"/>
              <a:buChar char="•"/>
            </a:pPr>
            <a:r>
              <a:rPr lang="nl-BE" dirty="0"/>
              <a:t>Ranking systeem</a:t>
            </a:r>
          </a:p>
          <a:p>
            <a:pPr marL="571500" indent="-571500">
              <a:spcBef>
                <a:spcPts val="2800"/>
              </a:spcBef>
              <a:buFont typeface="Arial" panose="020B0604020202020204" pitchFamily="34" charset="0"/>
              <a:buChar char="•"/>
            </a:pPr>
            <a:r>
              <a:rPr lang="nl-BE" dirty="0"/>
              <a:t>Extra game modes</a:t>
            </a:r>
          </a:p>
          <a:p>
            <a:pPr marL="571500" indent="-571500">
              <a:spcBef>
                <a:spcPts val="2800"/>
              </a:spcBef>
              <a:buFont typeface="Arial" panose="020B0604020202020204" pitchFamily="34" charset="0"/>
              <a:buChar char="•"/>
            </a:pPr>
            <a:r>
              <a:rPr lang="nl-BE" dirty="0"/>
              <a:t>Simple Design</a:t>
            </a:r>
          </a:p>
          <a:p>
            <a:pPr marL="571500" indent="-571500">
              <a:spcBef>
                <a:spcPts val="2800"/>
              </a:spcBef>
              <a:buFont typeface="Arial" panose="020B0604020202020204" pitchFamily="34" charset="0"/>
              <a:buChar char="•"/>
            </a:pPr>
            <a:r>
              <a:rPr lang="nl-BE" dirty="0"/>
              <a:t>Visueel en auditief</a:t>
            </a:r>
          </a:p>
          <a:p>
            <a:pPr marL="571500" indent="-571500">
              <a:spcBef>
                <a:spcPts val="2800"/>
              </a:spcBef>
              <a:buFont typeface="Arial" panose="020B0604020202020204" pitchFamily="34" charset="0"/>
              <a:buChar char="•"/>
            </a:pPr>
            <a:r>
              <a:rPr lang="nl-BE" dirty="0"/>
              <a:t>Plug ‘n Play</a:t>
            </a:r>
          </a:p>
          <a:p>
            <a:pPr marL="571500" indent="-571500">
              <a:spcBef>
                <a:spcPts val="2800"/>
              </a:spcBef>
              <a:buFont typeface="Arial" panose="020B0604020202020204" pitchFamily="34" charset="0"/>
              <a:buChar char="•"/>
            </a:pPr>
            <a:r>
              <a:rPr lang="nl-BE" dirty="0"/>
              <a:t>Web Applicatie</a:t>
            </a:r>
          </a:p>
          <a:p>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73456C61-AF73-4EBA-B057-6D477836B65E}"/>
              </a:ext>
            </a:extLst>
          </p:cNvPr>
          <p:cNvSpPr>
            <a:spLocks noGrp="1"/>
          </p:cNvSpPr>
          <p:nvPr>
            <p:ph type="sldNum" sz="quarter" idx="12"/>
          </p:nvPr>
        </p:nvSpPr>
        <p:spPr/>
        <p:txBody>
          <a:bodyPr/>
          <a:lstStyle/>
          <a:p>
            <a:fld id="{B7527A74-2D87-4307-9531-5A57D9647EEB}" type="slidenum">
              <a:rPr lang="nl-BE" smtClean="0"/>
              <a:pPr/>
              <a:t>4</a:t>
            </a:fld>
            <a:endParaRPr lang="nl-BE"/>
          </a:p>
        </p:txBody>
      </p:sp>
      <p:sp>
        <p:nvSpPr>
          <p:cNvPr id="4" name="Title 3">
            <a:extLst>
              <a:ext uri="{FF2B5EF4-FFF2-40B4-BE49-F238E27FC236}">
                <a16:creationId xmlns:a16="http://schemas.microsoft.com/office/drawing/2014/main" id="{0274079A-BCD8-4E0C-923C-798B7AFB19EB}"/>
              </a:ext>
            </a:extLst>
          </p:cNvPr>
          <p:cNvSpPr>
            <a:spLocks noGrp="1"/>
          </p:cNvSpPr>
          <p:nvPr>
            <p:ph type="title"/>
          </p:nvPr>
        </p:nvSpPr>
        <p:spPr/>
        <p:txBody>
          <a:bodyPr/>
          <a:lstStyle/>
          <a:p>
            <a:r>
              <a:rPr lang="nl-BE" dirty="0" err="1"/>
              <a:t>What</a:t>
            </a:r>
            <a:r>
              <a:rPr lang="nl-BE" dirty="0"/>
              <a:t> : Omschrijving</a:t>
            </a:r>
            <a:endParaRPr lang="en-US" dirty="0"/>
          </a:p>
        </p:txBody>
      </p:sp>
    </p:spTree>
    <p:extLst>
      <p:ext uri="{BB962C8B-B14F-4D97-AF65-F5344CB8AC3E}">
        <p14:creationId xmlns:p14="http://schemas.microsoft.com/office/powerpoint/2010/main" val="187784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1F2957-A3FF-4B0B-94B2-B12376880BEF}"/>
              </a:ext>
            </a:extLst>
          </p:cNvPr>
          <p:cNvSpPr>
            <a:spLocks noGrp="1"/>
          </p:cNvSpPr>
          <p:nvPr>
            <p:ph type="body" sz="quarter" idx="17"/>
          </p:nvPr>
        </p:nvSpPr>
        <p:spPr/>
        <p:txBody>
          <a:bodyPr/>
          <a:lstStyle/>
          <a:p>
            <a:r>
              <a:rPr lang="nl-BE" b="1" dirty="0"/>
              <a:t>Extra game modes</a:t>
            </a:r>
          </a:p>
          <a:p>
            <a:pPr marL="571500" indent="-571500">
              <a:spcBef>
                <a:spcPts val="2400"/>
              </a:spcBef>
              <a:buFont typeface="Arial" panose="020B0604020202020204" pitchFamily="34" charset="0"/>
              <a:buChar char="•"/>
            </a:pPr>
            <a:r>
              <a:rPr lang="nl-BE" dirty="0"/>
              <a:t>Advanced Twister</a:t>
            </a:r>
          </a:p>
          <a:p>
            <a:pPr marL="571500" indent="-571500">
              <a:spcBef>
                <a:spcPts val="2400"/>
              </a:spcBef>
              <a:buFont typeface="Arial" panose="020B0604020202020204" pitchFamily="34" charset="0"/>
              <a:buChar char="•"/>
            </a:pPr>
            <a:r>
              <a:rPr lang="nl-BE" dirty="0"/>
              <a:t>Timer mode</a:t>
            </a:r>
          </a:p>
          <a:p>
            <a:pPr marL="571500" indent="-571500">
              <a:spcBef>
                <a:spcPts val="2400"/>
              </a:spcBef>
              <a:buFont typeface="Arial" panose="020B0604020202020204" pitchFamily="34" charset="0"/>
              <a:buChar char="•"/>
            </a:pPr>
            <a:r>
              <a:rPr lang="nl-BE" dirty="0"/>
              <a:t>Memory</a:t>
            </a:r>
          </a:p>
          <a:p>
            <a:pPr marL="571500" indent="-571500">
              <a:spcBef>
                <a:spcPts val="2400"/>
              </a:spcBef>
              <a:buFont typeface="Arial" panose="020B0604020202020204" pitchFamily="34" charset="0"/>
              <a:buChar char="•"/>
            </a:pPr>
            <a:r>
              <a:rPr lang="nl-BE" dirty="0" err="1"/>
              <a:t>Color</a:t>
            </a:r>
            <a:r>
              <a:rPr lang="nl-BE" dirty="0"/>
              <a:t> mode</a:t>
            </a:r>
          </a:p>
          <a:p>
            <a:pPr marL="571500" indent="-571500">
              <a:spcBef>
                <a:spcPts val="2400"/>
              </a:spcBef>
              <a:buFont typeface="Arial" panose="020B0604020202020204" pitchFamily="34" charset="0"/>
              <a:buChar char="•"/>
            </a:pPr>
            <a:endParaRPr lang="nl-BE" dirty="0"/>
          </a:p>
          <a:p>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73456C61-AF73-4EBA-B057-6D477836B65E}"/>
              </a:ext>
            </a:extLst>
          </p:cNvPr>
          <p:cNvSpPr>
            <a:spLocks noGrp="1"/>
          </p:cNvSpPr>
          <p:nvPr>
            <p:ph type="sldNum" sz="quarter" idx="12"/>
          </p:nvPr>
        </p:nvSpPr>
        <p:spPr/>
        <p:txBody>
          <a:bodyPr/>
          <a:lstStyle/>
          <a:p>
            <a:fld id="{B7527A74-2D87-4307-9531-5A57D9647EEB}" type="slidenum">
              <a:rPr lang="nl-BE" smtClean="0"/>
              <a:pPr/>
              <a:t>5</a:t>
            </a:fld>
            <a:endParaRPr lang="nl-BE"/>
          </a:p>
        </p:txBody>
      </p:sp>
      <p:sp>
        <p:nvSpPr>
          <p:cNvPr id="4" name="Title 3">
            <a:extLst>
              <a:ext uri="{FF2B5EF4-FFF2-40B4-BE49-F238E27FC236}">
                <a16:creationId xmlns:a16="http://schemas.microsoft.com/office/drawing/2014/main" id="{0274079A-BCD8-4E0C-923C-798B7AFB19EB}"/>
              </a:ext>
            </a:extLst>
          </p:cNvPr>
          <p:cNvSpPr>
            <a:spLocks noGrp="1"/>
          </p:cNvSpPr>
          <p:nvPr>
            <p:ph type="title"/>
          </p:nvPr>
        </p:nvSpPr>
        <p:spPr/>
        <p:txBody>
          <a:bodyPr/>
          <a:lstStyle/>
          <a:p>
            <a:r>
              <a:rPr lang="nl-BE" dirty="0" err="1"/>
              <a:t>What</a:t>
            </a:r>
            <a:r>
              <a:rPr lang="nl-BE" dirty="0"/>
              <a:t> : Omschrijving</a:t>
            </a:r>
            <a:endParaRPr lang="en-US" dirty="0"/>
          </a:p>
        </p:txBody>
      </p:sp>
    </p:spTree>
    <p:extLst>
      <p:ext uri="{BB962C8B-B14F-4D97-AF65-F5344CB8AC3E}">
        <p14:creationId xmlns:p14="http://schemas.microsoft.com/office/powerpoint/2010/main" val="173684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3A705-C65C-4410-974C-F9A652F10052}"/>
              </a:ext>
            </a:extLst>
          </p:cNvPr>
          <p:cNvSpPr>
            <a:spLocks noGrp="1"/>
          </p:cNvSpPr>
          <p:nvPr>
            <p:ph type="body" sz="quarter" idx="17"/>
          </p:nvPr>
        </p:nvSpPr>
        <p:spPr/>
        <p:txBody>
          <a:bodyPr/>
          <a:lstStyle/>
          <a:p>
            <a:pPr marL="571500" indent="-571500">
              <a:spcBef>
                <a:spcPts val="2800"/>
              </a:spcBef>
              <a:buFont typeface="Arial" panose="020B0604020202020204" pitchFamily="34" charset="0"/>
              <a:buChar char="•"/>
            </a:pPr>
            <a:r>
              <a:rPr lang="nl-BE" dirty="0" err="1"/>
              <a:t>Alluminium</a:t>
            </a:r>
            <a:r>
              <a:rPr lang="nl-BE" dirty="0"/>
              <a:t> buttons</a:t>
            </a:r>
          </a:p>
          <a:p>
            <a:pPr marL="571500" indent="-571500">
              <a:spcBef>
                <a:spcPts val="2800"/>
              </a:spcBef>
              <a:buFont typeface="Arial" panose="020B0604020202020204" pitchFamily="34" charset="0"/>
              <a:buChar char="•"/>
            </a:pPr>
            <a:r>
              <a:rPr lang="nl-BE" dirty="0"/>
              <a:t>RGB </a:t>
            </a:r>
            <a:r>
              <a:rPr lang="nl-BE" dirty="0" err="1"/>
              <a:t>leds</a:t>
            </a:r>
            <a:endParaRPr lang="nl-BE" dirty="0"/>
          </a:p>
          <a:p>
            <a:pPr marL="571500" indent="-571500">
              <a:spcBef>
                <a:spcPts val="2800"/>
              </a:spcBef>
              <a:buFont typeface="Arial" panose="020B0604020202020204" pitchFamily="34" charset="0"/>
              <a:buChar char="•"/>
            </a:pPr>
            <a:r>
              <a:rPr lang="nl-BE" dirty="0" err="1"/>
              <a:t>Arduino</a:t>
            </a:r>
            <a:r>
              <a:rPr lang="nl-BE" dirty="0"/>
              <a:t> + ESP8266</a:t>
            </a:r>
          </a:p>
          <a:p>
            <a:pPr marL="571500" indent="-571500">
              <a:spcBef>
                <a:spcPts val="2800"/>
              </a:spcBef>
              <a:buFont typeface="Arial" panose="020B0604020202020204" pitchFamily="34" charset="0"/>
              <a:buChar char="•"/>
            </a:pPr>
            <a:r>
              <a:rPr lang="nl-BE" dirty="0" err="1"/>
              <a:t>Raspberry</a:t>
            </a:r>
            <a:r>
              <a:rPr lang="nl-BE" dirty="0"/>
              <a:t> Pi </a:t>
            </a:r>
          </a:p>
          <a:p>
            <a:pPr marL="571500" indent="-571500">
              <a:spcBef>
                <a:spcPts val="2800"/>
              </a:spcBef>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E44C850A-4633-41D2-A280-43B21DA39DE9}"/>
              </a:ext>
            </a:extLst>
          </p:cNvPr>
          <p:cNvSpPr>
            <a:spLocks noGrp="1"/>
          </p:cNvSpPr>
          <p:nvPr>
            <p:ph type="sldNum" sz="quarter" idx="12"/>
          </p:nvPr>
        </p:nvSpPr>
        <p:spPr/>
        <p:txBody>
          <a:bodyPr/>
          <a:lstStyle/>
          <a:p>
            <a:fld id="{B7527A74-2D87-4307-9531-5A57D9647EEB}" type="slidenum">
              <a:rPr lang="nl-BE" smtClean="0"/>
              <a:pPr/>
              <a:t>6</a:t>
            </a:fld>
            <a:endParaRPr lang="nl-BE"/>
          </a:p>
        </p:txBody>
      </p:sp>
      <p:sp>
        <p:nvSpPr>
          <p:cNvPr id="4" name="Title 3">
            <a:extLst>
              <a:ext uri="{FF2B5EF4-FFF2-40B4-BE49-F238E27FC236}">
                <a16:creationId xmlns:a16="http://schemas.microsoft.com/office/drawing/2014/main" id="{64FD00CF-CA7E-411C-9F46-C9EB3B756650}"/>
              </a:ext>
            </a:extLst>
          </p:cNvPr>
          <p:cNvSpPr>
            <a:spLocks noGrp="1"/>
          </p:cNvSpPr>
          <p:nvPr>
            <p:ph type="title"/>
          </p:nvPr>
        </p:nvSpPr>
        <p:spPr/>
        <p:txBody>
          <a:bodyPr/>
          <a:lstStyle/>
          <a:p>
            <a:r>
              <a:rPr lang="nl-BE" dirty="0"/>
              <a:t>How: Technisch aspect I  - Hardware</a:t>
            </a:r>
            <a:endParaRPr lang="en-US" dirty="0"/>
          </a:p>
        </p:txBody>
      </p:sp>
    </p:spTree>
    <p:extLst>
      <p:ext uri="{BB962C8B-B14F-4D97-AF65-F5344CB8AC3E}">
        <p14:creationId xmlns:p14="http://schemas.microsoft.com/office/powerpoint/2010/main" val="330206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3A705-C65C-4410-974C-F9A652F10052}"/>
              </a:ext>
            </a:extLst>
          </p:cNvPr>
          <p:cNvSpPr>
            <a:spLocks noGrp="1"/>
          </p:cNvSpPr>
          <p:nvPr>
            <p:ph type="body" sz="quarter" idx="17"/>
          </p:nvPr>
        </p:nvSpPr>
        <p:spPr/>
        <p:txBody>
          <a:bodyPr/>
          <a:lstStyle/>
          <a:p>
            <a:pPr marL="571500" indent="-571500">
              <a:spcBef>
                <a:spcPts val="2800"/>
              </a:spcBef>
              <a:buFont typeface="Arial" panose="020B0604020202020204" pitchFamily="34" charset="0"/>
              <a:buChar char="•"/>
            </a:pPr>
            <a:r>
              <a:rPr lang="nl-BE" dirty="0"/>
              <a:t>Simpele Database die accounts met hun scores bijhoudt</a:t>
            </a:r>
          </a:p>
          <a:p>
            <a:pPr marL="571500" indent="-571500">
              <a:spcBef>
                <a:spcPts val="2800"/>
              </a:spcBef>
              <a:buFont typeface="Arial" panose="020B0604020202020204" pitchFamily="34" charset="0"/>
              <a:buChar char="•"/>
            </a:pPr>
            <a:r>
              <a:rPr lang="nl-BE" dirty="0"/>
              <a:t>Berekent de data van front-end en hardware</a:t>
            </a:r>
          </a:p>
          <a:p>
            <a:pPr marL="571500" indent="-571500">
              <a:spcBef>
                <a:spcPts val="2800"/>
              </a:spcBef>
              <a:buFont typeface="Arial" panose="020B0604020202020204" pitchFamily="34" charset="0"/>
              <a:buChar char="•"/>
            </a:pPr>
            <a:r>
              <a:rPr lang="nl-BE" dirty="0"/>
              <a:t>Aansturing van de visuele en auditieve feedback</a:t>
            </a:r>
          </a:p>
          <a:p>
            <a:pPr marL="571500" indent="-571500">
              <a:spcBef>
                <a:spcPts val="2800"/>
              </a:spcBef>
              <a:buFont typeface="Arial" panose="020B0604020202020204" pitchFamily="34" charset="0"/>
              <a:buChar char="•"/>
            </a:pPr>
            <a:endParaRPr lang="nl-BE" dirty="0"/>
          </a:p>
          <a:p>
            <a:pPr marL="571500" indent="-571500">
              <a:spcBef>
                <a:spcPts val="2800"/>
              </a:spcBef>
              <a:buFont typeface="Arial" panose="020B0604020202020204" pitchFamily="34" charset="0"/>
              <a:buChar char="•"/>
            </a:pPr>
            <a:endParaRPr lang="nl-BE" dirty="0"/>
          </a:p>
          <a:p>
            <a:pPr marL="571500" indent="-571500">
              <a:spcBef>
                <a:spcPts val="2800"/>
              </a:spcBef>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E44C850A-4633-41D2-A280-43B21DA39DE9}"/>
              </a:ext>
            </a:extLst>
          </p:cNvPr>
          <p:cNvSpPr>
            <a:spLocks noGrp="1"/>
          </p:cNvSpPr>
          <p:nvPr>
            <p:ph type="sldNum" sz="quarter" idx="12"/>
          </p:nvPr>
        </p:nvSpPr>
        <p:spPr/>
        <p:txBody>
          <a:bodyPr/>
          <a:lstStyle/>
          <a:p>
            <a:fld id="{B7527A74-2D87-4307-9531-5A57D9647EEB}" type="slidenum">
              <a:rPr lang="nl-BE" smtClean="0"/>
              <a:pPr/>
              <a:t>7</a:t>
            </a:fld>
            <a:endParaRPr lang="nl-BE"/>
          </a:p>
        </p:txBody>
      </p:sp>
      <p:sp>
        <p:nvSpPr>
          <p:cNvPr id="4" name="Title 3">
            <a:extLst>
              <a:ext uri="{FF2B5EF4-FFF2-40B4-BE49-F238E27FC236}">
                <a16:creationId xmlns:a16="http://schemas.microsoft.com/office/drawing/2014/main" id="{64FD00CF-CA7E-411C-9F46-C9EB3B756650}"/>
              </a:ext>
            </a:extLst>
          </p:cNvPr>
          <p:cNvSpPr>
            <a:spLocks noGrp="1"/>
          </p:cNvSpPr>
          <p:nvPr>
            <p:ph type="title"/>
          </p:nvPr>
        </p:nvSpPr>
        <p:spPr/>
        <p:txBody>
          <a:bodyPr/>
          <a:lstStyle/>
          <a:p>
            <a:r>
              <a:rPr lang="nl-BE" dirty="0"/>
              <a:t>How: Technisch aspect II - Backend </a:t>
            </a:r>
            <a:endParaRPr lang="en-US" dirty="0"/>
          </a:p>
        </p:txBody>
      </p:sp>
    </p:spTree>
    <p:extLst>
      <p:ext uri="{BB962C8B-B14F-4D97-AF65-F5344CB8AC3E}">
        <p14:creationId xmlns:p14="http://schemas.microsoft.com/office/powerpoint/2010/main" val="265912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3A705-C65C-4410-974C-F9A652F10052}"/>
              </a:ext>
            </a:extLst>
          </p:cNvPr>
          <p:cNvSpPr>
            <a:spLocks noGrp="1"/>
          </p:cNvSpPr>
          <p:nvPr>
            <p:ph type="body" sz="quarter" idx="17"/>
          </p:nvPr>
        </p:nvSpPr>
        <p:spPr/>
        <p:txBody>
          <a:bodyPr/>
          <a:lstStyle/>
          <a:p>
            <a:pPr marL="571500" indent="-571500">
              <a:spcBef>
                <a:spcPts val="2800"/>
              </a:spcBef>
              <a:buFont typeface="Arial" panose="020B0604020202020204" pitchFamily="34" charset="0"/>
              <a:buChar char="•"/>
            </a:pPr>
            <a:r>
              <a:rPr lang="nl-BE" dirty="0"/>
              <a:t>Web Applicatie </a:t>
            </a:r>
          </a:p>
          <a:p>
            <a:pPr marL="571500" indent="-571500">
              <a:spcBef>
                <a:spcPts val="2800"/>
              </a:spcBef>
              <a:buFont typeface="Arial" panose="020B0604020202020204" pitchFamily="34" charset="0"/>
              <a:buChar char="•"/>
            </a:pPr>
            <a:r>
              <a:rPr lang="nl-BE" dirty="0"/>
              <a:t>Simple Design </a:t>
            </a:r>
          </a:p>
          <a:p>
            <a:pPr marL="571500" indent="-571500">
              <a:spcBef>
                <a:spcPts val="2800"/>
              </a:spcBef>
              <a:buFont typeface="Arial" panose="020B0604020202020204" pitchFamily="34" charset="0"/>
              <a:buChar char="•"/>
            </a:pPr>
            <a:r>
              <a:rPr lang="nl-BE" dirty="0"/>
              <a:t>Pagina’s: </a:t>
            </a:r>
          </a:p>
          <a:p>
            <a:pPr marL="1257300" lvl="1" indent="-571500">
              <a:spcBef>
                <a:spcPts val="1800"/>
              </a:spcBef>
              <a:buFont typeface="Wingdings" panose="05000000000000000000" pitchFamily="2" charset="2"/>
              <a:buChar char="§"/>
            </a:pPr>
            <a:r>
              <a:rPr lang="nl-BE" dirty="0"/>
              <a:t>Landing </a:t>
            </a:r>
          </a:p>
          <a:p>
            <a:pPr marL="1257300" lvl="1" indent="-571500">
              <a:spcBef>
                <a:spcPts val="1800"/>
              </a:spcBef>
              <a:buFont typeface="Wingdings" panose="05000000000000000000" pitchFamily="2" charset="2"/>
              <a:buChar char="§"/>
            </a:pPr>
            <a:r>
              <a:rPr lang="nl-BE" dirty="0"/>
              <a:t>Setup </a:t>
            </a:r>
          </a:p>
          <a:p>
            <a:pPr marL="1257300" lvl="1" indent="-571500">
              <a:spcBef>
                <a:spcPts val="1800"/>
              </a:spcBef>
              <a:buFont typeface="Wingdings" panose="05000000000000000000" pitchFamily="2" charset="2"/>
              <a:buChar char="§"/>
            </a:pPr>
            <a:r>
              <a:rPr lang="nl-BE" dirty="0"/>
              <a:t>Play Game </a:t>
            </a:r>
          </a:p>
          <a:p>
            <a:pPr marL="1257300" lvl="1" indent="-571500">
              <a:spcBef>
                <a:spcPts val="1800"/>
              </a:spcBef>
              <a:buFont typeface="Wingdings" panose="05000000000000000000" pitchFamily="2" charset="2"/>
              <a:buChar char="§"/>
            </a:pPr>
            <a:r>
              <a:rPr lang="nl-BE" dirty="0"/>
              <a:t>Highscores </a:t>
            </a:r>
          </a:p>
          <a:p>
            <a:pPr marL="571500" indent="-571500">
              <a:spcBef>
                <a:spcPts val="2800"/>
              </a:spcBef>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E44C850A-4633-41D2-A280-43B21DA39DE9}"/>
              </a:ext>
            </a:extLst>
          </p:cNvPr>
          <p:cNvSpPr>
            <a:spLocks noGrp="1"/>
          </p:cNvSpPr>
          <p:nvPr>
            <p:ph type="sldNum" sz="quarter" idx="12"/>
          </p:nvPr>
        </p:nvSpPr>
        <p:spPr/>
        <p:txBody>
          <a:bodyPr/>
          <a:lstStyle/>
          <a:p>
            <a:fld id="{B7527A74-2D87-4307-9531-5A57D9647EEB}" type="slidenum">
              <a:rPr lang="nl-BE" smtClean="0"/>
              <a:pPr/>
              <a:t>8</a:t>
            </a:fld>
            <a:endParaRPr lang="nl-BE"/>
          </a:p>
        </p:txBody>
      </p:sp>
      <p:sp>
        <p:nvSpPr>
          <p:cNvPr id="4" name="Title 3">
            <a:extLst>
              <a:ext uri="{FF2B5EF4-FFF2-40B4-BE49-F238E27FC236}">
                <a16:creationId xmlns:a16="http://schemas.microsoft.com/office/drawing/2014/main" id="{64FD00CF-CA7E-411C-9F46-C9EB3B756650}"/>
              </a:ext>
            </a:extLst>
          </p:cNvPr>
          <p:cNvSpPr>
            <a:spLocks noGrp="1"/>
          </p:cNvSpPr>
          <p:nvPr>
            <p:ph type="title"/>
          </p:nvPr>
        </p:nvSpPr>
        <p:spPr/>
        <p:txBody>
          <a:bodyPr/>
          <a:lstStyle/>
          <a:p>
            <a:r>
              <a:rPr lang="nl-BE" dirty="0"/>
              <a:t>How: Technisch aspect III - </a:t>
            </a:r>
            <a:r>
              <a:rPr lang="nl-BE" dirty="0" err="1"/>
              <a:t>FrontEnd</a:t>
            </a:r>
            <a:endParaRPr lang="en-US" dirty="0"/>
          </a:p>
        </p:txBody>
      </p:sp>
      <p:sp>
        <p:nvSpPr>
          <p:cNvPr id="5" name="Date Placeholder 4">
            <a:extLst>
              <a:ext uri="{FF2B5EF4-FFF2-40B4-BE49-F238E27FC236}">
                <a16:creationId xmlns:a16="http://schemas.microsoft.com/office/drawing/2014/main" id="{629FFB33-E432-4F73-8C58-3A4A837F89F3}"/>
              </a:ext>
            </a:extLst>
          </p:cNvPr>
          <p:cNvSpPr>
            <a:spLocks noGrp="1"/>
          </p:cNvSpPr>
          <p:nvPr>
            <p:ph type="dt" sz="half" idx="10"/>
          </p:nvPr>
        </p:nvSpPr>
        <p:spPr/>
        <p:txBody>
          <a:bodyPr/>
          <a:lstStyle/>
          <a:p>
            <a:fld id="{05BECE69-6D6D-45FE-97AF-CD990EAE32BF}" type="datetime1">
              <a:rPr lang="nl-BE" smtClean="0"/>
              <a:t>12/11/2020</a:t>
            </a:fld>
            <a:endParaRPr lang="nl-BE" dirty="0"/>
          </a:p>
        </p:txBody>
      </p:sp>
      <p:sp>
        <p:nvSpPr>
          <p:cNvPr id="6" name="Footer Placeholder 5">
            <a:extLst>
              <a:ext uri="{FF2B5EF4-FFF2-40B4-BE49-F238E27FC236}">
                <a16:creationId xmlns:a16="http://schemas.microsoft.com/office/drawing/2014/main" id="{E90E80E5-AEDA-472E-B8D1-0B6073DD1D65}"/>
              </a:ext>
            </a:extLst>
          </p:cNvPr>
          <p:cNvSpPr>
            <a:spLocks noGrp="1"/>
          </p:cNvSpPr>
          <p:nvPr>
            <p:ph type="ftr" sz="quarter" idx="11"/>
          </p:nvPr>
        </p:nvSpPr>
        <p:spPr/>
        <p:txBody>
          <a:bodyPr/>
          <a:lstStyle/>
          <a:p>
            <a:r>
              <a:rPr lang="nl-BE" dirty="0"/>
              <a:t>Voettekst</a:t>
            </a:r>
          </a:p>
        </p:txBody>
      </p:sp>
    </p:spTree>
    <p:extLst>
      <p:ext uri="{BB962C8B-B14F-4D97-AF65-F5344CB8AC3E}">
        <p14:creationId xmlns:p14="http://schemas.microsoft.com/office/powerpoint/2010/main" val="194134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9829D5-6213-4716-8E7C-F98693A53D34}"/>
              </a:ext>
            </a:extLst>
          </p:cNvPr>
          <p:cNvSpPr>
            <a:spLocks noGrp="1"/>
          </p:cNvSpPr>
          <p:nvPr>
            <p:ph type="body" sz="quarter" idx="17"/>
          </p:nvPr>
        </p:nvSpPr>
        <p:spPr/>
        <p:txBody>
          <a:bodyPr/>
          <a:lstStyle/>
          <a:p>
            <a:r>
              <a:rPr lang="en-US" dirty="0"/>
              <a:t>Maxim </a:t>
            </a:r>
            <a:r>
              <a:rPr lang="en-US" dirty="0" err="1"/>
              <a:t>Weewauters</a:t>
            </a:r>
            <a:r>
              <a:rPr lang="en-US" dirty="0"/>
              <a:t> : Design / Front-End</a:t>
            </a:r>
          </a:p>
          <a:p>
            <a:r>
              <a:rPr lang="en-US" dirty="0" err="1"/>
              <a:t>Herber</a:t>
            </a:r>
            <a:r>
              <a:rPr lang="en-US" dirty="0"/>
              <a:t> </a:t>
            </a:r>
            <a:r>
              <a:rPr lang="en-US" dirty="0" err="1"/>
              <a:t>Geeraert</a:t>
            </a:r>
            <a:r>
              <a:rPr lang="en-US" dirty="0"/>
              <a:t> : Hardware / Back-End</a:t>
            </a:r>
          </a:p>
          <a:p>
            <a:r>
              <a:rPr lang="en-US" dirty="0" err="1"/>
              <a:t>Robbe</a:t>
            </a:r>
            <a:r>
              <a:rPr lang="en-US" dirty="0"/>
              <a:t> Lambrecht : Back-End</a:t>
            </a:r>
          </a:p>
          <a:p>
            <a:r>
              <a:rPr lang="en-US" dirty="0"/>
              <a:t>Jakob Soens : Hardware / Front-End / Scrum Master</a:t>
            </a:r>
          </a:p>
          <a:p>
            <a:endParaRPr lang="en-US" dirty="0"/>
          </a:p>
          <a:p>
            <a:endParaRPr lang="en-US" dirty="0"/>
          </a:p>
        </p:txBody>
      </p:sp>
      <p:sp>
        <p:nvSpPr>
          <p:cNvPr id="3" name="Slide Number Placeholder 2">
            <a:extLst>
              <a:ext uri="{FF2B5EF4-FFF2-40B4-BE49-F238E27FC236}">
                <a16:creationId xmlns:a16="http://schemas.microsoft.com/office/drawing/2014/main" id="{869FE9FD-2E70-49C5-8248-E2FB1AB2F0ED}"/>
              </a:ext>
            </a:extLst>
          </p:cNvPr>
          <p:cNvSpPr>
            <a:spLocks noGrp="1"/>
          </p:cNvSpPr>
          <p:nvPr>
            <p:ph type="sldNum" sz="quarter" idx="12"/>
          </p:nvPr>
        </p:nvSpPr>
        <p:spPr/>
        <p:txBody>
          <a:bodyPr/>
          <a:lstStyle/>
          <a:p>
            <a:fld id="{B7527A74-2D87-4307-9531-5A57D9647EEB}" type="slidenum">
              <a:rPr lang="nl-BE" smtClean="0"/>
              <a:pPr/>
              <a:t>9</a:t>
            </a:fld>
            <a:endParaRPr lang="nl-BE"/>
          </a:p>
        </p:txBody>
      </p:sp>
      <p:sp>
        <p:nvSpPr>
          <p:cNvPr id="4" name="Title 3">
            <a:extLst>
              <a:ext uri="{FF2B5EF4-FFF2-40B4-BE49-F238E27FC236}">
                <a16:creationId xmlns:a16="http://schemas.microsoft.com/office/drawing/2014/main" id="{1022F6F0-D99F-4E1A-B53A-9356DCF60566}"/>
              </a:ext>
            </a:extLst>
          </p:cNvPr>
          <p:cNvSpPr>
            <a:spLocks noGrp="1"/>
          </p:cNvSpPr>
          <p:nvPr>
            <p:ph type="title"/>
          </p:nvPr>
        </p:nvSpPr>
        <p:spPr/>
        <p:txBody>
          <a:bodyPr/>
          <a:lstStyle/>
          <a:p>
            <a:r>
              <a:rPr lang="nl-BE" dirty="0" err="1"/>
              <a:t>Who</a:t>
            </a:r>
            <a:r>
              <a:rPr lang="nl-BE" dirty="0"/>
              <a:t>: Rollenverdeling</a:t>
            </a:r>
            <a:endParaRPr lang="en-US" dirty="0"/>
          </a:p>
        </p:txBody>
      </p:sp>
    </p:spTree>
    <p:extLst>
      <p:ext uri="{BB962C8B-B14F-4D97-AF65-F5344CB8AC3E}">
        <p14:creationId xmlns:p14="http://schemas.microsoft.com/office/powerpoint/2010/main" val="1769748956"/>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0185FF4C350E4FBC1D9C6755033037" ma:contentTypeVersion="5" ma:contentTypeDescription="Een nieuw document maken." ma:contentTypeScope="" ma:versionID="54834040f847a9128d07fee6bb87a34f">
  <xsd:schema xmlns:xsd="http://www.w3.org/2001/XMLSchema" xmlns:xs="http://www.w3.org/2001/XMLSchema" xmlns:p="http://schemas.microsoft.com/office/2006/metadata/properties" xmlns:ns2="d374f1f6-a7bc-4ce3-8ce4-dbead62070db" targetNamespace="http://schemas.microsoft.com/office/2006/metadata/properties" ma:root="true" ma:fieldsID="a64fb42c7f0498b8b863d5f220b52cfe" ns2:_="">
    <xsd:import namespace="d374f1f6-a7bc-4ce3-8ce4-dbead62070d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74f1f6-a7bc-4ce3-8ce4-dbead6207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E805CF-5123-4B02-8348-B20123482E1D}">
  <ds:schemaRefs>
    <ds:schemaRef ds:uri="http://schemas.microsoft.com/sharepoint/v3/contenttype/forms"/>
  </ds:schemaRefs>
</ds:datastoreItem>
</file>

<file path=customXml/itemProps2.xml><?xml version="1.0" encoding="utf-8"?>
<ds:datastoreItem xmlns:ds="http://schemas.openxmlformats.org/officeDocument/2006/customXml" ds:itemID="{C89D7BF5-FA67-45FF-A287-CE11E2521B2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B948370-5113-4053-81DD-76230B49C2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74f1f6-a7bc-4ce3-8ce4-dbead6207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2549</TotalTime>
  <Words>197</Words>
  <Application>Microsoft Office PowerPoint</Application>
  <PresentationFormat>Custom</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Arial Rounded MT Bold</vt:lpstr>
      <vt:lpstr>Calibri</vt:lpstr>
      <vt:lpstr>Calibri Light</vt:lpstr>
      <vt:lpstr>Wingdings</vt:lpstr>
      <vt:lpstr>Howest NL</vt:lpstr>
      <vt:lpstr>Howest EN</vt:lpstr>
      <vt:lpstr>Howest NL met tweede logo</vt:lpstr>
      <vt:lpstr>Twister 2.0</vt:lpstr>
      <vt:lpstr>Project omschrijving</vt:lpstr>
      <vt:lpstr> Why: Key Question</vt:lpstr>
      <vt:lpstr>What : Omschrijving</vt:lpstr>
      <vt:lpstr>What : Omschrijving</vt:lpstr>
      <vt:lpstr>How: Technisch aspect I  - Hardware</vt:lpstr>
      <vt:lpstr>How: Technisch aspect II - Backend </vt:lpstr>
      <vt:lpstr>How: Technisch aspect III - FrontEnd</vt:lpstr>
      <vt:lpstr>Who: Rollenverdeling</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lastModifiedBy>Jakob Soens</cp:lastModifiedBy>
  <cp:revision>182</cp:revision>
  <dcterms:created xsi:type="dcterms:W3CDTF">2019-05-02T19:50:51Z</dcterms:created>
  <dcterms:modified xsi:type="dcterms:W3CDTF">2020-11-12T10:13:45Z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0x010100AD0185FF4C350E4FBC1D9C6755033037</vt:lpwstr>
  </property>
</Properties>
</file>