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10" r:id="rId5"/>
    <p:sldMasterId id="2147483736" r:id="rId6"/>
  </p:sldMasterIdLst>
  <p:notesMasterIdLst>
    <p:notesMasterId r:id="rId13"/>
  </p:notesMasterIdLst>
  <p:handoutMasterIdLst>
    <p:handoutMasterId r:id="rId14"/>
  </p:handoutMasterIdLst>
  <p:sldIdLst>
    <p:sldId id="301" r:id="rId7"/>
    <p:sldId id="304" r:id="rId8"/>
    <p:sldId id="302" r:id="rId9"/>
    <p:sldId id="305" r:id="rId10"/>
    <p:sldId id="306" r:id="rId11"/>
    <p:sldId id="303" r:id="rId12"/>
  </p:sldIdLst>
  <p:sldSz cx="18288000" cy="10287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C8F5"/>
    <a:srgbClr val="AFABAB"/>
    <a:srgbClr val="FFFFFF"/>
    <a:srgbClr val="CA483E"/>
    <a:srgbClr val="4472C4"/>
    <a:srgbClr val="E3E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showGuides="1">
      <p:cViewPr>
        <p:scale>
          <a:sx n="66" d="100"/>
          <a:sy n="66" d="100"/>
        </p:scale>
        <p:origin x="1014" y="29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150" d="100"/>
          <a:sy n="150" d="100"/>
        </p:scale>
        <p:origin x="2454" y="336"/>
      </p:cViewPr>
      <p:guideLst/>
    </p:cSldViewPr>
  </p:notesViewPr>
  <p:gridSpacing cx="719999" cy="71999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ens Jakob" userId="4aa289e1-1954-4157-b5f3-712a57c7de7f" providerId="ADAL" clId="{7C96AD9B-8080-4439-A10C-DCCA558C9EF3}"/>
    <pc:docChg chg="undo custSel addSld modSld sldOrd">
      <pc:chgData name="Soens Jakob" userId="4aa289e1-1954-4157-b5f3-712a57c7de7f" providerId="ADAL" clId="{7C96AD9B-8080-4439-A10C-DCCA558C9EF3}" dt="2020-11-10T13:38:18.134" v="660" actId="113"/>
      <pc:docMkLst>
        <pc:docMk/>
      </pc:docMkLst>
      <pc:sldChg chg="modSp mod ord">
        <pc:chgData name="Soens Jakob" userId="4aa289e1-1954-4157-b5f3-712a57c7de7f" providerId="ADAL" clId="{7C96AD9B-8080-4439-A10C-DCCA558C9EF3}" dt="2020-11-10T12:18:18.711" v="175" actId="20577"/>
        <pc:sldMkLst>
          <pc:docMk/>
          <pc:sldMk cId="2158244687" sldId="302"/>
        </pc:sldMkLst>
        <pc:spChg chg="mod">
          <ac:chgData name="Soens Jakob" userId="4aa289e1-1954-4157-b5f3-712a57c7de7f" providerId="ADAL" clId="{7C96AD9B-8080-4439-A10C-DCCA558C9EF3}" dt="2020-11-10T12:18:18.711" v="175" actId="20577"/>
          <ac:spMkLst>
            <pc:docMk/>
            <pc:sldMk cId="2158244687" sldId="302"/>
            <ac:spMk id="4" creationId="{8ED9C6E7-627B-4D4F-BAB7-4D691DC5E289}"/>
          </ac:spMkLst>
        </pc:spChg>
      </pc:sldChg>
      <pc:sldChg chg="modSp new mod ord">
        <pc:chgData name="Soens Jakob" userId="4aa289e1-1954-4157-b5f3-712a57c7de7f" providerId="ADAL" clId="{7C96AD9B-8080-4439-A10C-DCCA558C9EF3}" dt="2020-11-10T13:17:28.105" v="369"/>
        <pc:sldMkLst>
          <pc:docMk/>
          <pc:sldMk cId="1769748956" sldId="303"/>
        </pc:sldMkLst>
        <pc:spChg chg="mod">
          <ac:chgData name="Soens Jakob" userId="4aa289e1-1954-4157-b5f3-712a57c7de7f" providerId="ADAL" clId="{7C96AD9B-8080-4439-A10C-DCCA558C9EF3}" dt="2020-11-10T13:15:19.197" v="367" actId="20577"/>
          <ac:spMkLst>
            <pc:docMk/>
            <pc:sldMk cId="1769748956" sldId="303"/>
            <ac:spMk id="2" creationId="{749829D5-6213-4716-8E7C-F98693A53D34}"/>
          </ac:spMkLst>
        </pc:spChg>
        <pc:spChg chg="mod">
          <ac:chgData name="Soens Jakob" userId="4aa289e1-1954-4157-b5f3-712a57c7de7f" providerId="ADAL" clId="{7C96AD9B-8080-4439-A10C-DCCA558C9EF3}" dt="2020-11-10T11:17:19.771" v="50" actId="20577"/>
          <ac:spMkLst>
            <pc:docMk/>
            <pc:sldMk cId="1769748956" sldId="303"/>
            <ac:spMk id="4" creationId="{1022F6F0-D99F-4E1A-B53A-9356DCF60566}"/>
          </ac:spMkLst>
        </pc:spChg>
      </pc:sldChg>
      <pc:sldChg chg="modSp new mod">
        <pc:chgData name="Soens Jakob" userId="4aa289e1-1954-4157-b5f3-712a57c7de7f" providerId="ADAL" clId="{7C96AD9B-8080-4439-A10C-DCCA558C9EF3}" dt="2020-11-10T13:17:33.500" v="379" actId="20577"/>
        <pc:sldMkLst>
          <pc:docMk/>
          <pc:sldMk cId="3689607147" sldId="304"/>
        </pc:sldMkLst>
        <pc:spChg chg="mod">
          <ac:chgData name="Soens Jakob" userId="4aa289e1-1954-4157-b5f3-712a57c7de7f" providerId="ADAL" clId="{7C96AD9B-8080-4439-A10C-DCCA558C9EF3}" dt="2020-11-10T11:18:01.741" v="87" actId="20577"/>
          <ac:spMkLst>
            <pc:docMk/>
            <pc:sldMk cId="3689607147" sldId="304"/>
            <ac:spMk id="2" creationId="{5B546610-E34A-4E1A-AFD9-14F783D32193}"/>
          </ac:spMkLst>
        </pc:spChg>
        <pc:spChg chg="mod">
          <ac:chgData name="Soens Jakob" userId="4aa289e1-1954-4157-b5f3-712a57c7de7f" providerId="ADAL" clId="{7C96AD9B-8080-4439-A10C-DCCA558C9EF3}" dt="2020-11-10T13:17:33.500" v="379" actId="20577"/>
          <ac:spMkLst>
            <pc:docMk/>
            <pc:sldMk cId="3689607147" sldId="304"/>
            <ac:spMk id="3" creationId="{200C64C2-CE7C-4331-9EF3-C21D98020CBB}"/>
          </ac:spMkLst>
        </pc:spChg>
      </pc:sldChg>
      <pc:sldChg chg="modSp new mod">
        <pc:chgData name="Soens Jakob" userId="4aa289e1-1954-4157-b5f3-712a57c7de7f" providerId="ADAL" clId="{7C96AD9B-8080-4439-A10C-DCCA558C9EF3}" dt="2020-11-10T13:38:18.134" v="660" actId="113"/>
        <pc:sldMkLst>
          <pc:docMk/>
          <pc:sldMk cId="1877849272" sldId="305"/>
        </pc:sldMkLst>
        <pc:spChg chg="mod">
          <ac:chgData name="Soens Jakob" userId="4aa289e1-1954-4157-b5f3-712a57c7de7f" providerId="ADAL" clId="{7C96AD9B-8080-4439-A10C-DCCA558C9EF3}" dt="2020-11-10T13:38:18.134" v="660" actId="113"/>
          <ac:spMkLst>
            <pc:docMk/>
            <pc:sldMk cId="1877849272" sldId="305"/>
            <ac:spMk id="2" creationId="{281F2957-A3FF-4B0B-94B2-B12376880BEF}"/>
          </ac:spMkLst>
        </pc:spChg>
        <pc:spChg chg="mod">
          <ac:chgData name="Soens Jakob" userId="4aa289e1-1954-4157-b5f3-712a57c7de7f" providerId="ADAL" clId="{7C96AD9B-8080-4439-A10C-DCCA558C9EF3}" dt="2020-11-10T12:19:15.563" v="207" actId="20577"/>
          <ac:spMkLst>
            <pc:docMk/>
            <pc:sldMk cId="1877849272" sldId="305"/>
            <ac:spMk id="4" creationId="{0274079A-BCD8-4E0C-923C-798B7AFB19EB}"/>
          </ac:spMkLst>
        </pc:spChg>
      </pc:sldChg>
      <pc:sldChg chg="modSp new mod">
        <pc:chgData name="Soens Jakob" userId="4aa289e1-1954-4157-b5f3-712a57c7de7f" providerId="ADAL" clId="{7C96AD9B-8080-4439-A10C-DCCA558C9EF3}" dt="2020-11-10T12:19:35.416" v="231" actId="20577"/>
        <pc:sldMkLst>
          <pc:docMk/>
          <pc:sldMk cId="3302065766" sldId="306"/>
        </pc:sldMkLst>
        <pc:spChg chg="mod">
          <ac:chgData name="Soens Jakob" userId="4aa289e1-1954-4157-b5f3-712a57c7de7f" providerId="ADAL" clId="{7C96AD9B-8080-4439-A10C-DCCA558C9EF3}" dt="2020-11-10T12:19:35.416" v="231" actId="20577"/>
          <ac:spMkLst>
            <pc:docMk/>
            <pc:sldMk cId="3302065766" sldId="306"/>
            <ac:spMk id="4" creationId="{64FD00CF-CA7E-411C-9F46-C9EB3B756650}"/>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9550E8D-2687-4B55-AC6F-1FBD87CF06BB}"/>
              </a:ext>
            </a:extLst>
          </p:cNvPr>
          <p:cNvSpPr>
            <a:spLocks noGrp="1"/>
          </p:cNvSpPr>
          <p:nvPr>
            <p:ph type="hdr" sz="quarter"/>
          </p:nvPr>
        </p:nvSpPr>
        <p:spPr>
          <a:xfrm>
            <a:off x="1505588" y="108502"/>
            <a:ext cx="5539587" cy="216755"/>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a:extLst>
              <a:ext uri="{FF2B5EF4-FFF2-40B4-BE49-F238E27FC236}">
                <a16:creationId xmlns:a16="http://schemas.microsoft.com/office/drawing/2014/main" id="{62C4A80C-7EC9-478E-BFC2-BEAEB6355605}"/>
              </a:ext>
            </a:extLst>
          </p:cNvPr>
          <p:cNvSpPr>
            <a:spLocks noGrp="1"/>
          </p:cNvSpPr>
          <p:nvPr>
            <p:ph type="dt" sz="quarter" idx="1"/>
          </p:nvPr>
        </p:nvSpPr>
        <p:spPr>
          <a:xfrm>
            <a:off x="4633297" y="108502"/>
            <a:ext cx="3962400" cy="216755"/>
          </a:xfrm>
          <a:prstGeom prst="rect">
            <a:avLst/>
          </a:prstGeom>
        </p:spPr>
        <p:txBody>
          <a:bodyPr vert="horz" lIns="91440" tIns="45720" rIns="91440" bIns="45720" rtlCol="0"/>
          <a:lstStyle>
            <a:lvl1pPr algn="r">
              <a:defRPr sz="1200"/>
            </a:lvl1pPr>
          </a:lstStyle>
          <a:p>
            <a:fld id="{B851D6B0-C309-4360-AADA-E0100A701C51}" type="datetimeFigureOut">
              <a:rPr lang="nl-BE" smtClean="0"/>
              <a:t>10/11/2020</a:t>
            </a:fld>
            <a:endParaRPr lang="nl-BE"/>
          </a:p>
        </p:txBody>
      </p:sp>
      <p:sp>
        <p:nvSpPr>
          <p:cNvPr id="4" name="Tijdelijke aanduiding voor voettekst 3">
            <a:extLst>
              <a:ext uri="{FF2B5EF4-FFF2-40B4-BE49-F238E27FC236}">
                <a16:creationId xmlns:a16="http://schemas.microsoft.com/office/drawing/2014/main" id="{EEAA731C-3B25-44FC-ABC1-2A77BCFD587A}"/>
              </a:ext>
            </a:extLst>
          </p:cNvPr>
          <p:cNvSpPr>
            <a:spLocks noGrp="1"/>
          </p:cNvSpPr>
          <p:nvPr>
            <p:ph type="ftr" sz="quarter" idx="2"/>
          </p:nvPr>
        </p:nvSpPr>
        <p:spPr>
          <a:xfrm>
            <a:off x="523045" y="6218916"/>
            <a:ext cx="7043767" cy="216755"/>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509BC4C9-5927-4A4C-9D62-F4FCB8CB3205}"/>
              </a:ext>
            </a:extLst>
          </p:cNvPr>
          <p:cNvSpPr>
            <a:spLocks noGrp="1"/>
          </p:cNvSpPr>
          <p:nvPr>
            <p:ph type="sldNum" sz="quarter" idx="3"/>
          </p:nvPr>
        </p:nvSpPr>
        <p:spPr>
          <a:xfrm>
            <a:off x="8049510" y="6237326"/>
            <a:ext cx="546187" cy="198345"/>
          </a:xfrm>
          <a:prstGeom prst="rect">
            <a:avLst/>
          </a:prstGeom>
        </p:spPr>
        <p:txBody>
          <a:bodyPr vert="horz" lIns="91440" tIns="45720" rIns="91440" bIns="45720" rtlCol="0" anchor="b"/>
          <a:lstStyle>
            <a:lvl1pPr algn="r">
              <a:defRPr sz="1200"/>
            </a:lvl1pPr>
          </a:lstStyle>
          <a:p>
            <a:fld id="{08C79EED-929D-483E-9007-D3F59A4C8C3F}" type="slidenum">
              <a:rPr lang="nl-BE" smtClean="0"/>
              <a:t>‹#›</a:t>
            </a:fld>
            <a:endParaRPr lang="nl-BE"/>
          </a:p>
        </p:txBody>
      </p:sp>
      <p:pic>
        <p:nvPicPr>
          <p:cNvPr id="7" name="Afbeelding 6">
            <a:extLst>
              <a:ext uri="{FF2B5EF4-FFF2-40B4-BE49-F238E27FC236}">
                <a16:creationId xmlns:a16="http://schemas.microsoft.com/office/drawing/2014/main" id="{41A637C1-C271-414F-B837-89650030A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8" name="Rechte verbindingslijn 7">
            <a:extLst>
              <a:ext uri="{FF2B5EF4-FFF2-40B4-BE49-F238E27FC236}">
                <a16:creationId xmlns:a16="http://schemas.microsoft.com/office/drawing/2014/main" id="{2EAA0E41-0FD2-4F96-9F26-A36EB18A8771}"/>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02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1C07673-66AC-46B1-89BD-061114F0C338}" type="datetimeFigureOut">
              <a:rPr lang="nl-BE" smtClean="0"/>
              <a:t>10/11/2020</a:t>
            </a:fld>
            <a:endParaRPr lang="nl-BE"/>
          </a:p>
        </p:txBody>
      </p:sp>
      <p:sp>
        <p:nvSpPr>
          <p:cNvPr id="4" name="Tijdelijke aanduiding voor dia-afbeelding 3"/>
          <p:cNvSpPr>
            <a:spLocks noGrp="1" noRot="1" noChangeAspect="1"/>
          </p:cNvSpPr>
          <p:nvPr>
            <p:ph type="sldImg" idx="2"/>
          </p:nvPr>
        </p:nvSpPr>
        <p:spPr>
          <a:xfrm>
            <a:off x="615157" y="702310"/>
            <a:ext cx="3996267" cy="2247900"/>
          </a:xfrm>
          <a:prstGeom prst="rect">
            <a:avLst/>
          </a:prstGeom>
          <a:noFill/>
          <a:ln w="12700">
            <a:solidFill>
              <a:prstClr val="black"/>
            </a:solidFill>
          </a:ln>
        </p:spPr>
        <p:txBody>
          <a:bodyPr vert="horz" lIns="91440" tIns="45720" rIns="91440" bIns="45720" rtlCol="0" anchor="ctr"/>
          <a:lstStyle/>
          <a:p>
            <a:endParaRPr lang="nl-BE"/>
          </a:p>
        </p:txBody>
      </p:sp>
      <p:sp>
        <p:nvSpPr>
          <p:cNvPr id="6" name="Tijdelijke aanduiding voor voettekst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23E295-A1A5-4488-BC09-D942F81F4A15}" type="slidenum">
              <a:rPr lang="nl-BE" smtClean="0"/>
              <a:t>‹#›</a:t>
            </a:fld>
            <a:endParaRPr lang="nl-BE"/>
          </a:p>
        </p:txBody>
      </p:sp>
      <p:sp>
        <p:nvSpPr>
          <p:cNvPr id="8" name="Tijdelijke aanduiding voor datum 2">
            <a:extLst>
              <a:ext uri="{FF2B5EF4-FFF2-40B4-BE49-F238E27FC236}">
                <a16:creationId xmlns:a16="http://schemas.microsoft.com/office/drawing/2014/main" id="{944846E0-E852-40C1-B969-83476F3B76F7}"/>
              </a:ext>
            </a:extLst>
          </p:cNvPr>
          <p:cNvSpPr txBox="1">
            <a:spLocks/>
          </p:cNvSpPr>
          <p:nvPr/>
        </p:nvSpPr>
        <p:spPr>
          <a:xfrm>
            <a:off x="4633297" y="108502"/>
            <a:ext cx="3962400" cy="216755"/>
          </a:xfrm>
          <a:prstGeom prst="rect">
            <a:avLst/>
          </a:prstGeom>
        </p:spPr>
        <p:txBody>
          <a:bodyPr vert="horz" lIns="91440" tIns="45720" rIns="91440" bIns="45720" rtlCol="0"/>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851D6B0-C309-4360-AADA-E0100A701C51}" type="datetimeFigureOut">
              <a:rPr lang="nl-BE" smtClean="0"/>
              <a:pPr/>
              <a:t>10/11/2020</a:t>
            </a:fld>
            <a:endParaRPr lang="nl-BE"/>
          </a:p>
        </p:txBody>
      </p:sp>
      <p:pic>
        <p:nvPicPr>
          <p:cNvPr id="10" name="Afbeelding 9">
            <a:extLst>
              <a:ext uri="{FF2B5EF4-FFF2-40B4-BE49-F238E27FC236}">
                <a16:creationId xmlns:a16="http://schemas.microsoft.com/office/drawing/2014/main" id="{CABF7A55-6C0F-4E87-AFC0-BB240FFF9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11" name="Rechte verbindingslijn 10">
            <a:extLst>
              <a:ext uri="{FF2B5EF4-FFF2-40B4-BE49-F238E27FC236}">
                <a16:creationId xmlns:a16="http://schemas.microsoft.com/office/drawing/2014/main" id="{0778B21D-7FB4-4703-A374-CC34AE860216}"/>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ijdelijke aanduiding voor notities 4">
            <a:extLst>
              <a:ext uri="{FF2B5EF4-FFF2-40B4-BE49-F238E27FC236}">
                <a16:creationId xmlns:a16="http://schemas.microsoft.com/office/drawing/2014/main" id="{CC94D0D5-1E80-4534-99C4-6E80E3027CAD}"/>
              </a:ext>
            </a:extLst>
          </p:cNvPr>
          <p:cNvSpPr>
            <a:spLocks noGrp="1"/>
          </p:cNvSpPr>
          <p:nvPr>
            <p:ph type="body" sz="quarter" idx="3"/>
          </p:nvPr>
        </p:nvSpPr>
        <p:spPr>
          <a:xfrm>
            <a:off x="615156" y="3043270"/>
            <a:ext cx="8281193" cy="3283879"/>
          </a:xfrm>
          <a:prstGeom prst="rect">
            <a:avLst/>
          </a:prstGeom>
        </p:spPr>
        <p:txBody>
          <a:bodyPr vert="horz" lIns="91440" tIns="45720" rIns="91440" bIns="45720" rtlCol="0"/>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2333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udenthowest.sharepoint.com/sites/staff/COMM/SitePages/Huisstijl.aspx"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2.0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hlinkClick r:id="rId9"/>
              </a:rPr>
              <a:t>https://studenthowest.sharepoint.com/sites/staff/COMM/SitePages/Huisstijl.aspx</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4" name="Afbeelding 3">
            <a:extLst>
              <a:ext uri="{FF2B5EF4-FFF2-40B4-BE49-F238E27FC236}">
                <a16:creationId xmlns:a16="http://schemas.microsoft.com/office/drawing/2014/main" id="{5B39836E-004F-43A1-BAE3-C85C57A18D2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0736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1238711"/>
      </p:ext>
    </p:extLst>
  </p:cSld>
  <p:clrMapOvr>
    <a:masterClrMapping/>
  </p:clrMapOvr>
  <p:extLst>
    <p:ext uri="{DCECCB84-F9BA-43D5-87BE-67443E8EF086}">
      <p15:sldGuideLst xmlns:p15="http://schemas.microsoft.com/office/powerpoint/2012/main">
        <p15:guide id="4" pos="110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15514383"/>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1632732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2371907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9673714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205112904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7547701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8680494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2811451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355430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dirty="0"/>
            </a:br>
            <a:br>
              <a:rPr lang="nl-BE" noProof="0" dirty="0"/>
            </a:br>
            <a:r>
              <a:rPr lang="nl-BE" noProof="0" dirty="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7462994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179155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9465612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23051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51920761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797915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76262081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586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CB240C3F-0CBE-43DA-B915-ADD14E9397EB}"/>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72720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65262"/>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en-GB" noProof="0"/>
            </a:br>
            <a:br>
              <a:rPr lang="en-GB" noProof="0"/>
            </a:br>
            <a:r>
              <a:rPr lang="en-GB"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Ondertitel tekst</a:t>
            </a:r>
          </a:p>
        </p:txBody>
      </p:sp>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pic>
        <p:nvPicPr>
          <p:cNvPr id="12" name="Graphic 11">
            <a:extLst>
              <a:ext uri="{FF2B5EF4-FFF2-40B4-BE49-F238E27FC236}">
                <a16:creationId xmlns:a16="http://schemas.microsoft.com/office/drawing/2014/main" id="{CAD32F27-0931-4A36-A228-C5DD842F358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01" y="357904"/>
            <a:ext cx="7601331" cy="3895344"/>
          </a:xfrm>
          <a:prstGeom prst="rect">
            <a:avLst/>
          </a:prstGeom>
        </p:spPr>
      </p:pic>
    </p:spTree>
    <p:extLst>
      <p:ext uri="{BB962C8B-B14F-4D97-AF65-F5344CB8AC3E}">
        <p14:creationId xmlns:p14="http://schemas.microsoft.com/office/powerpoint/2010/main" val="354345904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en-GB"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Klikken om de ondertitelstijl </a:t>
            </a:r>
          </a:p>
          <a:p>
            <a:r>
              <a:rPr lang="en-GB" noProof="0"/>
              <a:t>van het model </a:t>
            </a:r>
          </a:p>
          <a:p>
            <a:r>
              <a:rPr lang="en-GB" noProof="0"/>
              <a:t>te bewerken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F7EE5D66-D7E4-4BDC-948E-FA0C01C6A52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32904365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6711901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en-GB" noProof="0"/>
              <a:t>“Klik om quote </a:t>
            </a:r>
            <a:br>
              <a:rPr lang="en-GB" noProof="0"/>
            </a:br>
            <a:r>
              <a:rPr lang="en-GB"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 om de Naam en Voornaam in te voegen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30A4158E-317F-4A86-B1B9-6DBC4007AC4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283708918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en-GB"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Agendapunt 1</a:t>
            </a:r>
          </a:p>
          <a:p>
            <a:r>
              <a:rPr lang="en-GB" noProof="0"/>
              <a:t>Agendapunt 2</a:t>
            </a:r>
          </a:p>
          <a:p>
            <a:r>
              <a:rPr lang="en-GB" noProof="0"/>
              <a:t>Agendapunt 3</a:t>
            </a:r>
          </a:p>
          <a:p>
            <a:r>
              <a:rPr lang="en-GB" noProof="0"/>
              <a:t>Agendapunt 4</a:t>
            </a:r>
          </a:p>
          <a:p>
            <a:r>
              <a:rPr lang="en-GB" noProof="0"/>
              <a:t>Agendapunt 5</a:t>
            </a:r>
          </a:p>
          <a:p>
            <a:r>
              <a:rPr lang="en-GB" noProof="0"/>
              <a:t>Agendapunt 6</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9B1B0592-CA51-4965-AEB9-DEFB73DA845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1097409208"/>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01704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7884447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2222648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en-GB"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090155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22381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863784025"/>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304497994"/>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29578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75691860"/>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9498615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1723938962"/>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3326048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61945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9677247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48749984"/>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93989386"/>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37333755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6071378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6855326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37897611"/>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Titel</a:t>
            </a:r>
            <a:endParaRPr lang="nl-BE" dirty="0"/>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10389513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83348632"/>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4126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5574E764-4DF0-401B-8634-39C5C89BB7CE}"/>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8372444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852464918"/>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40040869"/>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35915536"/>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230274321"/>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4E33BA09-67C0-408C-8B50-3F1EBDFBB6A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228369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
        <p:nvSpPr>
          <p:cNvPr id="17" name="Slide Number Placeholder 5">
            <a:extLst>
              <a:ext uri="{FF2B5EF4-FFF2-40B4-BE49-F238E27FC236}">
                <a16:creationId xmlns:a16="http://schemas.microsoft.com/office/drawing/2014/main" id="{535CD291-C318-4F7C-BE2D-0968FAAC202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91899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10/11/2020</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noProof="0" smtClean="0"/>
              <a:pPr/>
              <a:t>‹#›</a:t>
            </a:fld>
            <a:endParaRPr lang="nl-BE" noProof="0"/>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0151778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754E2B3E-4C74-4A6A-953D-C55A6E902B8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709396467"/>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E298B6C7-E64D-451B-B8F5-BDD2AEEBAC0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489056685"/>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
        <p:nvSpPr>
          <p:cNvPr id="10" name="Slide Number Placeholder 5">
            <a:extLst>
              <a:ext uri="{FF2B5EF4-FFF2-40B4-BE49-F238E27FC236}">
                <a16:creationId xmlns:a16="http://schemas.microsoft.com/office/drawing/2014/main" id="{E933CE10-84EB-48D5-9DBB-6D5D909491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363498780"/>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
        <p:nvSpPr>
          <p:cNvPr id="8" name="Slide Number Placeholder 5">
            <a:extLst>
              <a:ext uri="{FF2B5EF4-FFF2-40B4-BE49-F238E27FC236}">
                <a16:creationId xmlns:a16="http://schemas.microsoft.com/office/drawing/2014/main" id="{A7541285-D923-49F0-9255-B49296C75D2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8170975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E4EA7E3C-8D96-4688-A34D-5E20B15746F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035366188"/>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9B0C9453-241A-4033-BF7E-32861682715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677616355"/>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2D7ADE46-BC5E-4CF0-A652-DEEBD380AB6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845866888"/>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
        <p:nvSpPr>
          <p:cNvPr id="13" name="Slide Number Placeholder 5">
            <a:extLst>
              <a:ext uri="{FF2B5EF4-FFF2-40B4-BE49-F238E27FC236}">
                <a16:creationId xmlns:a16="http://schemas.microsoft.com/office/drawing/2014/main" id="{11AD4B49-588B-4FA0-AB7E-1A35BB2C644B}"/>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605891243"/>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A7D7A479-4D38-43A0-BAB1-00DE90D031C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591389218"/>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71E88DA-619D-423F-AE47-6EC96B62FB4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28092799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10/11/2020</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16137522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5" name="Slide Number Placeholder 5">
            <a:extLst>
              <a:ext uri="{FF2B5EF4-FFF2-40B4-BE49-F238E27FC236}">
                <a16:creationId xmlns:a16="http://schemas.microsoft.com/office/drawing/2014/main" id="{373E7580-50F0-4BA7-B9B0-F25DEFBE5C9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258748530"/>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6" name="Slide Number Placeholder 5">
            <a:extLst>
              <a:ext uri="{FF2B5EF4-FFF2-40B4-BE49-F238E27FC236}">
                <a16:creationId xmlns:a16="http://schemas.microsoft.com/office/drawing/2014/main" id="{B322D117-B4F5-4509-AFFC-9390DA3CF0C5}"/>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888011576"/>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8" name="Slide Number Placeholder 5">
            <a:extLst>
              <a:ext uri="{FF2B5EF4-FFF2-40B4-BE49-F238E27FC236}">
                <a16:creationId xmlns:a16="http://schemas.microsoft.com/office/drawing/2014/main" id="{C4CEE009-8E85-4C17-8940-2ECFA7416A87}"/>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3298399701"/>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0B746D04-F8B5-4633-8AF7-A2B6C081559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145390681"/>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BB1B3D76-87F5-4241-8BC7-B14883BF9B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429027203"/>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7FE107D6-62B0-4C84-B71F-6083B8886F2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766994925"/>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C622672D-881A-46AD-85C1-7DDEFA005E4F}"/>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1375719772"/>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298E6EB-9C9F-42C7-9A88-763E9F891878}"/>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a:t>
            </a:fld>
            <a:endParaRPr lang="nl-BE" dirty="0"/>
          </a:p>
        </p:txBody>
      </p:sp>
    </p:spTree>
    <p:extLst>
      <p:ext uri="{BB962C8B-B14F-4D97-AF65-F5344CB8AC3E}">
        <p14:creationId xmlns:p14="http://schemas.microsoft.com/office/powerpoint/2010/main" val="264188374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76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0283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10/11/2020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17018830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14.sv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13.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image" Target="../media/image14.sv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image" Target="../media/image13.png"/><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C71E187-E4DA-41C1-93D3-90841C153AB8}"/>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noProof="0" smtClean="0"/>
              <a:t>10/11/2020</a:t>
            </a:fld>
            <a:endParaRPr lang="nl-BE" noProof="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noProof="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noProof="0" smtClean="0"/>
              <a:t>‹#›</a:t>
            </a:fld>
            <a:endParaRPr lang="nl-BE" noProof="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Afbeelding 314">
            <a:extLst>
              <a:ext uri="{FF2B5EF4-FFF2-40B4-BE49-F238E27FC236}">
                <a16:creationId xmlns:a16="http://schemas.microsoft.com/office/drawing/2014/main" id="{3BF46849-40DA-4360-9135-DC7B3200D2D2}"/>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5988887" y="9145588"/>
            <a:ext cx="1841761" cy="943903"/>
          </a:xfrm>
          <a:prstGeom prst="rect">
            <a:avLst/>
          </a:prstGeom>
        </p:spPr>
      </p:pic>
    </p:spTree>
    <p:extLst>
      <p:ext uri="{BB962C8B-B14F-4D97-AF65-F5344CB8AC3E}">
        <p14:creationId xmlns:p14="http://schemas.microsoft.com/office/powerpoint/2010/main" val="2587856834"/>
      </p:ext>
    </p:extLst>
  </p:cSld>
  <p:clrMap bg1="lt1" tx1="dk1" bg2="lt2" tx2="dk2" accent1="accent1" accent2="accent2" accent3="accent3" accent4="accent4" accent5="accent5" accent6="accent6" hlink="hlink" folHlink="folHlink"/>
  <p:sldLayoutIdLst>
    <p:sldLayoutId id="2147483707" r:id="rId1"/>
    <p:sldLayoutId id="2147483673" r:id="rId2"/>
    <p:sldLayoutId id="2147483686" r:id="rId3"/>
    <p:sldLayoutId id="2147483708" r:id="rId4"/>
    <p:sldLayoutId id="2147483709" r:id="rId5"/>
    <p:sldLayoutId id="2147483684" r:id="rId6"/>
    <p:sldLayoutId id="2147483696" r:id="rId7"/>
    <p:sldLayoutId id="2147483688" r:id="rId8"/>
    <p:sldLayoutId id="2147483706" r:id="rId9"/>
    <p:sldLayoutId id="2147483697" r:id="rId10"/>
    <p:sldLayoutId id="2147483703" r:id="rId11"/>
    <p:sldLayoutId id="2147483687" r:id="rId12"/>
    <p:sldLayoutId id="2147483702" r:id="rId13"/>
    <p:sldLayoutId id="2147483693" r:id="rId14"/>
    <p:sldLayoutId id="2147483705" r:id="rId15"/>
    <p:sldLayoutId id="2147483698" r:id="rId16"/>
    <p:sldLayoutId id="2147483694" r:id="rId17"/>
    <p:sldLayoutId id="2147483699" r:id="rId18"/>
    <p:sldLayoutId id="2147483695" r:id="rId19"/>
    <p:sldLayoutId id="2147483700" r:id="rId20"/>
    <p:sldLayoutId id="2147483691" r:id="rId21"/>
    <p:sldLayoutId id="2147483704" r:id="rId22"/>
    <p:sldLayoutId id="2147483689" r:id="rId23"/>
    <p:sldLayoutId id="2147483692" r:id="rId24"/>
    <p:sldLayoutId id="2147483685" r:id="rId25"/>
    <p:sldLayoutId id="2147483764"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userDrawn="1">
          <p15:clr>
            <a:srgbClr val="5ACBF0"/>
          </p15:clr>
        </p15:guide>
        <p15:guide id="2" pos="11094" userDrawn="1">
          <p15:clr>
            <a:srgbClr val="5ACBF0"/>
          </p15:clr>
        </p15:guide>
        <p15:guide id="3" pos="5877" userDrawn="1">
          <p15:clr>
            <a:srgbClr val="5ACBF0"/>
          </p15:clr>
        </p15:guide>
        <p15:guide id="4" orient="horz" pos="1475" userDrawn="1">
          <p15:clr>
            <a:srgbClr val="5ACBF0"/>
          </p15:clr>
        </p15:guide>
        <p15:guide id="5" orient="horz" pos="5327" userDrawn="1">
          <p15:clr>
            <a:srgbClr val="5ACBF0"/>
          </p15:clr>
        </p15:guide>
        <p15:guide id="6" orient="horz" pos="5765" userDrawn="1">
          <p15:clr>
            <a:srgbClr val="5ACBF0"/>
          </p15:clr>
        </p15:guide>
        <p15:guide id="7" orient="horz" pos="1037" userDrawn="1">
          <p15:clr>
            <a:srgbClr val="5ACBF0"/>
          </p15:clr>
        </p15:guide>
        <p15:guide id="8" orient="horz" pos="3392"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DF2FF41-9D14-4CCF-A57E-BD51DB27A649}"/>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GB"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10/11/2020</a:t>
            </a:fld>
            <a:endParaRPr lang="nl-BE"/>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Tree>
    <p:extLst>
      <p:ext uri="{BB962C8B-B14F-4D97-AF65-F5344CB8AC3E}">
        <p14:creationId xmlns:p14="http://schemas.microsoft.com/office/powerpoint/2010/main" val="417278449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62"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8" name="balk onderaan">
            <a:extLst>
              <a:ext uri="{FF2B5EF4-FFF2-40B4-BE49-F238E27FC236}">
                <a16:creationId xmlns:a16="http://schemas.microsoft.com/office/drawing/2014/main" id="{1C347D43-E018-4735-A7B3-BBD71DCA569C}"/>
              </a:ext>
            </a:extLst>
          </p:cNvPr>
          <p:cNvSpPr/>
          <p:nvPr userDrawn="1"/>
        </p:nvSpPr>
        <p:spPr>
          <a:xfrm>
            <a:off x="-5644" y="9306131"/>
            <a:ext cx="13481537" cy="552245"/>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 name="connsiteX0" fmla="*/ 0 w 15988888"/>
              <a:gd name="connsiteY0" fmla="*/ 547482 h 548274"/>
              <a:gd name="connsiteX1" fmla="*/ 2507456 w 15988888"/>
              <a:gd name="connsiteY1" fmla="*/ 2176 h 548274"/>
              <a:gd name="connsiteX2" fmla="*/ 15802408 w 15988888"/>
              <a:gd name="connsiteY2" fmla="*/ 586 h 548274"/>
              <a:gd name="connsiteX3" fmla="*/ 15988888 w 15988888"/>
              <a:gd name="connsiteY3" fmla="*/ 0 h 548274"/>
              <a:gd name="connsiteX4" fmla="*/ 15802408 w 15988888"/>
              <a:gd name="connsiteY4" fmla="*/ 548274 h 548274"/>
              <a:gd name="connsiteX5" fmla="*/ 0 w 15988888"/>
              <a:gd name="connsiteY5" fmla="*/ 547482 h 54827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7196 w 13481484"/>
              <a:gd name="connsiteY5" fmla="*/ 549864 h 54986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4394234 w 13481484"/>
              <a:gd name="connsiteY5" fmla="*/ 549863 h 549864"/>
              <a:gd name="connsiteX6" fmla="*/ 7196 w 13481484"/>
              <a:gd name="connsiteY6" fmla="*/ 549864 h 549864"/>
              <a:gd name="connsiteX0" fmla="*/ 2486 w 13481537"/>
              <a:gd name="connsiteY0" fmla="*/ 552245 h 552245"/>
              <a:gd name="connsiteX1" fmla="*/ 105 w 13481537"/>
              <a:gd name="connsiteY1" fmla="*/ 2176 h 552245"/>
              <a:gd name="connsiteX2" fmla="*/ 13295057 w 13481537"/>
              <a:gd name="connsiteY2" fmla="*/ 586 h 552245"/>
              <a:gd name="connsiteX3" fmla="*/ 13481537 w 13481537"/>
              <a:gd name="connsiteY3" fmla="*/ 0 h 552245"/>
              <a:gd name="connsiteX4" fmla="*/ 13295057 w 13481537"/>
              <a:gd name="connsiteY4" fmla="*/ 548274 h 552245"/>
              <a:gd name="connsiteX5" fmla="*/ 4394287 w 13481537"/>
              <a:gd name="connsiteY5" fmla="*/ 549863 h 552245"/>
              <a:gd name="connsiteX6" fmla="*/ 2486 w 13481537"/>
              <a:gd name="connsiteY6" fmla="*/ 552245 h 55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81537" h="552245">
                <a:moveTo>
                  <a:pt x="2486" y="552245"/>
                </a:moveTo>
                <a:cubicBezTo>
                  <a:pt x="3280" y="369682"/>
                  <a:pt x="-689" y="184739"/>
                  <a:pt x="105" y="2176"/>
                </a:cubicBezTo>
                <a:lnTo>
                  <a:pt x="13295057" y="586"/>
                </a:lnTo>
                <a:lnTo>
                  <a:pt x="13481537" y="0"/>
                </a:lnTo>
                <a:lnTo>
                  <a:pt x="13295057" y="548274"/>
                </a:lnTo>
                <a:lnTo>
                  <a:pt x="4394287" y="549863"/>
                </a:lnTo>
                <a:lnTo>
                  <a:pt x="2486" y="552245"/>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highlight>
                <a:srgbClr val="FFFF00"/>
              </a:highlight>
            </a:endParaRPr>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10/11/2020</a:t>
            </a:fld>
            <a:endParaRPr lang="nl-BE" dirty="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a:t>
            </a:fld>
            <a:endParaRPr lang="nl-BE" dirty="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
        <p:nvSpPr>
          <p:cNvPr id="155" name="Rechthoek 154">
            <a:extLst>
              <a:ext uri="{FF2B5EF4-FFF2-40B4-BE49-F238E27FC236}">
                <a16:creationId xmlns:a16="http://schemas.microsoft.com/office/drawing/2014/main" id="{3006AA6B-15EB-4DBD-8F12-1BA7B403185D}"/>
              </a:ext>
            </a:extLst>
          </p:cNvPr>
          <p:cNvSpPr/>
          <p:nvPr userDrawn="1"/>
        </p:nvSpPr>
        <p:spPr>
          <a:xfrm>
            <a:off x="13857675" y="9308422"/>
            <a:ext cx="1714500" cy="547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Plaats</a:t>
            </a:r>
            <a:r>
              <a:rPr lang="en-US" sz="1100" dirty="0"/>
              <a:t> logo </a:t>
            </a:r>
            <a:r>
              <a:rPr lang="en-US" sz="1100" dirty="0" err="1"/>
              <a:t>hier</a:t>
            </a:r>
            <a:r>
              <a:rPr lang="en-US" sz="1100" dirty="0"/>
              <a:t> in het </a:t>
            </a:r>
            <a:r>
              <a:rPr lang="en-US" sz="1100" dirty="0" err="1"/>
              <a:t>diamodel</a:t>
            </a:r>
            <a:endParaRPr lang="nl-BE" sz="1100" dirty="0"/>
          </a:p>
        </p:txBody>
      </p:sp>
    </p:spTree>
    <p:extLst>
      <p:ext uri="{BB962C8B-B14F-4D97-AF65-F5344CB8AC3E}">
        <p14:creationId xmlns:p14="http://schemas.microsoft.com/office/powerpoint/2010/main" val="3064038114"/>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8"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3"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7024-F226-46F2-B535-14E04C1EB6D6}"/>
              </a:ext>
            </a:extLst>
          </p:cNvPr>
          <p:cNvSpPr>
            <a:spLocks noGrp="1"/>
          </p:cNvSpPr>
          <p:nvPr>
            <p:ph type="ctrTitle"/>
          </p:nvPr>
        </p:nvSpPr>
        <p:spPr/>
        <p:txBody>
          <a:bodyPr/>
          <a:lstStyle/>
          <a:p>
            <a:r>
              <a:rPr lang="nl-BE" dirty="0"/>
              <a:t>Twister 2.0</a:t>
            </a:r>
            <a:endParaRPr lang="en-US" dirty="0"/>
          </a:p>
        </p:txBody>
      </p:sp>
      <p:sp>
        <p:nvSpPr>
          <p:cNvPr id="3" name="Subtitle 2">
            <a:extLst>
              <a:ext uri="{FF2B5EF4-FFF2-40B4-BE49-F238E27FC236}">
                <a16:creationId xmlns:a16="http://schemas.microsoft.com/office/drawing/2014/main" id="{A0E39A2A-1FE6-4ABB-9A47-DD33D7969463}"/>
              </a:ext>
            </a:extLst>
          </p:cNvPr>
          <p:cNvSpPr>
            <a:spLocks noGrp="1"/>
          </p:cNvSpPr>
          <p:nvPr>
            <p:ph type="subTitle" idx="1"/>
          </p:nvPr>
        </p:nvSpPr>
        <p:spPr/>
        <p:txBody>
          <a:bodyPr/>
          <a:lstStyle/>
          <a:p>
            <a:r>
              <a:rPr lang="nl-BE" dirty="0"/>
              <a:t>Team Project 2020-2021</a:t>
            </a:r>
          </a:p>
          <a:p>
            <a:endParaRPr lang="nl-BE" sz="2400" dirty="0"/>
          </a:p>
          <a:p>
            <a:r>
              <a:rPr lang="nl-BE" sz="2400" dirty="0"/>
              <a:t>Maxim </a:t>
            </a:r>
            <a:r>
              <a:rPr lang="nl-BE" sz="2400" dirty="0" err="1"/>
              <a:t>Weewauters</a:t>
            </a:r>
            <a:endParaRPr lang="nl-BE" sz="2400" dirty="0"/>
          </a:p>
          <a:p>
            <a:r>
              <a:rPr lang="nl-BE" sz="2400" dirty="0"/>
              <a:t>Herber </a:t>
            </a:r>
            <a:r>
              <a:rPr lang="nl-BE" sz="2400" dirty="0" err="1"/>
              <a:t>Geeraert</a:t>
            </a:r>
            <a:endParaRPr lang="nl-BE" sz="2400" dirty="0"/>
          </a:p>
          <a:p>
            <a:r>
              <a:rPr lang="nl-BE" sz="2400" dirty="0"/>
              <a:t>Robbe Lambrecht</a:t>
            </a:r>
          </a:p>
          <a:p>
            <a:r>
              <a:rPr lang="nl-BE" sz="2400" dirty="0"/>
              <a:t>Jakob Soens</a:t>
            </a:r>
            <a:endParaRPr lang="en-US" sz="2400" dirty="0"/>
          </a:p>
        </p:txBody>
      </p:sp>
    </p:spTree>
    <p:extLst>
      <p:ext uri="{BB962C8B-B14F-4D97-AF65-F5344CB8AC3E}">
        <p14:creationId xmlns:p14="http://schemas.microsoft.com/office/powerpoint/2010/main" val="94397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6610-E34A-4E1A-AFD9-14F783D32193}"/>
              </a:ext>
            </a:extLst>
          </p:cNvPr>
          <p:cNvSpPr>
            <a:spLocks noGrp="1"/>
          </p:cNvSpPr>
          <p:nvPr>
            <p:ph type="ctrTitle"/>
          </p:nvPr>
        </p:nvSpPr>
        <p:spPr/>
        <p:txBody>
          <a:bodyPr/>
          <a:lstStyle/>
          <a:p>
            <a:r>
              <a:rPr lang="nl-BE" dirty="0"/>
              <a:t>Project omschrijving</a:t>
            </a:r>
            <a:endParaRPr lang="en-US" dirty="0"/>
          </a:p>
        </p:txBody>
      </p:sp>
      <p:sp>
        <p:nvSpPr>
          <p:cNvPr id="3" name="Subtitle 2">
            <a:extLst>
              <a:ext uri="{FF2B5EF4-FFF2-40B4-BE49-F238E27FC236}">
                <a16:creationId xmlns:a16="http://schemas.microsoft.com/office/drawing/2014/main" id="{200C64C2-CE7C-4331-9EF3-C21D98020CBB}"/>
              </a:ext>
            </a:extLst>
          </p:cNvPr>
          <p:cNvSpPr>
            <a:spLocks noGrp="1"/>
          </p:cNvSpPr>
          <p:nvPr>
            <p:ph type="subTitle" idx="1"/>
          </p:nvPr>
        </p:nvSpPr>
        <p:spPr/>
        <p:txBody>
          <a:bodyPr/>
          <a:lstStyle/>
          <a:p>
            <a:r>
              <a:rPr lang="nl-BE" dirty="0" err="1"/>
              <a:t>What</a:t>
            </a:r>
            <a:r>
              <a:rPr lang="nl-BE" dirty="0"/>
              <a:t>, </a:t>
            </a:r>
            <a:r>
              <a:rPr lang="nl-BE" dirty="0" err="1"/>
              <a:t>Why</a:t>
            </a:r>
            <a:r>
              <a:rPr lang="nl-BE" dirty="0"/>
              <a:t>, How, </a:t>
            </a:r>
            <a:r>
              <a:rPr lang="nl-BE" dirty="0" err="1"/>
              <a:t>Who</a:t>
            </a:r>
            <a:r>
              <a:rPr lang="nl-BE" dirty="0"/>
              <a:t>? </a:t>
            </a:r>
            <a:endParaRPr lang="en-US" dirty="0"/>
          </a:p>
        </p:txBody>
      </p:sp>
    </p:spTree>
    <p:extLst>
      <p:ext uri="{BB962C8B-B14F-4D97-AF65-F5344CB8AC3E}">
        <p14:creationId xmlns:p14="http://schemas.microsoft.com/office/powerpoint/2010/main" val="368960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47A61-54B6-4E80-A382-C1173851130D}"/>
              </a:ext>
            </a:extLst>
          </p:cNvPr>
          <p:cNvSpPr>
            <a:spLocks noGrp="1"/>
          </p:cNvSpPr>
          <p:nvPr>
            <p:ph type="body" sz="quarter" idx="17"/>
          </p:nvPr>
        </p:nvSpPr>
        <p:spPr/>
        <p:txBody>
          <a:bodyPr/>
          <a:lstStyle/>
          <a:p>
            <a:endParaRPr lang="nl-BE" dirty="0"/>
          </a:p>
          <a:p>
            <a:r>
              <a:rPr lang="nl-BE" dirty="0"/>
              <a:t>Hoe kunnen we op een moderne manier twister spelen?</a:t>
            </a:r>
          </a:p>
          <a:p>
            <a:endParaRPr lang="nl-BE" dirty="0"/>
          </a:p>
          <a:p>
            <a:endParaRPr lang="nl-BE" dirty="0"/>
          </a:p>
          <a:p>
            <a:r>
              <a:rPr lang="nl-BE" u="sng" dirty="0"/>
              <a:t>Antwoord</a:t>
            </a:r>
          </a:p>
          <a:p>
            <a:r>
              <a:rPr lang="en-US" dirty="0" err="1"/>
              <a:t>Een</a:t>
            </a:r>
            <a:r>
              <a:rPr lang="en-US" dirty="0"/>
              <a:t> </a:t>
            </a:r>
            <a:r>
              <a:rPr lang="en-US" dirty="0" err="1"/>
              <a:t>applicatie</a:t>
            </a:r>
            <a:r>
              <a:rPr lang="en-US" dirty="0"/>
              <a:t> </a:t>
            </a:r>
            <a:r>
              <a:rPr lang="en-US" dirty="0" err="1"/>
              <a:t>maken</a:t>
            </a:r>
            <a:r>
              <a:rPr lang="en-US" dirty="0"/>
              <a:t> die </a:t>
            </a:r>
            <a:r>
              <a:rPr lang="en-US" dirty="0" err="1"/>
              <a:t>verbonden</a:t>
            </a:r>
            <a:r>
              <a:rPr lang="en-US" dirty="0"/>
              <a:t> is </a:t>
            </a:r>
            <a:r>
              <a:rPr lang="en-US" dirty="0" err="1"/>
              <a:t>aan</a:t>
            </a:r>
            <a:r>
              <a:rPr lang="en-US" dirty="0"/>
              <a:t> </a:t>
            </a:r>
            <a:r>
              <a:rPr lang="en-US" dirty="0" err="1"/>
              <a:t>een</a:t>
            </a:r>
            <a:r>
              <a:rPr lang="en-US" dirty="0"/>
              <a:t> digital twister bord om zo </a:t>
            </a:r>
            <a:r>
              <a:rPr lang="en-US" dirty="0" err="1"/>
              <a:t>meer</a:t>
            </a:r>
            <a:r>
              <a:rPr lang="en-US" dirty="0"/>
              <a:t> </a:t>
            </a:r>
            <a:r>
              <a:rPr lang="en-US" dirty="0" err="1"/>
              <a:t>variatie</a:t>
            </a:r>
            <a:r>
              <a:rPr lang="en-US" dirty="0"/>
              <a:t> in het </a:t>
            </a:r>
            <a:r>
              <a:rPr lang="en-US" dirty="0" err="1"/>
              <a:t>spel</a:t>
            </a:r>
            <a:r>
              <a:rPr lang="en-US" dirty="0"/>
              <a:t> </a:t>
            </a:r>
            <a:r>
              <a:rPr lang="en-US" dirty="0" err="1"/>
              <a:t>te</a:t>
            </a:r>
            <a:r>
              <a:rPr lang="en-US" dirty="0"/>
              <a:t> </a:t>
            </a:r>
            <a:r>
              <a:rPr lang="en-US" dirty="0" err="1"/>
              <a:t>brengen</a:t>
            </a:r>
            <a:r>
              <a:rPr lang="en-US" dirty="0"/>
              <a:t>.</a:t>
            </a:r>
          </a:p>
        </p:txBody>
      </p:sp>
      <p:sp>
        <p:nvSpPr>
          <p:cNvPr id="3" name="Slide Number Placeholder 2">
            <a:extLst>
              <a:ext uri="{FF2B5EF4-FFF2-40B4-BE49-F238E27FC236}">
                <a16:creationId xmlns:a16="http://schemas.microsoft.com/office/drawing/2014/main" id="{DACB5388-2830-43DD-8CF8-5DF96121D872}"/>
              </a:ext>
            </a:extLst>
          </p:cNvPr>
          <p:cNvSpPr>
            <a:spLocks noGrp="1"/>
          </p:cNvSpPr>
          <p:nvPr>
            <p:ph type="sldNum" sz="quarter" idx="12"/>
          </p:nvPr>
        </p:nvSpPr>
        <p:spPr/>
        <p:txBody>
          <a:bodyPr/>
          <a:lstStyle/>
          <a:p>
            <a:fld id="{B7527A74-2D87-4307-9531-5A57D9647EEB}" type="slidenum">
              <a:rPr lang="nl-BE" smtClean="0"/>
              <a:pPr/>
              <a:t>3</a:t>
            </a:fld>
            <a:endParaRPr lang="nl-BE"/>
          </a:p>
        </p:txBody>
      </p:sp>
      <p:sp>
        <p:nvSpPr>
          <p:cNvPr id="4" name="Title 3">
            <a:extLst>
              <a:ext uri="{FF2B5EF4-FFF2-40B4-BE49-F238E27FC236}">
                <a16:creationId xmlns:a16="http://schemas.microsoft.com/office/drawing/2014/main" id="{8ED9C6E7-627B-4D4F-BAB7-4D691DC5E289}"/>
              </a:ext>
            </a:extLst>
          </p:cNvPr>
          <p:cNvSpPr>
            <a:spLocks noGrp="1"/>
          </p:cNvSpPr>
          <p:nvPr>
            <p:ph type="title"/>
          </p:nvPr>
        </p:nvSpPr>
        <p:spPr/>
        <p:txBody>
          <a:bodyPr/>
          <a:lstStyle/>
          <a:p>
            <a:r>
              <a:rPr lang="nl-BE" dirty="0"/>
              <a:t> </a:t>
            </a:r>
            <a:r>
              <a:rPr lang="nl-BE" dirty="0" err="1"/>
              <a:t>Why</a:t>
            </a:r>
            <a:r>
              <a:rPr lang="nl-BE" dirty="0"/>
              <a:t>: </a:t>
            </a:r>
            <a:r>
              <a:rPr lang="nl-BE" dirty="0" err="1"/>
              <a:t>Key</a:t>
            </a:r>
            <a:r>
              <a:rPr lang="nl-BE" dirty="0"/>
              <a:t> Question</a:t>
            </a:r>
            <a:endParaRPr lang="en-US" dirty="0"/>
          </a:p>
        </p:txBody>
      </p:sp>
      <p:sp>
        <p:nvSpPr>
          <p:cNvPr id="5" name="Date Placeholder 4">
            <a:extLst>
              <a:ext uri="{FF2B5EF4-FFF2-40B4-BE49-F238E27FC236}">
                <a16:creationId xmlns:a16="http://schemas.microsoft.com/office/drawing/2014/main" id="{EC86C539-FFDD-4BCB-A92E-A02ADF3F22C5}"/>
              </a:ext>
            </a:extLst>
          </p:cNvPr>
          <p:cNvSpPr>
            <a:spLocks noGrp="1"/>
          </p:cNvSpPr>
          <p:nvPr>
            <p:ph type="dt" sz="half" idx="10"/>
          </p:nvPr>
        </p:nvSpPr>
        <p:spPr/>
        <p:txBody>
          <a:bodyPr/>
          <a:lstStyle/>
          <a:p>
            <a:r>
              <a:rPr lang="nl-BE" dirty="0"/>
              <a:t>13/11/2020</a:t>
            </a:r>
          </a:p>
        </p:txBody>
      </p:sp>
      <p:sp>
        <p:nvSpPr>
          <p:cNvPr id="6" name="Footer Placeholder 5">
            <a:extLst>
              <a:ext uri="{FF2B5EF4-FFF2-40B4-BE49-F238E27FC236}">
                <a16:creationId xmlns:a16="http://schemas.microsoft.com/office/drawing/2014/main" id="{45244AE2-F9AA-4B1B-91FB-723BC2CBA8A3}"/>
              </a:ext>
            </a:extLst>
          </p:cNvPr>
          <p:cNvSpPr>
            <a:spLocks noGrp="1"/>
          </p:cNvSpPr>
          <p:nvPr>
            <p:ph type="ftr" sz="quarter" idx="11"/>
          </p:nvPr>
        </p:nvSpPr>
        <p:spPr/>
        <p:txBody>
          <a:bodyPr/>
          <a:lstStyle/>
          <a:p>
            <a:r>
              <a:rPr lang="nl-BE" dirty="0"/>
              <a:t>Team Project 2020-2021</a:t>
            </a:r>
          </a:p>
        </p:txBody>
      </p:sp>
    </p:spTree>
    <p:extLst>
      <p:ext uri="{BB962C8B-B14F-4D97-AF65-F5344CB8AC3E}">
        <p14:creationId xmlns:p14="http://schemas.microsoft.com/office/powerpoint/2010/main" val="215824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1F2957-A3FF-4B0B-94B2-B12376880BEF}"/>
              </a:ext>
            </a:extLst>
          </p:cNvPr>
          <p:cNvSpPr>
            <a:spLocks noGrp="1"/>
          </p:cNvSpPr>
          <p:nvPr>
            <p:ph type="body" sz="quarter" idx="17"/>
          </p:nvPr>
        </p:nvSpPr>
        <p:spPr/>
        <p:txBody>
          <a:bodyPr/>
          <a:lstStyle/>
          <a:p>
            <a:r>
              <a:rPr lang="nl-BE" b="1" dirty="0"/>
              <a:t>Twister 2.0</a:t>
            </a:r>
          </a:p>
          <a:p>
            <a:pPr marL="571500" indent="-571500">
              <a:spcBef>
                <a:spcPts val="2800"/>
              </a:spcBef>
              <a:buFont typeface="Arial" panose="020B0604020202020204" pitchFamily="34" charset="0"/>
              <a:buChar char="•"/>
            </a:pPr>
            <a:r>
              <a:rPr lang="nl-BE" dirty="0"/>
              <a:t>Single-/</a:t>
            </a:r>
            <a:r>
              <a:rPr lang="nl-BE" dirty="0" err="1"/>
              <a:t>Multiplayer</a:t>
            </a:r>
            <a:endParaRPr lang="nl-BE" dirty="0"/>
          </a:p>
          <a:p>
            <a:pPr marL="571500" indent="-571500">
              <a:spcBef>
                <a:spcPts val="2800"/>
              </a:spcBef>
              <a:buFont typeface="Arial" panose="020B0604020202020204" pitchFamily="34" charset="0"/>
              <a:buChar char="•"/>
            </a:pPr>
            <a:r>
              <a:rPr lang="nl-BE" dirty="0"/>
              <a:t>Ranking systeem</a:t>
            </a:r>
          </a:p>
          <a:p>
            <a:pPr marL="571500" indent="-571500">
              <a:spcBef>
                <a:spcPts val="2800"/>
              </a:spcBef>
              <a:buFont typeface="Arial" panose="020B0604020202020204" pitchFamily="34" charset="0"/>
              <a:buChar char="•"/>
            </a:pPr>
            <a:r>
              <a:rPr lang="nl-BE" dirty="0"/>
              <a:t>Extra game modes</a:t>
            </a:r>
          </a:p>
          <a:p>
            <a:pPr marL="571500" indent="-571500">
              <a:spcBef>
                <a:spcPts val="2800"/>
              </a:spcBef>
              <a:buFont typeface="Arial" panose="020B0604020202020204" pitchFamily="34" charset="0"/>
              <a:buChar char="•"/>
            </a:pPr>
            <a:r>
              <a:rPr lang="nl-BE" dirty="0"/>
              <a:t>Simple Design</a:t>
            </a:r>
          </a:p>
          <a:p>
            <a:pPr marL="571500" indent="-571500">
              <a:spcBef>
                <a:spcPts val="2800"/>
              </a:spcBef>
              <a:buFont typeface="Arial" panose="020B0604020202020204" pitchFamily="34" charset="0"/>
              <a:buChar char="•"/>
            </a:pPr>
            <a:r>
              <a:rPr lang="nl-BE" dirty="0"/>
              <a:t>Visueel en auditief</a:t>
            </a:r>
          </a:p>
          <a:p>
            <a:pPr marL="571500" indent="-571500">
              <a:spcBef>
                <a:spcPts val="2800"/>
              </a:spcBef>
              <a:buFont typeface="Arial" panose="020B0604020202020204" pitchFamily="34" charset="0"/>
              <a:buChar char="•"/>
            </a:pPr>
            <a:r>
              <a:rPr lang="nl-BE" dirty="0"/>
              <a:t>Plug ‘n Play</a:t>
            </a:r>
          </a:p>
          <a:p>
            <a:endParaRPr lang="nl-BE" dirty="0"/>
          </a:p>
          <a:p>
            <a:pPr marL="571500" indent="-571500">
              <a:buFont typeface="Arial" panose="020B0604020202020204" pitchFamily="34" charset="0"/>
              <a:buChar char="•"/>
            </a:pPr>
            <a:endParaRPr lang="nl-BE" dirty="0"/>
          </a:p>
          <a:p>
            <a:pPr marL="571500" indent="-571500">
              <a:buFont typeface="Arial" panose="020B0604020202020204" pitchFamily="34" charset="0"/>
              <a:buChar char="•"/>
            </a:pPr>
            <a:endParaRPr lang="nl-BE" dirty="0"/>
          </a:p>
          <a:p>
            <a:pPr marL="571500" indent="-571500">
              <a:buFont typeface="Arial" panose="020B0604020202020204" pitchFamily="34" charset="0"/>
              <a:buChar char="•"/>
            </a:pPr>
            <a:endParaRPr lang="nl-BE" dirty="0"/>
          </a:p>
        </p:txBody>
      </p:sp>
      <p:sp>
        <p:nvSpPr>
          <p:cNvPr id="3" name="Slide Number Placeholder 2">
            <a:extLst>
              <a:ext uri="{FF2B5EF4-FFF2-40B4-BE49-F238E27FC236}">
                <a16:creationId xmlns:a16="http://schemas.microsoft.com/office/drawing/2014/main" id="{73456C61-AF73-4EBA-B057-6D477836B65E}"/>
              </a:ext>
            </a:extLst>
          </p:cNvPr>
          <p:cNvSpPr>
            <a:spLocks noGrp="1"/>
          </p:cNvSpPr>
          <p:nvPr>
            <p:ph type="sldNum" sz="quarter" idx="12"/>
          </p:nvPr>
        </p:nvSpPr>
        <p:spPr/>
        <p:txBody>
          <a:bodyPr/>
          <a:lstStyle/>
          <a:p>
            <a:fld id="{B7527A74-2D87-4307-9531-5A57D9647EEB}" type="slidenum">
              <a:rPr lang="nl-BE" smtClean="0"/>
              <a:pPr/>
              <a:t>4</a:t>
            </a:fld>
            <a:endParaRPr lang="nl-BE"/>
          </a:p>
        </p:txBody>
      </p:sp>
      <p:sp>
        <p:nvSpPr>
          <p:cNvPr id="4" name="Title 3">
            <a:extLst>
              <a:ext uri="{FF2B5EF4-FFF2-40B4-BE49-F238E27FC236}">
                <a16:creationId xmlns:a16="http://schemas.microsoft.com/office/drawing/2014/main" id="{0274079A-BCD8-4E0C-923C-798B7AFB19EB}"/>
              </a:ext>
            </a:extLst>
          </p:cNvPr>
          <p:cNvSpPr>
            <a:spLocks noGrp="1"/>
          </p:cNvSpPr>
          <p:nvPr>
            <p:ph type="title"/>
          </p:nvPr>
        </p:nvSpPr>
        <p:spPr/>
        <p:txBody>
          <a:bodyPr/>
          <a:lstStyle/>
          <a:p>
            <a:r>
              <a:rPr lang="nl-BE" dirty="0" err="1"/>
              <a:t>What</a:t>
            </a:r>
            <a:r>
              <a:rPr lang="nl-BE" dirty="0"/>
              <a:t> : Omschrijving</a:t>
            </a:r>
            <a:endParaRPr lang="en-US" dirty="0"/>
          </a:p>
        </p:txBody>
      </p:sp>
      <p:sp>
        <p:nvSpPr>
          <p:cNvPr id="5" name="Date Placeholder 4">
            <a:extLst>
              <a:ext uri="{FF2B5EF4-FFF2-40B4-BE49-F238E27FC236}">
                <a16:creationId xmlns:a16="http://schemas.microsoft.com/office/drawing/2014/main" id="{CFBC2780-86C7-47C8-81D6-086786FF6128}"/>
              </a:ext>
            </a:extLst>
          </p:cNvPr>
          <p:cNvSpPr>
            <a:spLocks noGrp="1"/>
          </p:cNvSpPr>
          <p:nvPr>
            <p:ph type="dt" sz="half" idx="10"/>
          </p:nvPr>
        </p:nvSpPr>
        <p:spPr/>
        <p:txBody>
          <a:bodyPr/>
          <a:lstStyle/>
          <a:p>
            <a:fld id="{05BECE69-6D6D-45FE-97AF-CD990EAE32BF}" type="datetime1">
              <a:rPr lang="nl-BE" smtClean="0"/>
              <a:t>10/11/2020</a:t>
            </a:fld>
            <a:endParaRPr lang="nl-BE" dirty="0"/>
          </a:p>
        </p:txBody>
      </p:sp>
      <p:sp>
        <p:nvSpPr>
          <p:cNvPr id="6" name="Footer Placeholder 5">
            <a:extLst>
              <a:ext uri="{FF2B5EF4-FFF2-40B4-BE49-F238E27FC236}">
                <a16:creationId xmlns:a16="http://schemas.microsoft.com/office/drawing/2014/main" id="{D6C0679D-50F5-4157-A9BC-BBD91BB60AB9}"/>
              </a:ext>
            </a:extLst>
          </p:cNvPr>
          <p:cNvSpPr>
            <a:spLocks noGrp="1"/>
          </p:cNvSpPr>
          <p:nvPr>
            <p:ph type="ftr" sz="quarter" idx="11"/>
          </p:nvPr>
        </p:nvSpPr>
        <p:spPr/>
        <p:txBody>
          <a:bodyPr/>
          <a:lstStyle/>
          <a:p>
            <a:r>
              <a:rPr lang="nl-BE"/>
              <a:t>Voettekst</a:t>
            </a:r>
            <a:endParaRPr lang="nl-BE" dirty="0"/>
          </a:p>
        </p:txBody>
      </p:sp>
    </p:spTree>
    <p:extLst>
      <p:ext uri="{BB962C8B-B14F-4D97-AF65-F5344CB8AC3E}">
        <p14:creationId xmlns:p14="http://schemas.microsoft.com/office/powerpoint/2010/main" val="187784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3A705-C65C-4410-974C-F9A652F10052}"/>
              </a:ext>
            </a:extLst>
          </p:cNvPr>
          <p:cNvSpPr>
            <a:spLocks noGrp="1"/>
          </p:cNvSpPr>
          <p:nvPr>
            <p:ph type="body" sz="quarter" idx="17"/>
          </p:nvPr>
        </p:nvSpPr>
        <p:spPr/>
        <p:txBody>
          <a:bodyPr/>
          <a:lstStyle/>
          <a:p>
            <a:endParaRPr lang="en-US" dirty="0"/>
          </a:p>
        </p:txBody>
      </p:sp>
      <p:sp>
        <p:nvSpPr>
          <p:cNvPr id="3" name="Slide Number Placeholder 2">
            <a:extLst>
              <a:ext uri="{FF2B5EF4-FFF2-40B4-BE49-F238E27FC236}">
                <a16:creationId xmlns:a16="http://schemas.microsoft.com/office/drawing/2014/main" id="{E44C850A-4633-41D2-A280-43B21DA39DE9}"/>
              </a:ext>
            </a:extLst>
          </p:cNvPr>
          <p:cNvSpPr>
            <a:spLocks noGrp="1"/>
          </p:cNvSpPr>
          <p:nvPr>
            <p:ph type="sldNum" sz="quarter" idx="12"/>
          </p:nvPr>
        </p:nvSpPr>
        <p:spPr/>
        <p:txBody>
          <a:bodyPr/>
          <a:lstStyle/>
          <a:p>
            <a:fld id="{B7527A74-2D87-4307-9531-5A57D9647EEB}" type="slidenum">
              <a:rPr lang="nl-BE" smtClean="0"/>
              <a:pPr/>
              <a:t>5</a:t>
            </a:fld>
            <a:endParaRPr lang="nl-BE"/>
          </a:p>
        </p:txBody>
      </p:sp>
      <p:sp>
        <p:nvSpPr>
          <p:cNvPr id="4" name="Title 3">
            <a:extLst>
              <a:ext uri="{FF2B5EF4-FFF2-40B4-BE49-F238E27FC236}">
                <a16:creationId xmlns:a16="http://schemas.microsoft.com/office/drawing/2014/main" id="{64FD00CF-CA7E-411C-9F46-C9EB3B756650}"/>
              </a:ext>
            </a:extLst>
          </p:cNvPr>
          <p:cNvSpPr>
            <a:spLocks noGrp="1"/>
          </p:cNvSpPr>
          <p:nvPr>
            <p:ph type="title"/>
          </p:nvPr>
        </p:nvSpPr>
        <p:spPr/>
        <p:txBody>
          <a:bodyPr/>
          <a:lstStyle/>
          <a:p>
            <a:r>
              <a:rPr lang="nl-BE" dirty="0"/>
              <a:t>How: Technisch aspect</a:t>
            </a:r>
            <a:endParaRPr lang="en-US" dirty="0"/>
          </a:p>
        </p:txBody>
      </p:sp>
      <p:sp>
        <p:nvSpPr>
          <p:cNvPr id="5" name="Date Placeholder 4">
            <a:extLst>
              <a:ext uri="{FF2B5EF4-FFF2-40B4-BE49-F238E27FC236}">
                <a16:creationId xmlns:a16="http://schemas.microsoft.com/office/drawing/2014/main" id="{629FFB33-E432-4F73-8C58-3A4A837F89F3}"/>
              </a:ext>
            </a:extLst>
          </p:cNvPr>
          <p:cNvSpPr>
            <a:spLocks noGrp="1"/>
          </p:cNvSpPr>
          <p:nvPr>
            <p:ph type="dt" sz="half" idx="10"/>
          </p:nvPr>
        </p:nvSpPr>
        <p:spPr/>
        <p:txBody>
          <a:bodyPr/>
          <a:lstStyle/>
          <a:p>
            <a:fld id="{05BECE69-6D6D-45FE-97AF-CD990EAE32BF}" type="datetime1">
              <a:rPr lang="nl-BE" smtClean="0"/>
              <a:t>10/11/2020</a:t>
            </a:fld>
            <a:endParaRPr lang="nl-BE" dirty="0"/>
          </a:p>
        </p:txBody>
      </p:sp>
      <p:sp>
        <p:nvSpPr>
          <p:cNvPr id="6" name="Footer Placeholder 5">
            <a:extLst>
              <a:ext uri="{FF2B5EF4-FFF2-40B4-BE49-F238E27FC236}">
                <a16:creationId xmlns:a16="http://schemas.microsoft.com/office/drawing/2014/main" id="{E90E80E5-AEDA-472E-B8D1-0B6073DD1D65}"/>
              </a:ext>
            </a:extLst>
          </p:cNvPr>
          <p:cNvSpPr>
            <a:spLocks noGrp="1"/>
          </p:cNvSpPr>
          <p:nvPr>
            <p:ph type="ftr" sz="quarter" idx="11"/>
          </p:nvPr>
        </p:nvSpPr>
        <p:spPr/>
        <p:txBody>
          <a:bodyPr/>
          <a:lstStyle/>
          <a:p>
            <a:r>
              <a:rPr lang="nl-BE"/>
              <a:t>Voettekst</a:t>
            </a:r>
            <a:endParaRPr lang="nl-BE" dirty="0"/>
          </a:p>
        </p:txBody>
      </p:sp>
    </p:spTree>
    <p:extLst>
      <p:ext uri="{BB962C8B-B14F-4D97-AF65-F5344CB8AC3E}">
        <p14:creationId xmlns:p14="http://schemas.microsoft.com/office/powerpoint/2010/main" val="3302065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9829D5-6213-4716-8E7C-F98693A53D34}"/>
              </a:ext>
            </a:extLst>
          </p:cNvPr>
          <p:cNvSpPr>
            <a:spLocks noGrp="1"/>
          </p:cNvSpPr>
          <p:nvPr>
            <p:ph type="body" sz="quarter" idx="17"/>
          </p:nvPr>
        </p:nvSpPr>
        <p:spPr/>
        <p:txBody>
          <a:bodyPr/>
          <a:lstStyle/>
          <a:p>
            <a:r>
              <a:rPr lang="en-US" dirty="0"/>
              <a:t>Maxim </a:t>
            </a:r>
            <a:r>
              <a:rPr lang="en-US" dirty="0" err="1"/>
              <a:t>Weewauters</a:t>
            </a:r>
            <a:r>
              <a:rPr lang="en-US" dirty="0"/>
              <a:t> : Design / Front-End</a:t>
            </a:r>
          </a:p>
          <a:p>
            <a:r>
              <a:rPr lang="en-US" dirty="0" err="1"/>
              <a:t>Herber</a:t>
            </a:r>
            <a:r>
              <a:rPr lang="en-US" dirty="0"/>
              <a:t> </a:t>
            </a:r>
            <a:r>
              <a:rPr lang="en-US" dirty="0" err="1"/>
              <a:t>Geeraert</a:t>
            </a:r>
            <a:r>
              <a:rPr lang="en-US" dirty="0"/>
              <a:t> : Hardware / Back-End</a:t>
            </a:r>
          </a:p>
          <a:p>
            <a:r>
              <a:rPr lang="en-US" dirty="0" err="1"/>
              <a:t>Robbe</a:t>
            </a:r>
            <a:r>
              <a:rPr lang="en-US" dirty="0"/>
              <a:t> Lambrecht : Back-End</a:t>
            </a:r>
          </a:p>
          <a:p>
            <a:r>
              <a:rPr lang="en-US" dirty="0"/>
              <a:t>Jakob Soens : Hardware / Front-End / Scrum Master</a:t>
            </a:r>
          </a:p>
          <a:p>
            <a:endParaRPr lang="en-US" dirty="0"/>
          </a:p>
          <a:p>
            <a:endParaRPr lang="en-US" dirty="0"/>
          </a:p>
        </p:txBody>
      </p:sp>
      <p:sp>
        <p:nvSpPr>
          <p:cNvPr id="3" name="Slide Number Placeholder 2">
            <a:extLst>
              <a:ext uri="{FF2B5EF4-FFF2-40B4-BE49-F238E27FC236}">
                <a16:creationId xmlns:a16="http://schemas.microsoft.com/office/drawing/2014/main" id="{869FE9FD-2E70-49C5-8248-E2FB1AB2F0ED}"/>
              </a:ext>
            </a:extLst>
          </p:cNvPr>
          <p:cNvSpPr>
            <a:spLocks noGrp="1"/>
          </p:cNvSpPr>
          <p:nvPr>
            <p:ph type="sldNum" sz="quarter" idx="12"/>
          </p:nvPr>
        </p:nvSpPr>
        <p:spPr/>
        <p:txBody>
          <a:bodyPr/>
          <a:lstStyle/>
          <a:p>
            <a:fld id="{B7527A74-2D87-4307-9531-5A57D9647EEB}" type="slidenum">
              <a:rPr lang="nl-BE" smtClean="0"/>
              <a:pPr/>
              <a:t>6</a:t>
            </a:fld>
            <a:endParaRPr lang="nl-BE"/>
          </a:p>
        </p:txBody>
      </p:sp>
      <p:sp>
        <p:nvSpPr>
          <p:cNvPr id="4" name="Title 3">
            <a:extLst>
              <a:ext uri="{FF2B5EF4-FFF2-40B4-BE49-F238E27FC236}">
                <a16:creationId xmlns:a16="http://schemas.microsoft.com/office/drawing/2014/main" id="{1022F6F0-D99F-4E1A-B53A-9356DCF60566}"/>
              </a:ext>
            </a:extLst>
          </p:cNvPr>
          <p:cNvSpPr>
            <a:spLocks noGrp="1"/>
          </p:cNvSpPr>
          <p:nvPr>
            <p:ph type="title"/>
          </p:nvPr>
        </p:nvSpPr>
        <p:spPr/>
        <p:txBody>
          <a:bodyPr/>
          <a:lstStyle/>
          <a:p>
            <a:r>
              <a:rPr lang="nl-BE" dirty="0"/>
              <a:t>Rollenverdeling</a:t>
            </a:r>
            <a:endParaRPr lang="en-US" dirty="0"/>
          </a:p>
        </p:txBody>
      </p:sp>
      <p:sp>
        <p:nvSpPr>
          <p:cNvPr id="5" name="Date Placeholder 4">
            <a:extLst>
              <a:ext uri="{FF2B5EF4-FFF2-40B4-BE49-F238E27FC236}">
                <a16:creationId xmlns:a16="http://schemas.microsoft.com/office/drawing/2014/main" id="{98C27B26-B7E9-46D9-9180-ECE2BCE67754}"/>
              </a:ext>
            </a:extLst>
          </p:cNvPr>
          <p:cNvSpPr>
            <a:spLocks noGrp="1"/>
          </p:cNvSpPr>
          <p:nvPr>
            <p:ph type="dt" sz="half" idx="10"/>
          </p:nvPr>
        </p:nvSpPr>
        <p:spPr/>
        <p:txBody>
          <a:bodyPr/>
          <a:lstStyle/>
          <a:p>
            <a:fld id="{05BECE69-6D6D-45FE-97AF-CD990EAE32BF}" type="datetime1">
              <a:rPr lang="nl-BE" smtClean="0"/>
              <a:t>10/11/2020</a:t>
            </a:fld>
            <a:endParaRPr lang="nl-BE" dirty="0"/>
          </a:p>
        </p:txBody>
      </p:sp>
      <p:sp>
        <p:nvSpPr>
          <p:cNvPr id="6" name="Footer Placeholder 5">
            <a:extLst>
              <a:ext uri="{FF2B5EF4-FFF2-40B4-BE49-F238E27FC236}">
                <a16:creationId xmlns:a16="http://schemas.microsoft.com/office/drawing/2014/main" id="{C0F2EAA7-8656-4F74-9D88-A6263DFE2199}"/>
              </a:ext>
            </a:extLst>
          </p:cNvPr>
          <p:cNvSpPr>
            <a:spLocks noGrp="1"/>
          </p:cNvSpPr>
          <p:nvPr>
            <p:ph type="ftr" sz="quarter" idx="11"/>
          </p:nvPr>
        </p:nvSpPr>
        <p:spPr/>
        <p:txBody>
          <a:bodyPr/>
          <a:lstStyle/>
          <a:p>
            <a:r>
              <a:rPr lang="nl-BE"/>
              <a:t>Voettekst</a:t>
            </a:r>
            <a:endParaRPr lang="nl-BE" dirty="0"/>
          </a:p>
        </p:txBody>
      </p:sp>
    </p:spTree>
    <p:extLst>
      <p:ext uri="{BB962C8B-B14F-4D97-AF65-F5344CB8AC3E}">
        <p14:creationId xmlns:p14="http://schemas.microsoft.com/office/powerpoint/2010/main" val="1769748956"/>
      </p:ext>
    </p:extLst>
  </p:cSld>
  <p:clrMapOvr>
    <a:masterClrMapping/>
  </p:clrMapOvr>
</p:sld>
</file>

<file path=ppt/theme/theme1.xml><?xml version="1.0" encoding="utf-8"?>
<a:theme xmlns:a="http://schemas.openxmlformats.org/drawingml/2006/main" name="Howest NL">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west EN">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owest NL met tweede logo">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0185FF4C350E4FBC1D9C6755033037" ma:contentTypeVersion="5" ma:contentTypeDescription="Een nieuw document maken." ma:contentTypeScope="" ma:versionID="54834040f847a9128d07fee6bb87a34f">
  <xsd:schema xmlns:xsd="http://www.w3.org/2001/XMLSchema" xmlns:xs="http://www.w3.org/2001/XMLSchema" xmlns:p="http://schemas.microsoft.com/office/2006/metadata/properties" xmlns:ns2="d374f1f6-a7bc-4ce3-8ce4-dbead62070db" targetNamespace="http://schemas.microsoft.com/office/2006/metadata/properties" ma:root="true" ma:fieldsID="a64fb42c7f0498b8b863d5f220b52cfe" ns2:_="">
    <xsd:import namespace="d374f1f6-a7bc-4ce3-8ce4-dbead62070d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74f1f6-a7bc-4ce3-8ce4-dbead6207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9D7BF5-FA67-45FF-A287-CE11E2521B2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B948370-5113-4053-81DD-76230B49C2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74f1f6-a7bc-4ce3-8ce4-dbead6207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E805CF-5123-4B02-8348-B20123482E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2145</TotalTime>
  <Words>126</Words>
  <Application>Microsoft Office PowerPoint</Application>
  <PresentationFormat>Custom</PresentationFormat>
  <Paragraphs>44</Paragraphs>
  <Slides>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6</vt:i4>
      </vt:variant>
    </vt:vector>
  </HeadingPairs>
  <TitlesOfParts>
    <vt:vector size="13" baseType="lpstr">
      <vt:lpstr>Arial</vt:lpstr>
      <vt:lpstr>Arial Rounded MT Bold</vt:lpstr>
      <vt:lpstr>Calibri</vt:lpstr>
      <vt:lpstr>Calibri Light</vt:lpstr>
      <vt:lpstr>Howest NL</vt:lpstr>
      <vt:lpstr>Howest EN</vt:lpstr>
      <vt:lpstr>Howest NL met tweede logo</vt:lpstr>
      <vt:lpstr>Twister 2.0</vt:lpstr>
      <vt:lpstr>Project omschrijving</vt:lpstr>
      <vt:lpstr> Why: Key Question</vt:lpstr>
      <vt:lpstr>What : Omschrijving</vt:lpstr>
      <vt:lpstr>How: Technisch aspect</vt:lpstr>
      <vt:lpstr>Rollenverdeling</vt:lpstr>
    </vt:vector>
  </TitlesOfParts>
  <Company>Howest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regis.le.roy@howest.be</dc:creator>
  <cp:lastModifiedBy>Jakob Soens</cp:lastModifiedBy>
  <cp:revision>182</cp:revision>
  <dcterms:created xsi:type="dcterms:W3CDTF">2019-05-02T19:50:51Z</dcterms:created>
  <dcterms:modified xsi:type="dcterms:W3CDTF">2020-11-10T13:38:33Z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0x010100AD0185FF4C350E4FBC1D9C6755033037</vt:lpwstr>
  </property>
</Properties>
</file>