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710" r:id="rId5"/>
    <p:sldMasterId id="2147483736" r:id="rId6"/>
  </p:sldMasterIdLst>
  <p:notesMasterIdLst>
    <p:notesMasterId r:id="rId16"/>
  </p:notesMasterIdLst>
  <p:handoutMasterIdLst>
    <p:handoutMasterId r:id="rId17"/>
  </p:handoutMasterIdLst>
  <p:sldIdLst>
    <p:sldId id="301" r:id="rId7"/>
    <p:sldId id="304" r:id="rId8"/>
    <p:sldId id="302" r:id="rId9"/>
    <p:sldId id="305" r:id="rId10"/>
    <p:sldId id="309" r:id="rId11"/>
    <p:sldId id="306" r:id="rId12"/>
    <p:sldId id="307" r:id="rId13"/>
    <p:sldId id="308" r:id="rId14"/>
    <p:sldId id="303" r:id="rId15"/>
  </p:sldIdLst>
  <p:sldSz cx="18288000" cy="10287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C8F5"/>
    <a:srgbClr val="AFABAB"/>
    <a:srgbClr val="FFFFFF"/>
    <a:srgbClr val="CA483E"/>
    <a:srgbClr val="4472C4"/>
    <a:srgbClr val="E3EA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EE5D9C-9C92-45D1-A393-AAFDEA62182B}" v="7" dt="2020-11-11T18:26:32.804"/>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Stijl, gemiddeld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napToGrid="0" showGuides="1">
      <p:cViewPr varScale="1">
        <p:scale>
          <a:sx n="73" d="100"/>
          <a:sy n="73" d="100"/>
        </p:scale>
        <p:origin x="594" y="19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50" d="100"/>
        <a:sy n="50" d="100"/>
      </p:scale>
      <p:origin x="0" y="0"/>
    </p:cViewPr>
  </p:sorterViewPr>
  <p:notesViewPr>
    <p:cSldViewPr snapToGrid="0" showGuides="1">
      <p:cViewPr>
        <p:scale>
          <a:sx n="150" d="100"/>
          <a:sy n="150" d="100"/>
        </p:scale>
        <p:origin x="2454" y="336"/>
      </p:cViewPr>
      <p:guideLst/>
    </p:cSldViewPr>
  </p:notesViewPr>
  <p:gridSpacing cx="719999" cy="719999"/>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slide" Target="slides/slide9.xml"/><Relationship Id="rId23" Type="http://schemas.microsoft.com/office/2015/10/relationships/revisionInfo" Target="revisionInfo.xml"/><Relationship Id="rId10" Type="http://schemas.openxmlformats.org/officeDocument/2006/relationships/slide" Target="slides/slide4.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ens Jakob" userId="4aa289e1-1954-4157-b5f3-712a57c7de7f" providerId="ADAL" clId="{24EE5D9C-9C92-45D1-A393-AAFDEA62182B}"/>
    <pc:docChg chg="undo custSel addSld modSld sldOrd">
      <pc:chgData name="Soens Jakob" userId="4aa289e1-1954-4157-b5f3-712a57c7de7f" providerId="ADAL" clId="{24EE5D9C-9C92-45D1-A393-AAFDEA62182B}" dt="2020-11-11T18:33:08.876" v="662" actId="20577"/>
      <pc:docMkLst>
        <pc:docMk/>
      </pc:docMkLst>
      <pc:sldChg chg="delSp modSp">
        <pc:chgData name="Soens Jakob" userId="4aa289e1-1954-4157-b5f3-712a57c7de7f" providerId="ADAL" clId="{24EE5D9C-9C92-45D1-A393-AAFDEA62182B}" dt="2020-11-11T17:43:05.505" v="330" actId="478"/>
        <pc:sldMkLst>
          <pc:docMk/>
          <pc:sldMk cId="2158244687" sldId="302"/>
        </pc:sldMkLst>
        <pc:spChg chg="mod">
          <ac:chgData name="Soens Jakob" userId="4aa289e1-1954-4157-b5f3-712a57c7de7f" providerId="ADAL" clId="{24EE5D9C-9C92-45D1-A393-AAFDEA62182B}" dt="2020-11-11T12:14:41.936" v="0" actId="20577"/>
          <ac:spMkLst>
            <pc:docMk/>
            <pc:sldMk cId="2158244687" sldId="302"/>
            <ac:spMk id="2" creationId="{A2347A61-54B6-4E80-A382-C1173851130D}"/>
          </ac:spMkLst>
        </pc:spChg>
        <pc:spChg chg="del">
          <ac:chgData name="Soens Jakob" userId="4aa289e1-1954-4157-b5f3-712a57c7de7f" providerId="ADAL" clId="{24EE5D9C-9C92-45D1-A393-AAFDEA62182B}" dt="2020-11-11T17:43:04.103" v="329" actId="478"/>
          <ac:spMkLst>
            <pc:docMk/>
            <pc:sldMk cId="2158244687" sldId="302"/>
            <ac:spMk id="5" creationId="{EC86C539-FFDD-4BCB-A92E-A02ADF3F22C5}"/>
          </ac:spMkLst>
        </pc:spChg>
        <pc:spChg chg="del">
          <ac:chgData name="Soens Jakob" userId="4aa289e1-1954-4157-b5f3-712a57c7de7f" providerId="ADAL" clId="{24EE5D9C-9C92-45D1-A393-AAFDEA62182B}" dt="2020-11-11T17:43:05.505" v="330" actId="478"/>
          <ac:spMkLst>
            <pc:docMk/>
            <pc:sldMk cId="2158244687" sldId="302"/>
            <ac:spMk id="6" creationId="{45244AE2-F9AA-4B1B-91FB-723BC2CBA8A3}"/>
          </ac:spMkLst>
        </pc:spChg>
      </pc:sldChg>
      <pc:sldChg chg="delSp modSp">
        <pc:chgData name="Soens Jakob" userId="4aa289e1-1954-4157-b5f3-712a57c7de7f" providerId="ADAL" clId="{24EE5D9C-9C92-45D1-A393-AAFDEA62182B}" dt="2020-11-11T17:43:11.884" v="332" actId="478"/>
        <pc:sldMkLst>
          <pc:docMk/>
          <pc:sldMk cId="1769748956" sldId="303"/>
        </pc:sldMkLst>
        <pc:spChg chg="mod">
          <ac:chgData name="Soens Jakob" userId="4aa289e1-1954-4157-b5f3-712a57c7de7f" providerId="ADAL" clId="{24EE5D9C-9C92-45D1-A393-AAFDEA62182B}" dt="2020-11-11T14:18:41.842" v="5" actId="20577"/>
          <ac:spMkLst>
            <pc:docMk/>
            <pc:sldMk cId="1769748956" sldId="303"/>
            <ac:spMk id="4" creationId="{1022F6F0-D99F-4E1A-B53A-9356DCF60566}"/>
          </ac:spMkLst>
        </pc:spChg>
        <pc:spChg chg="del">
          <ac:chgData name="Soens Jakob" userId="4aa289e1-1954-4157-b5f3-712a57c7de7f" providerId="ADAL" clId="{24EE5D9C-9C92-45D1-A393-AAFDEA62182B}" dt="2020-11-11T17:43:09.729" v="331" actId="478"/>
          <ac:spMkLst>
            <pc:docMk/>
            <pc:sldMk cId="1769748956" sldId="303"/>
            <ac:spMk id="5" creationId="{98C27B26-B7E9-46D9-9180-ECE2BCE67754}"/>
          </ac:spMkLst>
        </pc:spChg>
        <pc:spChg chg="del">
          <ac:chgData name="Soens Jakob" userId="4aa289e1-1954-4157-b5f3-712a57c7de7f" providerId="ADAL" clId="{24EE5D9C-9C92-45D1-A393-AAFDEA62182B}" dt="2020-11-11T17:43:11.884" v="332" actId="478"/>
          <ac:spMkLst>
            <pc:docMk/>
            <pc:sldMk cId="1769748956" sldId="303"/>
            <ac:spMk id="6" creationId="{C0F2EAA7-8656-4F74-9D88-A6263DFE2199}"/>
          </ac:spMkLst>
        </pc:spChg>
      </pc:sldChg>
      <pc:sldChg chg="modSp">
        <pc:chgData name="Soens Jakob" userId="4aa289e1-1954-4157-b5f3-712a57c7de7f" providerId="ADAL" clId="{24EE5D9C-9C92-45D1-A393-AAFDEA62182B}" dt="2020-11-11T14:19:06.079" v="8"/>
        <pc:sldMkLst>
          <pc:docMk/>
          <pc:sldMk cId="3689607147" sldId="304"/>
        </pc:sldMkLst>
        <pc:spChg chg="mod">
          <ac:chgData name="Soens Jakob" userId="4aa289e1-1954-4157-b5f3-712a57c7de7f" providerId="ADAL" clId="{24EE5D9C-9C92-45D1-A393-AAFDEA62182B}" dt="2020-11-11T14:19:06.079" v="8"/>
          <ac:spMkLst>
            <pc:docMk/>
            <pc:sldMk cId="3689607147" sldId="304"/>
            <ac:spMk id="3" creationId="{200C64C2-CE7C-4331-9EF3-C21D98020CBB}"/>
          </ac:spMkLst>
        </pc:spChg>
      </pc:sldChg>
      <pc:sldChg chg="delSp ord">
        <pc:chgData name="Soens Jakob" userId="4aa289e1-1954-4157-b5f3-712a57c7de7f" providerId="ADAL" clId="{24EE5D9C-9C92-45D1-A393-AAFDEA62182B}" dt="2020-11-11T17:43:00.845" v="328" actId="478"/>
        <pc:sldMkLst>
          <pc:docMk/>
          <pc:sldMk cId="1877849272" sldId="305"/>
        </pc:sldMkLst>
        <pc:spChg chg="del">
          <ac:chgData name="Soens Jakob" userId="4aa289e1-1954-4157-b5f3-712a57c7de7f" providerId="ADAL" clId="{24EE5D9C-9C92-45D1-A393-AAFDEA62182B}" dt="2020-11-11T17:42:59.656" v="327" actId="478"/>
          <ac:spMkLst>
            <pc:docMk/>
            <pc:sldMk cId="1877849272" sldId="305"/>
            <ac:spMk id="5" creationId="{CFBC2780-86C7-47C8-81D6-086786FF6128}"/>
          </ac:spMkLst>
        </pc:spChg>
        <pc:spChg chg="del">
          <ac:chgData name="Soens Jakob" userId="4aa289e1-1954-4157-b5f3-712a57c7de7f" providerId="ADAL" clId="{24EE5D9C-9C92-45D1-A393-AAFDEA62182B}" dt="2020-11-11T17:43:00.845" v="328" actId="478"/>
          <ac:spMkLst>
            <pc:docMk/>
            <pc:sldMk cId="1877849272" sldId="305"/>
            <ac:spMk id="6" creationId="{D6C0679D-50F5-4157-A9BC-BBD91BB60AB9}"/>
          </ac:spMkLst>
        </pc:spChg>
      </pc:sldChg>
      <pc:sldChg chg="delSp modSp">
        <pc:chgData name="Soens Jakob" userId="4aa289e1-1954-4157-b5f3-712a57c7de7f" providerId="ADAL" clId="{24EE5D9C-9C92-45D1-A393-AAFDEA62182B}" dt="2020-11-11T17:42:56.686" v="326" actId="478"/>
        <pc:sldMkLst>
          <pc:docMk/>
          <pc:sldMk cId="3302065766" sldId="306"/>
        </pc:sldMkLst>
        <pc:spChg chg="mod">
          <ac:chgData name="Soens Jakob" userId="4aa289e1-1954-4157-b5f3-712a57c7de7f" providerId="ADAL" clId="{24EE5D9C-9C92-45D1-A393-AAFDEA62182B}" dt="2020-11-11T14:42:04.045" v="184" actId="20577"/>
          <ac:spMkLst>
            <pc:docMk/>
            <pc:sldMk cId="3302065766" sldId="306"/>
            <ac:spMk id="2" creationId="{9123A705-C65C-4410-974C-F9A652F10052}"/>
          </ac:spMkLst>
        </pc:spChg>
        <pc:spChg chg="mod">
          <ac:chgData name="Soens Jakob" userId="4aa289e1-1954-4157-b5f3-712a57c7de7f" providerId="ADAL" clId="{24EE5D9C-9C92-45D1-A393-AAFDEA62182B}" dt="2020-11-11T14:26:01.883" v="38" actId="20577"/>
          <ac:spMkLst>
            <pc:docMk/>
            <pc:sldMk cId="3302065766" sldId="306"/>
            <ac:spMk id="4" creationId="{64FD00CF-CA7E-411C-9F46-C9EB3B756650}"/>
          </ac:spMkLst>
        </pc:spChg>
        <pc:spChg chg="del">
          <ac:chgData name="Soens Jakob" userId="4aa289e1-1954-4157-b5f3-712a57c7de7f" providerId="ADAL" clId="{24EE5D9C-9C92-45D1-A393-AAFDEA62182B}" dt="2020-11-11T17:42:54.796" v="325" actId="478"/>
          <ac:spMkLst>
            <pc:docMk/>
            <pc:sldMk cId="3302065766" sldId="306"/>
            <ac:spMk id="5" creationId="{629FFB33-E432-4F73-8C58-3A4A837F89F3}"/>
          </ac:spMkLst>
        </pc:spChg>
        <pc:spChg chg="del">
          <ac:chgData name="Soens Jakob" userId="4aa289e1-1954-4157-b5f3-712a57c7de7f" providerId="ADAL" clId="{24EE5D9C-9C92-45D1-A393-AAFDEA62182B}" dt="2020-11-11T17:42:56.686" v="326" actId="478"/>
          <ac:spMkLst>
            <pc:docMk/>
            <pc:sldMk cId="3302065766" sldId="306"/>
            <ac:spMk id="6" creationId="{E90E80E5-AEDA-472E-B8D1-0B6073DD1D65}"/>
          </ac:spMkLst>
        </pc:spChg>
      </pc:sldChg>
      <pc:sldChg chg="delSp modSp add">
        <pc:chgData name="Soens Jakob" userId="4aa289e1-1954-4157-b5f3-712a57c7de7f" providerId="ADAL" clId="{24EE5D9C-9C92-45D1-A393-AAFDEA62182B}" dt="2020-11-11T17:55:33.804" v="565" actId="20577"/>
        <pc:sldMkLst>
          <pc:docMk/>
          <pc:sldMk cId="2659125208" sldId="307"/>
        </pc:sldMkLst>
        <pc:spChg chg="mod">
          <ac:chgData name="Soens Jakob" userId="4aa289e1-1954-4157-b5f3-712a57c7de7f" providerId="ADAL" clId="{24EE5D9C-9C92-45D1-A393-AAFDEA62182B}" dt="2020-11-11T17:55:33.804" v="565" actId="20577"/>
          <ac:spMkLst>
            <pc:docMk/>
            <pc:sldMk cId="2659125208" sldId="307"/>
            <ac:spMk id="2" creationId="{9123A705-C65C-4410-974C-F9A652F10052}"/>
          </ac:spMkLst>
        </pc:spChg>
        <pc:spChg chg="mod">
          <ac:chgData name="Soens Jakob" userId="4aa289e1-1954-4157-b5f3-712a57c7de7f" providerId="ADAL" clId="{24EE5D9C-9C92-45D1-A393-AAFDEA62182B}" dt="2020-11-11T14:26:17.316" v="63" actId="20577"/>
          <ac:spMkLst>
            <pc:docMk/>
            <pc:sldMk cId="2659125208" sldId="307"/>
            <ac:spMk id="4" creationId="{64FD00CF-CA7E-411C-9F46-C9EB3B756650}"/>
          </ac:spMkLst>
        </pc:spChg>
        <pc:spChg chg="del mod">
          <ac:chgData name="Soens Jakob" userId="4aa289e1-1954-4157-b5f3-712a57c7de7f" providerId="ADAL" clId="{24EE5D9C-9C92-45D1-A393-AAFDEA62182B}" dt="2020-11-11T17:42:51.692" v="323" actId="478"/>
          <ac:spMkLst>
            <pc:docMk/>
            <pc:sldMk cId="2659125208" sldId="307"/>
            <ac:spMk id="5" creationId="{629FFB33-E432-4F73-8C58-3A4A837F89F3}"/>
          </ac:spMkLst>
        </pc:spChg>
        <pc:spChg chg="del mod">
          <ac:chgData name="Soens Jakob" userId="4aa289e1-1954-4157-b5f3-712a57c7de7f" providerId="ADAL" clId="{24EE5D9C-9C92-45D1-A393-AAFDEA62182B}" dt="2020-11-11T17:42:52.602" v="324" actId="478"/>
          <ac:spMkLst>
            <pc:docMk/>
            <pc:sldMk cId="2659125208" sldId="307"/>
            <ac:spMk id="6" creationId="{E90E80E5-AEDA-472E-B8D1-0B6073DD1D65}"/>
          </ac:spMkLst>
        </pc:spChg>
      </pc:sldChg>
      <pc:sldChg chg="modSp add">
        <pc:chgData name="Soens Jakob" userId="4aa289e1-1954-4157-b5f3-712a57c7de7f" providerId="ADAL" clId="{24EE5D9C-9C92-45D1-A393-AAFDEA62182B}" dt="2020-11-11T14:52:19.235" v="320" actId="255"/>
        <pc:sldMkLst>
          <pc:docMk/>
          <pc:sldMk cId="1941343672" sldId="308"/>
        </pc:sldMkLst>
        <pc:spChg chg="mod">
          <ac:chgData name="Soens Jakob" userId="4aa289e1-1954-4157-b5f3-712a57c7de7f" providerId="ADAL" clId="{24EE5D9C-9C92-45D1-A393-AAFDEA62182B}" dt="2020-11-11T14:52:19.235" v="320" actId="255"/>
          <ac:spMkLst>
            <pc:docMk/>
            <pc:sldMk cId="1941343672" sldId="308"/>
            <ac:spMk id="2" creationId="{9123A705-C65C-4410-974C-F9A652F10052}"/>
          </ac:spMkLst>
        </pc:spChg>
        <pc:spChg chg="mod">
          <ac:chgData name="Soens Jakob" userId="4aa289e1-1954-4157-b5f3-712a57c7de7f" providerId="ADAL" clId="{24EE5D9C-9C92-45D1-A393-AAFDEA62182B}" dt="2020-11-11T14:26:27.437" v="73" actId="20577"/>
          <ac:spMkLst>
            <pc:docMk/>
            <pc:sldMk cId="1941343672" sldId="308"/>
            <ac:spMk id="4" creationId="{64FD00CF-CA7E-411C-9F46-C9EB3B756650}"/>
          </ac:spMkLst>
        </pc:spChg>
      </pc:sldChg>
      <pc:sldChg chg="modSp add">
        <pc:chgData name="Soens Jakob" userId="4aa289e1-1954-4157-b5f3-712a57c7de7f" providerId="ADAL" clId="{24EE5D9C-9C92-45D1-A393-AAFDEA62182B}" dt="2020-11-11T18:33:08.876" v="662" actId="20577"/>
        <pc:sldMkLst>
          <pc:docMk/>
          <pc:sldMk cId="1736847092" sldId="309"/>
        </pc:sldMkLst>
        <pc:spChg chg="mod">
          <ac:chgData name="Soens Jakob" userId="4aa289e1-1954-4157-b5f3-712a57c7de7f" providerId="ADAL" clId="{24EE5D9C-9C92-45D1-A393-AAFDEA62182B}" dt="2020-11-11T18:33:08.876" v="662" actId="20577"/>
          <ac:spMkLst>
            <pc:docMk/>
            <pc:sldMk cId="1736847092" sldId="309"/>
            <ac:spMk id="2" creationId="{281F2957-A3FF-4B0B-94B2-B12376880BEF}"/>
          </ac:spMkLst>
        </pc:spChg>
      </pc:sldChg>
    </pc:docChg>
  </pc:docChgLst>
  <pc:docChgLst>
    <pc:chgData name="Soens Jakob" userId="4aa289e1-1954-4157-b5f3-712a57c7de7f" providerId="ADAL" clId="{7C96AD9B-8080-4439-A10C-DCCA558C9EF3}"/>
    <pc:docChg chg="undo custSel addSld modSld sldOrd">
      <pc:chgData name="Soens Jakob" userId="4aa289e1-1954-4157-b5f3-712a57c7de7f" providerId="ADAL" clId="{7C96AD9B-8080-4439-A10C-DCCA558C9EF3}" dt="2020-11-10T13:38:18.134" v="660" actId="113"/>
      <pc:docMkLst>
        <pc:docMk/>
      </pc:docMkLst>
      <pc:sldChg chg="modSp mod ord">
        <pc:chgData name="Soens Jakob" userId="4aa289e1-1954-4157-b5f3-712a57c7de7f" providerId="ADAL" clId="{7C96AD9B-8080-4439-A10C-DCCA558C9EF3}" dt="2020-11-10T12:18:18.711" v="175" actId="20577"/>
        <pc:sldMkLst>
          <pc:docMk/>
          <pc:sldMk cId="2158244687" sldId="302"/>
        </pc:sldMkLst>
        <pc:spChg chg="mod">
          <ac:chgData name="Soens Jakob" userId="4aa289e1-1954-4157-b5f3-712a57c7de7f" providerId="ADAL" clId="{7C96AD9B-8080-4439-A10C-DCCA558C9EF3}" dt="2020-11-10T12:18:18.711" v="175" actId="20577"/>
          <ac:spMkLst>
            <pc:docMk/>
            <pc:sldMk cId="2158244687" sldId="302"/>
            <ac:spMk id="4" creationId="{8ED9C6E7-627B-4D4F-BAB7-4D691DC5E289}"/>
          </ac:spMkLst>
        </pc:spChg>
      </pc:sldChg>
      <pc:sldChg chg="modSp new mod ord">
        <pc:chgData name="Soens Jakob" userId="4aa289e1-1954-4157-b5f3-712a57c7de7f" providerId="ADAL" clId="{7C96AD9B-8080-4439-A10C-DCCA558C9EF3}" dt="2020-11-10T13:17:28.105" v="369"/>
        <pc:sldMkLst>
          <pc:docMk/>
          <pc:sldMk cId="1769748956" sldId="303"/>
        </pc:sldMkLst>
        <pc:spChg chg="mod">
          <ac:chgData name="Soens Jakob" userId="4aa289e1-1954-4157-b5f3-712a57c7de7f" providerId="ADAL" clId="{7C96AD9B-8080-4439-A10C-DCCA558C9EF3}" dt="2020-11-10T13:15:19.197" v="367" actId="20577"/>
          <ac:spMkLst>
            <pc:docMk/>
            <pc:sldMk cId="1769748956" sldId="303"/>
            <ac:spMk id="2" creationId="{749829D5-6213-4716-8E7C-F98693A53D34}"/>
          </ac:spMkLst>
        </pc:spChg>
        <pc:spChg chg="mod">
          <ac:chgData name="Soens Jakob" userId="4aa289e1-1954-4157-b5f3-712a57c7de7f" providerId="ADAL" clId="{7C96AD9B-8080-4439-A10C-DCCA558C9EF3}" dt="2020-11-10T11:17:19.771" v="50" actId="20577"/>
          <ac:spMkLst>
            <pc:docMk/>
            <pc:sldMk cId="1769748956" sldId="303"/>
            <ac:spMk id="4" creationId="{1022F6F0-D99F-4E1A-B53A-9356DCF60566}"/>
          </ac:spMkLst>
        </pc:spChg>
      </pc:sldChg>
      <pc:sldChg chg="modSp new mod">
        <pc:chgData name="Soens Jakob" userId="4aa289e1-1954-4157-b5f3-712a57c7de7f" providerId="ADAL" clId="{7C96AD9B-8080-4439-A10C-DCCA558C9EF3}" dt="2020-11-10T13:17:33.500" v="379" actId="20577"/>
        <pc:sldMkLst>
          <pc:docMk/>
          <pc:sldMk cId="3689607147" sldId="304"/>
        </pc:sldMkLst>
        <pc:spChg chg="mod">
          <ac:chgData name="Soens Jakob" userId="4aa289e1-1954-4157-b5f3-712a57c7de7f" providerId="ADAL" clId="{7C96AD9B-8080-4439-A10C-DCCA558C9EF3}" dt="2020-11-10T11:18:01.741" v="87" actId="20577"/>
          <ac:spMkLst>
            <pc:docMk/>
            <pc:sldMk cId="3689607147" sldId="304"/>
            <ac:spMk id="2" creationId="{5B546610-E34A-4E1A-AFD9-14F783D32193}"/>
          </ac:spMkLst>
        </pc:spChg>
        <pc:spChg chg="mod">
          <ac:chgData name="Soens Jakob" userId="4aa289e1-1954-4157-b5f3-712a57c7de7f" providerId="ADAL" clId="{7C96AD9B-8080-4439-A10C-DCCA558C9EF3}" dt="2020-11-10T13:17:33.500" v="379" actId="20577"/>
          <ac:spMkLst>
            <pc:docMk/>
            <pc:sldMk cId="3689607147" sldId="304"/>
            <ac:spMk id="3" creationId="{200C64C2-CE7C-4331-9EF3-C21D98020CBB}"/>
          </ac:spMkLst>
        </pc:spChg>
      </pc:sldChg>
      <pc:sldChg chg="modSp new mod">
        <pc:chgData name="Soens Jakob" userId="4aa289e1-1954-4157-b5f3-712a57c7de7f" providerId="ADAL" clId="{7C96AD9B-8080-4439-A10C-DCCA558C9EF3}" dt="2020-11-10T13:38:18.134" v="660" actId="113"/>
        <pc:sldMkLst>
          <pc:docMk/>
          <pc:sldMk cId="1877849272" sldId="305"/>
        </pc:sldMkLst>
        <pc:spChg chg="mod">
          <ac:chgData name="Soens Jakob" userId="4aa289e1-1954-4157-b5f3-712a57c7de7f" providerId="ADAL" clId="{7C96AD9B-8080-4439-A10C-DCCA558C9EF3}" dt="2020-11-10T13:38:18.134" v="660" actId="113"/>
          <ac:spMkLst>
            <pc:docMk/>
            <pc:sldMk cId="1877849272" sldId="305"/>
            <ac:spMk id="2" creationId="{281F2957-A3FF-4B0B-94B2-B12376880BEF}"/>
          </ac:spMkLst>
        </pc:spChg>
        <pc:spChg chg="mod">
          <ac:chgData name="Soens Jakob" userId="4aa289e1-1954-4157-b5f3-712a57c7de7f" providerId="ADAL" clId="{7C96AD9B-8080-4439-A10C-DCCA558C9EF3}" dt="2020-11-10T12:19:15.563" v="207" actId="20577"/>
          <ac:spMkLst>
            <pc:docMk/>
            <pc:sldMk cId="1877849272" sldId="305"/>
            <ac:spMk id="4" creationId="{0274079A-BCD8-4E0C-923C-798B7AFB19EB}"/>
          </ac:spMkLst>
        </pc:spChg>
      </pc:sldChg>
      <pc:sldChg chg="modSp new mod">
        <pc:chgData name="Soens Jakob" userId="4aa289e1-1954-4157-b5f3-712a57c7de7f" providerId="ADAL" clId="{7C96AD9B-8080-4439-A10C-DCCA558C9EF3}" dt="2020-11-10T12:19:35.416" v="231" actId="20577"/>
        <pc:sldMkLst>
          <pc:docMk/>
          <pc:sldMk cId="3302065766" sldId="306"/>
        </pc:sldMkLst>
        <pc:spChg chg="mod">
          <ac:chgData name="Soens Jakob" userId="4aa289e1-1954-4157-b5f3-712a57c7de7f" providerId="ADAL" clId="{7C96AD9B-8080-4439-A10C-DCCA558C9EF3}" dt="2020-11-10T12:19:35.416" v="231" actId="20577"/>
          <ac:spMkLst>
            <pc:docMk/>
            <pc:sldMk cId="3302065766" sldId="306"/>
            <ac:spMk id="4" creationId="{64FD00CF-CA7E-411C-9F46-C9EB3B756650}"/>
          </ac:spMkLst>
        </pc:spChg>
      </pc:sldChg>
    </pc:docChg>
  </pc:docChgLst>
</pc:chgInfo>
</file>

<file path=ppt/handoutMasters/_rels/handoutMaster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49550E8D-2687-4B55-AC6F-1FBD87CF06BB}"/>
              </a:ext>
            </a:extLst>
          </p:cNvPr>
          <p:cNvSpPr>
            <a:spLocks noGrp="1"/>
          </p:cNvSpPr>
          <p:nvPr>
            <p:ph type="hdr" sz="quarter"/>
          </p:nvPr>
        </p:nvSpPr>
        <p:spPr>
          <a:xfrm>
            <a:off x="1505588" y="108502"/>
            <a:ext cx="5539587" cy="216755"/>
          </a:xfrm>
          <a:prstGeom prst="rect">
            <a:avLst/>
          </a:prstGeom>
        </p:spPr>
        <p:txBody>
          <a:bodyPr vert="horz" lIns="91440" tIns="45720" rIns="91440" bIns="45720" rtlCol="0"/>
          <a:lstStyle>
            <a:lvl1pPr algn="l">
              <a:defRPr sz="1200"/>
            </a:lvl1pPr>
          </a:lstStyle>
          <a:p>
            <a:endParaRPr lang="nl-BE" dirty="0"/>
          </a:p>
        </p:txBody>
      </p:sp>
      <p:sp>
        <p:nvSpPr>
          <p:cNvPr id="3" name="Tijdelijke aanduiding voor datum 2">
            <a:extLst>
              <a:ext uri="{FF2B5EF4-FFF2-40B4-BE49-F238E27FC236}">
                <a16:creationId xmlns:a16="http://schemas.microsoft.com/office/drawing/2014/main" id="{62C4A80C-7EC9-478E-BFC2-BEAEB6355605}"/>
              </a:ext>
            </a:extLst>
          </p:cNvPr>
          <p:cNvSpPr>
            <a:spLocks noGrp="1"/>
          </p:cNvSpPr>
          <p:nvPr>
            <p:ph type="dt" sz="quarter" idx="1"/>
          </p:nvPr>
        </p:nvSpPr>
        <p:spPr>
          <a:xfrm>
            <a:off x="4633297" y="108502"/>
            <a:ext cx="3962400" cy="216755"/>
          </a:xfrm>
          <a:prstGeom prst="rect">
            <a:avLst/>
          </a:prstGeom>
        </p:spPr>
        <p:txBody>
          <a:bodyPr vert="horz" lIns="91440" tIns="45720" rIns="91440" bIns="45720" rtlCol="0"/>
          <a:lstStyle>
            <a:lvl1pPr algn="r">
              <a:defRPr sz="1200"/>
            </a:lvl1pPr>
          </a:lstStyle>
          <a:p>
            <a:fld id="{B851D6B0-C309-4360-AADA-E0100A701C51}" type="datetimeFigureOut">
              <a:rPr lang="nl-BE" smtClean="0"/>
              <a:t>11/11/2020</a:t>
            </a:fld>
            <a:endParaRPr lang="nl-BE"/>
          </a:p>
        </p:txBody>
      </p:sp>
      <p:sp>
        <p:nvSpPr>
          <p:cNvPr id="4" name="Tijdelijke aanduiding voor voettekst 3">
            <a:extLst>
              <a:ext uri="{FF2B5EF4-FFF2-40B4-BE49-F238E27FC236}">
                <a16:creationId xmlns:a16="http://schemas.microsoft.com/office/drawing/2014/main" id="{EEAA731C-3B25-44FC-ABC1-2A77BCFD587A}"/>
              </a:ext>
            </a:extLst>
          </p:cNvPr>
          <p:cNvSpPr>
            <a:spLocks noGrp="1"/>
          </p:cNvSpPr>
          <p:nvPr>
            <p:ph type="ftr" sz="quarter" idx="2"/>
          </p:nvPr>
        </p:nvSpPr>
        <p:spPr>
          <a:xfrm>
            <a:off x="523045" y="6218916"/>
            <a:ext cx="7043767" cy="216755"/>
          </a:xfrm>
          <a:prstGeom prst="rect">
            <a:avLst/>
          </a:prstGeom>
        </p:spPr>
        <p:txBody>
          <a:bodyPr vert="horz" lIns="91440" tIns="45720" rIns="91440" bIns="45720" rtlCol="0" anchor="b"/>
          <a:lstStyle>
            <a:lvl1pPr algn="l">
              <a:defRPr sz="1200"/>
            </a:lvl1pPr>
          </a:lstStyle>
          <a:p>
            <a:endParaRPr lang="nl-BE"/>
          </a:p>
        </p:txBody>
      </p:sp>
      <p:sp>
        <p:nvSpPr>
          <p:cNvPr id="5" name="Tijdelijke aanduiding voor dianummer 4">
            <a:extLst>
              <a:ext uri="{FF2B5EF4-FFF2-40B4-BE49-F238E27FC236}">
                <a16:creationId xmlns:a16="http://schemas.microsoft.com/office/drawing/2014/main" id="{509BC4C9-5927-4A4C-9D62-F4FCB8CB3205}"/>
              </a:ext>
            </a:extLst>
          </p:cNvPr>
          <p:cNvSpPr>
            <a:spLocks noGrp="1"/>
          </p:cNvSpPr>
          <p:nvPr>
            <p:ph type="sldNum" sz="quarter" idx="3"/>
          </p:nvPr>
        </p:nvSpPr>
        <p:spPr>
          <a:xfrm>
            <a:off x="8049510" y="6237326"/>
            <a:ext cx="546187" cy="198345"/>
          </a:xfrm>
          <a:prstGeom prst="rect">
            <a:avLst/>
          </a:prstGeom>
        </p:spPr>
        <p:txBody>
          <a:bodyPr vert="horz" lIns="91440" tIns="45720" rIns="91440" bIns="45720" rtlCol="0" anchor="b"/>
          <a:lstStyle>
            <a:lvl1pPr algn="r">
              <a:defRPr sz="1200"/>
            </a:lvl1pPr>
          </a:lstStyle>
          <a:p>
            <a:fld id="{08C79EED-929D-483E-9007-D3F59A4C8C3F}" type="slidenum">
              <a:rPr lang="nl-BE" smtClean="0"/>
              <a:t>‹nr.›</a:t>
            </a:fld>
            <a:endParaRPr lang="nl-BE"/>
          </a:p>
        </p:txBody>
      </p:sp>
      <p:pic>
        <p:nvPicPr>
          <p:cNvPr id="7" name="Afbeelding 6">
            <a:extLst>
              <a:ext uri="{FF2B5EF4-FFF2-40B4-BE49-F238E27FC236}">
                <a16:creationId xmlns:a16="http://schemas.microsoft.com/office/drawing/2014/main" id="{41A637C1-C271-414F-B837-89650030AD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224" y="-12274"/>
            <a:ext cx="1022976" cy="524275"/>
          </a:xfrm>
          <a:prstGeom prst="rect">
            <a:avLst/>
          </a:prstGeom>
        </p:spPr>
      </p:pic>
      <p:cxnSp>
        <p:nvCxnSpPr>
          <p:cNvPr id="8" name="Rechte verbindingslijn 7">
            <a:extLst>
              <a:ext uri="{FF2B5EF4-FFF2-40B4-BE49-F238E27FC236}">
                <a16:creationId xmlns:a16="http://schemas.microsoft.com/office/drawing/2014/main" id="{2EAA0E41-0FD2-4F96-9F26-A36EB18A8771}"/>
              </a:ext>
            </a:extLst>
          </p:cNvPr>
          <p:cNvCxnSpPr>
            <a:cxnSpLocks/>
          </p:cNvCxnSpPr>
          <p:nvPr/>
        </p:nvCxnSpPr>
        <p:spPr>
          <a:xfrm>
            <a:off x="615157" y="478051"/>
            <a:ext cx="7887493"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70211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nl-BE" dirty="0"/>
          </a:p>
        </p:txBody>
      </p:sp>
      <p:sp>
        <p:nvSpPr>
          <p:cNvPr id="3" name="Tijdelijke aanduiding voor datum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01C07673-66AC-46B1-89BD-061114F0C338}" type="datetimeFigureOut">
              <a:rPr lang="nl-BE" smtClean="0"/>
              <a:t>11/11/2020</a:t>
            </a:fld>
            <a:endParaRPr lang="nl-BE"/>
          </a:p>
        </p:txBody>
      </p:sp>
      <p:sp>
        <p:nvSpPr>
          <p:cNvPr id="4" name="Tijdelijke aanduiding voor dia-afbeelding 3"/>
          <p:cNvSpPr>
            <a:spLocks noGrp="1" noRot="1" noChangeAspect="1"/>
          </p:cNvSpPr>
          <p:nvPr>
            <p:ph type="sldImg" idx="2"/>
          </p:nvPr>
        </p:nvSpPr>
        <p:spPr>
          <a:xfrm>
            <a:off x="615157" y="702310"/>
            <a:ext cx="3996267" cy="2247900"/>
          </a:xfrm>
          <a:prstGeom prst="rect">
            <a:avLst/>
          </a:prstGeom>
          <a:noFill/>
          <a:ln w="12700">
            <a:solidFill>
              <a:prstClr val="black"/>
            </a:solidFill>
          </a:ln>
        </p:spPr>
        <p:txBody>
          <a:bodyPr vert="horz" lIns="91440" tIns="45720" rIns="91440" bIns="45720" rtlCol="0" anchor="ctr"/>
          <a:lstStyle/>
          <a:p>
            <a:endParaRPr lang="nl-BE"/>
          </a:p>
        </p:txBody>
      </p:sp>
      <p:sp>
        <p:nvSpPr>
          <p:cNvPr id="6" name="Tijdelijke aanduiding voor voettekst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6C23E295-A1A5-4488-BC09-D942F81F4A15}" type="slidenum">
              <a:rPr lang="nl-BE" smtClean="0"/>
              <a:t>‹nr.›</a:t>
            </a:fld>
            <a:endParaRPr lang="nl-BE"/>
          </a:p>
        </p:txBody>
      </p:sp>
      <p:sp>
        <p:nvSpPr>
          <p:cNvPr id="8" name="Tijdelijke aanduiding voor datum 2">
            <a:extLst>
              <a:ext uri="{FF2B5EF4-FFF2-40B4-BE49-F238E27FC236}">
                <a16:creationId xmlns:a16="http://schemas.microsoft.com/office/drawing/2014/main" id="{944846E0-E852-40C1-B969-83476F3B76F7}"/>
              </a:ext>
            </a:extLst>
          </p:cNvPr>
          <p:cNvSpPr txBox="1">
            <a:spLocks/>
          </p:cNvSpPr>
          <p:nvPr/>
        </p:nvSpPr>
        <p:spPr>
          <a:xfrm>
            <a:off x="4633297" y="108502"/>
            <a:ext cx="3962400" cy="216755"/>
          </a:xfrm>
          <a:prstGeom prst="rect">
            <a:avLst/>
          </a:prstGeom>
        </p:spPr>
        <p:txBody>
          <a:bodyPr vert="horz" lIns="91440" tIns="45720" rIns="91440" bIns="45720" rtlCol="0"/>
          <a:lstStyle>
            <a:defPPr>
              <a:defRPr lang="en-US"/>
            </a:defPPr>
            <a:lvl1pPr marL="0" algn="r"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B851D6B0-C309-4360-AADA-E0100A701C51}" type="datetimeFigureOut">
              <a:rPr lang="nl-BE" smtClean="0"/>
              <a:pPr/>
              <a:t>11/11/2020</a:t>
            </a:fld>
            <a:endParaRPr lang="nl-BE"/>
          </a:p>
        </p:txBody>
      </p:sp>
      <p:pic>
        <p:nvPicPr>
          <p:cNvPr id="10" name="Afbeelding 9">
            <a:extLst>
              <a:ext uri="{FF2B5EF4-FFF2-40B4-BE49-F238E27FC236}">
                <a16:creationId xmlns:a16="http://schemas.microsoft.com/office/drawing/2014/main" id="{CABF7A55-6C0F-4E87-AFC0-BB240FFF97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224" y="-12274"/>
            <a:ext cx="1022976" cy="524275"/>
          </a:xfrm>
          <a:prstGeom prst="rect">
            <a:avLst/>
          </a:prstGeom>
        </p:spPr>
      </p:pic>
      <p:cxnSp>
        <p:nvCxnSpPr>
          <p:cNvPr id="11" name="Rechte verbindingslijn 10">
            <a:extLst>
              <a:ext uri="{FF2B5EF4-FFF2-40B4-BE49-F238E27FC236}">
                <a16:creationId xmlns:a16="http://schemas.microsoft.com/office/drawing/2014/main" id="{0778B21D-7FB4-4703-A374-CC34AE860216}"/>
              </a:ext>
            </a:extLst>
          </p:cNvPr>
          <p:cNvCxnSpPr>
            <a:cxnSpLocks/>
          </p:cNvCxnSpPr>
          <p:nvPr/>
        </p:nvCxnSpPr>
        <p:spPr>
          <a:xfrm>
            <a:off x="615157" y="478051"/>
            <a:ext cx="7887493"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2" name="Tijdelijke aanduiding voor notities 4">
            <a:extLst>
              <a:ext uri="{FF2B5EF4-FFF2-40B4-BE49-F238E27FC236}">
                <a16:creationId xmlns:a16="http://schemas.microsoft.com/office/drawing/2014/main" id="{CC94D0D5-1E80-4534-99C4-6E80E3027CAD}"/>
              </a:ext>
            </a:extLst>
          </p:cNvPr>
          <p:cNvSpPr>
            <a:spLocks noGrp="1"/>
          </p:cNvSpPr>
          <p:nvPr>
            <p:ph type="body" sz="quarter" idx="3"/>
          </p:nvPr>
        </p:nvSpPr>
        <p:spPr>
          <a:xfrm>
            <a:off x="615156" y="3043270"/>
            <a:ext cx="8281193" cy="3283879"/>
          </a:xfrm>
          <a:prstGeom prst="rect">
            <a:avLst/>
          </a:prstGeom>
        </p:spPr>
        <p:txBody>
          <a:bodyPr vert="horz" lIns="91440" tIns="45720" rIns="91440" bIns="45720" rtlCol="0"/>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Tree>
    <p:extLst>
      <p:ext uri="{BB962C8B-B14F-4D97-AF65-F5344CB8AC3E}">
        <p14:creationId xmlns:p14="http://schemas.microsoft.com/office/powerpoint/2010/main" val="24233328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hyperlink" Target="mailto:regis.le.roy@howest.be" TargetMode="External"/><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5.JPG"/><Relationship Id="rId11" Type="http://schemas.openxmlformats.org/officeDocument/2006/relationships/image" Target="../media/image8.jpg"/><Relationship Id="rId5" Type="http://schemas.openxmlformats.org/officeDocument/2006/relationships/image" Target="../media/image4.JPG"/><Relationship Id="rId10" Type="http://schemas.openxmlformats.org/officeDocument/2006/relationships/image" Target="../media/image7.JPG"/><Relationship Id="rId4" Type="http://schemas.openxmlformats.org/officeDocument/2006/relationships/hyperlink" Target="https://www.flickr.com/photos/howestbe/albums" TargetMode="External"/><Relationship Id="rId9" Type="http://schemas.openxmlformats.org/officeDocument/2006/relationships/hyperlink" Target="https://studenthowest.sharepoint.com/sites/staff/COMM/SitePages/Huisstijl.aspx"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8" Type="http://schemas.openxmlformats.org/officeDocument/2006/relationships/hyperlink" Target="mailto:regis.le.roy@howest.be" TargetMode="External"/><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2.xml"/><Relationship Id="rId6" Type="http://schemas.openxmlformats.org/officeDocument/2006/relationships/image" Target="../media/image5.JPG"/><Relationship Id="rId11" Type="http://schemas.openxmlformats.org/officeDocument/2006/relationships/image" Target="../media/image8.jpg"/><Relationship Id="rId5" Type="http://schemas.openxmlformats.org/officeDocument/2006/relationships/image" Target="../media/image4.JPG"/><Relationship Id="rId10" Type="http://schemas.openxmlformats.org/officeDocument/2006/relationships/image" Target="../media/image7.JPG"/><Relationship Id="rId4" Type="http://schemas.openxmlformats.org/officeDocument/2006/relationships/hyperlink" Target="https://www.flickr.com/photos/howestbe/albums" TargetMode="External"/><Relationship Id="rId9" Type="http://schemas.openxmlformats.org/officeDocument/2006/relationships/hyperlink" Target="https://start.howest.be/StrategieCommunicatie/Communicatie" TargetMode="Externa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jpg"/><Relationship Id="rId1" Type="http://schemas.openxmlformats.org/officeDocument/2006/relationships/slideMaster" Target="../slideMasters/slideMaster2.xml"/><Relationship Id="rId4" Type="http://schemas.openxmlformats.org/officeDocument/2006/relationships/image" Target="../media/image16.sv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jpg"/><Relationship Id="rId1" Type="http://schemas.openxmlformats.org/officeDocument/2006/relationships/slideMaster" Target="../slideMasters/slideMaster2.xml"/><Relationship Id="rId4" Type="http://schemas.openxmlformats.org/officeDocument/2006/relationships/image" Target="../media/image1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jpg"/><Relationship Id="rId1" Type="http://schemas.openxmlformats.org/officeDocument/2006/relationships/slideMaster" Target="../slideMasters/slideMaster2.xml"/><Relationship Id="rId4" Type="http://schemas.openxmlformats.org/officeDocument/2006/relationships/image" Target="../media/image16.sv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jpg"/><Relationship Id="rId1" Type="http://schemas.openxmlformats.org/officeDocument/2006/relationships/slideMaster" Target="../slideMasters/slideMaster2.xml"/><Relationship Id="rId4" Type="http://schemas.openxmlformats.org/officeDocument/2006/relationships/image" Target="../media/image16.svg"/></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8" Type="http://schemas.openxmlformats.org/officeDocument/2006/relationships/hyperlink" Target="mailto:regis.le.roy@howest.be" TargetMode="External"/><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3.xml"/><Relationship Id="rId6" Type="http://schemas.openxmlformats.org/officeDocument/2006/relationships/image" Target="../media/image5.JPG"/><Relationship Id="rId11" Type="http://schemas.openxmlformats.org/officeDocument/2006/relationships/image" Target="../media/image8.jpg"/><Relationship Id="rId5" Type="http://schemas.openxmlformats.org/officeDocument/2006/relationships/image" Target="../media/image4.JPG"/><Relationship Id="rId10" Type="http://schemas.openxmlformats.org/officeDocument/2006/relationships/image" Target="../media/image7.JPG"/><Relationship Id="rId4" Type="http://schemas.openxmlformats.org/officeDocument/2006/relationships/hyperlink" Target="https://www.flickr.com/photos/howestbe/albums" TargetMode="External"/><Relationship Id="rId9" Type="http://schemas.openxmlformats.org/officeDocument/2006/relationships/hyperlink" Target="https://start.howest.be/StrategieCommunicatie/Communicatie" TargetMode="Externa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fo">
    <p:spTree>
      <p:nvGrpSpPr>
        <p:cNvPr id="1" name=""/>
        <p:cNvGrpSpPr/>
        <p:nvPr/>
      </p:nvGrpSpPr>
      <p:grpSpPr>
        <a:xfrm>
          <a:off x="0" y="0"/>
          <a:ext cx="0" cy="0"/>
          <a:chOff x="0" y="0"/>
          <a:chExt cx="0" cy="0"/>
        </a:xfrm>
      </p:grpSpPr>
      <p:pic>
        <p:nvPicPr>
          <p:cNvPr id="8" name="template Image TEMP" hidden="1">
            <a:extLst>
              <a:ext uri="{FF2B5EF4-FFF2-40B4-BE49-F238E27FC236}">
                <a16:creationId xmlns:a16="http://schemas.microsoft.com/office/drawing/2014/main" id="{8B469C1A-565F-459B-93C7-43E5D877DAE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2" name="TextBox 4">
            <a:extLst>
              <a:ext uri="{FF2B5EF4-FFF2-40B4-BE49-F238E27FC236}">
                <a16:creationId xmlns:a16="http://schemas.microsoft.com/office/drawing/2014/main" id="{22214A23-4B57-4EDB-9FCA-6715CD113D98}"/>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Info slide</a:t>
            </a:r>
            <a:endParaRPr lang="en-US" sz="2000" b="1" dirty="0">
              <a:solidFill>
                <a:schemeClr val="tx1"/>
              </a:solidFill>
              <a:latin typeface="+mn-lt"/>
              <a:cs typeface="Arial" panose="020B0604020202020204" pitchFamily="34" charset="0"/>
            </a:endParaRPr>
          </a:p>
        </p:txBody>
      </p:sp>
      <p:sp>
        <p:nvSpPr>
          <p:cNvPr id="36" name="TextBox 36">
            <a:extLst>
              <a:ext uri="{FF2B5EF4-FFF2-40B4-BE49-F238E27FC236}">
                <a16:creationId xmlns:a16="http://schemas.microsoft.com/office/drawing/2014/main" id="{44C7C4AE-D418-42DF-87C9-0EEE364DAA8B}"/>
              </a:ext>
            </a:extLst>
          </p:cNvPr>
          <p:cNvSpPr txBox="1"/>
          <p:nvPr userDrawn="1"/>
        </p:nvSpPr>
        <p:spPr>
          <a:xfrm>
            <a:off x="970117"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Afbeelding invoegen</a:t>
            </a:r>
            <a:endParaRPr lang="en-US" sz="1400" b="1" dirty="0">
              <a:solidFill>
                <a:schemeClr val="tx2"/>
              </a:solidFill>
              <a:latin typeface="+mn-lt"/>
              <a:cs typeface="Arial" panose="020B0604020202020204" pitchFamily="34" charset="0"/>
            </a:endParaRPr>
          </a:p>
        </p:txBody>
      </p:sp>
      <p:cxnSp>
        <p:nvCxnSpPr>
          <p:cNvPr id="37" name="Straight Connector 37">
            <a:extLst>
              <a:ext uri="{FF2B5EF4-FFF2-40B4-BE49-F238E27FC236}">
                <a16:creationId xmlns:a16="http://schemas.microsoft.com/office/drawing/2014/main" id="{B40A38B9-2AAB-47E3-AE1F-C0AFE51A7A63}"/>
              </a:ext>
            </a:extLst>
          </p:cNvPr>
          <p:cNvCxnSpPr>
            <a:cxnSpLocks/>
          </p:cNvCxnSpPr>
          <p:nvPr userDrawn="1"/>
        </p:nvCxnSpPr>
        <p:spPr>
          <a:xfrm>
            <a:off x="1031435" y="2201606"/>
            <a:ext cx="2670818"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38" name="TextBox 38">
            <a:extLst>
              <a:ext uri="{FF2B5EF4-FFF2-40B4-BE49-F238E27FC236}">
                <a16:creationId xmlns:a16="http://schemas.microsoft.com/office/drawing/2014/main" id="{536B82A6-6264-438B-A97E-741449A365B1}"/>
              </a:ext>
            </a:extLst>
          </p:cNvPr>
          <p:cNvSpPr txBox="1"/>
          <p:nvPr userDrawn="1"/>
        </p:nvSpPr>
        <p:spPr>
          <a:xfrm>
            <a:off x="956335" y="2280453"/>
            <a:ext cx="2752302" cy="861774"/>
          </a:xfrm>
          <a:prstGeom prst="rect">
            <a:avLst/>
          </a:prstGeom>
          <a:noFill/>
        </p:spPr>
        <p:txBody>
          <a:bodyPr wrap="square" rtlCol="0">
            <a:spAutoFit/>
          </a:bodyPr>
          <a:lstStyle/>
          <a:p>
            <a:r>
              <a:rPr lang="nl-NL" sz="1000" dirty="0">
                <a:latin typeface="+mn-lt"/>
                <a:cs typeface="Arial" panose="020B0604020202020204" pitchFamily="34" charset="0"/>
              </a:rPr>
              <a:t>Klik op het pictogram dat vervolgens verschijnt om een afbeelding in te voegen.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Voor </a:t>
            </a:r>
            <a:r>
              <a:rPr lang="nl-NL" sz="1000" dirty="0" err="1">
                <a:latin typeface="+mn-lt"/>
                <a:cs typeface="Arial" panose="020B0604020202020204" pitchFamily="34" charset="0"/>
              </a:rPr>
              <a:t>copy+paste</a:t>
            </a:r>
            <a:r>
              <a:rPr lang="nl-NL" sz="1000" dirty="0">
                <a:latin typeface="+mn-lt"/>
                <a:cs typeface="Arial" panose="020B0604020202020204" pitchFamily="34" charset="0"/>
              </a:rPr>
              <a:t> commando:</a:t>
            </a:r>
          </a:p>
          <a:p>
            <a:r>
              <a:rPr lang="nl-NL" sz="1000" dirty="0">
                <a:latin typeface="+mn-lt"/>
                <a:cs typeface="Arial" panose="020B0604020202020204" pitchFamily="34" charset="0"/>
              </a:rPr>
              <a:t>Selecteer de </a:t>
            </a:r>
            <a:r>
              <a:rPr lang="nl-NL" sz="1000" dirty="0" err="1">
                <a:latin typeface="+mn-lt"/>
                <a:cs typeface="Arial" panose="020B0604020202020204" pitchFamily="34" charset="0"/>
              </a:rPr>
              <a:t>placeholder</a:t>
            </a:r>
            <a:r>
              <a:rPr lang="nl-NL" sz="1000" dirty="0">
                <a:latin typeface="+mn-lt"/>
                <a:cs typeface="Arial" panose="020B0604020202020204" pitchFamily="34" charset="0"/>
              </a:rPr>
              <a:t> en plak.de afbeelding</a:t>
            </a:r>
          </a:p>
        </p:txBody>
      </p:sp>
      <p:sp>
        <p:nvSpPr>
          <p:cNvPr id="39" name="TextBox 46">
            <a:extLst>
              <a:ext uri="{FF2B5EF4-FFF2-40B4-BE49-F238E27FC236}">
                <a16:creationId xmlns:a16="http://schemas.microsoft.com/office/drawing/2014/main" id="{F0FA5799-9C4C-446C-9207-94C4B5D748A3}"/>
              </a:ext>
            </a:extLst>
          </p:cNvPr>
          <p:cNvSpPr txBox="1"/>
          <p:nvPr userDrawn="1"/>
        </p:nvSpPr>
        <p:spPr>
          <a:xfrm>
            <a:off x="954849" y="3216398"/>
            <a:ext cx="2731369" cy="1015663"/>
          </a:xfrm>
          <a:prstGeom prst="rect">
            <a:avLst/>
          </a:prstGeom>
          <a:noFill/>
        </p:spPr>
        <p:txBody>
          <a:bodyPr wrap="square" rtlCol="0">
            <a:spAutoFit/>
          </a:bodyPr>
          <a:lstStyle/>
          <a:p>
            <a:r>
              <a:rPr lang="nl-NL" sz="1000" dirty="0">
                <a:latin typeface="+mn-lt"/>
                <a:cs typeface="Arial" panose="020B0604020202020204" pitchFamily="34" charset="0"/>
              </a:rPr>
              <a:t>Wanneer je de afbeelding wilt schalen of verslepen, ga dan naar </a:t>
            </a:r>
          </a:p>
          <a:p>
            <a:r>
              <a:rPr lang="nl-NL" sz="1000" b="1" dirty="0">
                <a:latin typeface="+mn-lt"/>
                <a:cs typeface="Arial" panose="020B0604020202020204" pitchFamily="34" charset="0"/>
              </a:rPr>
              <a:t>‘Hulpmiddelen voor afbeeldingen’ </a:t>
            </a:r>
          </a:p>
          <a:p>
            <a:r>
              <a:rPr lang="nl-NL" sz="1000" dirty="0">
                <a:latin typeface="+mn-lt"/>
                <a:cs typeface="Arial" panose="020B0604020202020204" pitchFamily="34" charset="0"/>
              </a:rPr>
              <a:t>en klik op </a:t>
            </a:r>
            <a:r>
              <a:rPr lang="nl-NL" sz="1000" b="1" dirty="0">
                <a:latin typeface="+mn-lt"/>
                <a:cs typeface="Arial" panose="020B0604020202020204" pitchFamily="34" charset="0"/>
              </a:rPr>
              <a:t>‘Bijsnijden’. </a:t>
            </a:r>
            <a:r>
              <a:rPr lang="nl-NL" sz="1000" dirty="0">
                <a:latin typeface="+mn-lt"/>
                <a:cs typeface="Arial" panose="020B0604020202020204" pitchFamily="34" charset="0"/>
              </a:rPr>
              <a:t>Met de witte bolletjes schaal je de afbeelding, met de zwarte haakjes schaal je het afbeeldingskader. </a:t>
            </a:r>
            <a:endParaRPr lang="en-US" sz="1000" dirty="0">
              <a:latin typeface="+mn-lt"/>
              <a:cs typeface="Arial" panose="020B0604020202020204" pitchFamily="34" charset="0"/>
            </a:endParaRPr>
          </a:p>
        </p:txBody>
      </p:sp>
      <p:pic>
        <p:nvPicPr>
          <p:cNvPr id="40" name="Picture 5">
            <a:extLst>
              <a:ext uri="{FF2B5EF4-FFF2-40B4-BE49-F238E27FC236}">
                <a16:creationId xmlns:a16="http://schemas.microsoft.com/office/drawing/2014/main" id="{040BA48D-125B-4304-B3D5-BC245FDDCE2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382241" y="3264214"/>
            <a:ext cx="271463"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TextBox 46">
            <a:extLst>
              <a:ext uri="{FF2B5EF4-FFF2-40B4-BE49-F238E27FC236}">
                <a16:creationId xmlns:a16="http://schemas.microsoft.com/office/drawing/2014/main" id="{3F368D08-D40E-4F7F-9166-57146C54B4FE}"/>
              </a:ext>
            </a:extLst>
          </p:cNvPr>
          <p:cNvSpPr txBox="1"/>
          <p:nvPr userDrawn="1"/>
        </p:nvSpPr>
        <p:spPr>
          <a:xfrm>
            <a:off x="3739472" y="3659037"/>
            <a:ext cx="2785649" cy="553998"/>
          </a:xfrm>
          <a:prstGeom prst="rect">
            <a:avLst/>
          </a:prstGeom>
          <a:noFill/>
        </p:spPr>
        <p:txBody>
          <a:bodyPr wrap="square" rtlCol="0">
            <a:spAutoFit/>
          </a:bodyPr>
          <a:lstStyle/>
          <a:p>
            <a:r>
              <a:rPr lang="nl-NL" sz="1000" dirty="0">
                <a:latin typeface="+mn-lt"/>
                <a:cs typeface="Arial" panose="020B0604020202020204" pitchFamily="34" charset="0"/>
              </a:rPr>
              <a:t>Howest stock Afbeeldingen kan je downloaden op</a:t>
            </a:r>
          </a:p>
          <a:p>
            <a:r>
              <a:rPr lang="nl-NL" sz="1000" dirty="0">
                <a:latin typeface="+mn-lt"/>
                <a:cs typeface="Arial" panose="020B0604020202020204" pitchFamily="34" charset="0"/>
              </a:rPr>
              <a:t> </a:t>
            </a:r>
            <a:r>
              <a:rPr lang="nl-BE" sz="1000" dirty="0">
                <a:latin typeface="+mn-lt"/>
                <a:hlinkClick r:id="rId4"/>
              </a:rPr>
              <a:t>https://www.flickr.com/photos/howestbe/albums</a:t>
            </a:r>
            <a:endParaRPr lang="nl-NL" sz="1000" dirty="0">
              <a:latin typeface="+mn-lt"/>
              <a:cs typeface="Arial" panose="020B0604020202020204" pitchFamily="34" charset="0"/>
            </a:endParaRPr>
          </a:p>
        </p:txBody>
      </p:sp>
      <p:sp>
        <p:nvSpPr>
          <p:cNvPr id="44" name="TextBox 36">
            <a:extLst>
              <a:ext uri="{FF2B5EF4-FFF2-40B4-BE49-F238E27FC236}">
                <a16:creationId xmlns:a16="http://schemas.microsoft.com/office/drawing/2014/main" id="{F1BAA920-A476-47C6-8DBB-C2C99C48688A}"/>
              </a:ext>
            </a:extLst>
          </p:cNvPr>
          <p:cNvSpPr txBox="1"/>
          <p:nvPr userDrawn="1"/>
        </p:nvSpPr>
        <p:spPr>
          <a:xfrm>
            <a:off x="3744719"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Afbeelding optimaliseren</a:t>
            </a:r>
            <a:endParaRPr lang="en-US" sz="1400" b="1" dirty="0">
              <a:solidFill>
                <a:schemeClr val="tx2"/>
              </a:solidFill>
              <a:latin typeface="+mn-lt"/>
              <a:cs typeface="Arial" panose="020B0604020202020204" pitchFamily="34" charset="0"/>
            </a:endParaRPr>
          </a:p>
        </p:txBody>
      </p:sp>
      <p:cxnSp>
        <p:nvCxnSpPr>
          <p:cNvPr id="45" name="Straight Connector 37">
            <a:extLst>
              <a:ext uri="{FF2B5EF4-FFF2-40B4-BE49-F238E27FC236}">
                <a16:creationId xmlns:a16="http://schemas.microsoft.com/office/drawing/2014/main" id="{7C043D1C-A8E6-4EC8-BA0D-36E15F1CEC1E}"/>
              </a:ext>
            </a:extLst>
          </p:cNvPr>
          <p:cNvCxnSpPr>
            <a:cxnSpLocks/>
          </p:cNvCxnSpPr>
          <p:nvPr userDrawn="1"/>
        </p:nvCxnSpPr>
        <p:spPr>
          <a:xfrm>
            <a:off x="3843206" y="2214279"/>
            <a:ext cx="2650606"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46" name="TextBox 38">
            <a:extLst>
              <a:ext uri="{FF2B5EF4-FFF2-40B4-BE49-F238E27FC236}">
                <a16:creationId xmlns:a16="http://schemas.microsoft.com/office/drawing/2014/main" id="{79C207DC-6067-44B0-A786-DD106419929F}"/>
              </a:ext>
            </a:extLst>
          </p:cNvPr>
          <p:cNvSpPr txBox="1"/>
          <p:nvPr userDrawn="1"/>
        </p:nvSpPr>
        <p:spPr>
          <a:xfrm>
            <a:off x="3743234" y="2275074"/>
            <a:ext cx="2737877" cy="1323439"/>
          </a:xfrm>
          <a:prstGeom prst="rect">
            <a:avLst/>
          </a:prstGeom>
          <a:noFill/>
        </p:spPr>
        <p:txBody>
          <a:bodyPr wrap="square" rtlCol="0">
            <a:spAutoFit/>
          </a:bodyPr>
          <a:lstStyle/>
          <a:p>
            <a:r>
              <a:rPr lang="nl-NL" sz="1000" dirty="0">
                <a:latin typeface="+mn-lt"/>
                <a:cs typeface="Arial" panose="020B0604020202020204" pitchFamily="34" charset="0"/>
              </a:rPr>
              <a:t>Afbeeldingen maken je PPT vaak heel groot, indien nodig kan je ze comprimeren door ze te selecteren naar </a:t>
            </a:r>
            <a:r>
              <a:rPr lang="nl-NL" sz="1000" b="1" dirty="0">
                <a:latin typeface="+mn-lt"/>
                <a:cs typeface="Arial" panose="020B0604020202020204" pitchFamily="34" charset="0"/>
              </a:rPr>
              <a:t>opmaak</a:t>
            </a:r>
            <a:r>
              <a:rPr lang="nl-NL" sz="1000" dirty="0">
                <a:latin typeface="+mn-lt"/>
                <a:cs typeface="Arial" panose="020B0604020202020204" pitchFamily="34" charset="0"/>
              </a:rPr>
              <a:t> te gaan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Daar kan je volgende optie vinden:</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r>
              <a:rPr lang="nl-NL" sz="1000" dirty="0">
                <a:latin typeface="+mn-lt"/>
                <a:cs typeface="Arial" panose="020B0604020202020204" pitchFamily="34" charset="0"/>
              </a:rPr>
              <a:t>Pas dit toe op enkel afbeelding of op allemaal.</a:t>
            </a:r>
          </a:p>
        </p:txBody>
      </p:sp>
      <p:pic>
        <p:nvPicPr>
          <p:cNvPr id="47" name="Afbeelding 46">
            <a:extLst>
              <a:ext uri="{FF2B5EF4-FFF2-40B4-BE49-F238E27FC236}">
                <a16:creationId xmlns:a16="http://schemas.microsoft.com/office/drawing/2014/main" id="{9624625B-2F92-4B10-AD60-3A18C86D1BE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256559" y="3117812"/>
            <a:ext cx="1685925" cy="219075"/>
          </a:xfrm>
          <a:prstGeom prst="rect">
            <a:avLst/>
          </a:prstGeom>
        </p:spPr>
      </p:pic>
      <p:sp>
        <p:nvSpPr>
          <p:cNvPr id="48" name="TextBox 36">
            <a:extLst>
              <a:ext uri="{FF2B5EF4-FFF2-40B4-BE49-F238E27FC236}">
                <a16:creationId xmlns:a16="http://schemas.microsoft.com/office/drawing/2014/main" id="{A7BF0C0F-7298-4E03-99DD-ACBA17F57C1E}"/>
              </a:ext>
            </a:extLst>
          </p:cNvPr>
          <p:cNvSpPr txBox="1"/>
          <p:nvPr userDrawn="1"/>
        </p:nvSpPr>
        <p:spPr>
          <a:xfrm>
            <a:off x="9297501"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Gebruik iconen /logo`s</a:t>
            </a:r>
            <a:endParaRPr lang="en-US" sz="1400" b="1" dirty="0">
              <a:solidFill>
                <a:schemeClr val="tx2"/>
              </a:solidFill>
              <a:latin typeface="+mn-lt"/>
              <a:cs typeface="Arial" panose="020B0604020202020204" pitchFamily="34" charset="0"/>
            </a:endParaRPr>
          </a:p>
        </p:txBody>
      </p:sp>
      <p:sp>
        <p:nvSpPr>
          <p:cNvPr id="50" name="TextBox 38">
            <a:extLst>
              <a:ext uri="{FF2B5EF4-FFF2-40B4-BE49-F238E27FC236}">
                <a16:creationId xmlns:a16="http://schemas.microsoft.com/office/drawing/2014/main" id="{20835A17-C1AD-4185-BDEC-29A8E07ACCF9}"/>
              </a:ext>
            </a:extLst>
          </p:cNvPr>
          <p:cNvSpPr txBox="1"/>
          <p:nvPr userDrawn="1"/>
        </p:nvSpPr>
        <p:spPr>
          <a:xfrm>
            <a:off x="9293556" y="2260350"/>
            <a:ext cx="2788533" cy="1631216"/>
          </a:xfrm>
          <a:prstGeom prst="rect">
            <a:avLst/>
          </a:prstGeom>
          <a:noFill/>
        </p:spPr>
        <p:txBody>
          <a:bodyPr wrap="square" rtlCol="0">
            <a:spAutoFit/>
          </a:bodyPr>
          <a:lstStyle/>
          <a:p>
            <a:r>
              <a:rPr lang="nl-NL" sz="1000" dirty="0">
                <a:latin typeface="+mn-lt"/>
                <a:cs typeface="Arial" panose="020B0604020202020204" pitchFamily="34" charset="0"/>
              </a:rPr>
              <a:t>Copier de iconen/logo`s vanuit de extra slides deze kunnen zonder kwaliteitsverlies vergroot en verkleind worden, maar zorg steeds dat dit uniform is (breedte en hoogte verhoudingen moeten gelijk blijven).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 </a:t>
            </a:r>
            <a:r>
              <a:rPr lang="nl-NL" sz="1000" b="1" dirty="0">
                <a:latin typeface="+mn-lt"/>
                <a:cs typeface="Arial" panose="020B0604020202020204" pitchFamily="34" charset="0"/>
              </a:rPr>
              <a:t>Sleep hiervoor aan de witte bolletjes op de hoeken maar hou SHIFT ingedrukt</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p:txBody>
      </p:sp>
      <p:sp>
        <p:nvSpPr>
          <p:cNvPr id="51" name="TextBox 36">
            <a:extLst>
              <a:ext uri="{FF2B5EF4-FFF2-40B4-BE49-F238E27FC236}">
                <a16:creationId xmlns:a16="http://schemas.microsoft.com/office/drawing/2014/main" id="{A49F9C38-87B6-450F-AEDC-3FCD28F601C2}"/>
              </a:ext>
            </a:extLst>
          </p:cNvPr>
          <p:cNvSpPr txBox="1"/>
          <p:nvPr userDrawn="1"/>
        </p:nvSpPr>
        <p:spPr>
          <a:xfrm>
            <a:off x="6519002" y="5696112"/>
            <a:ext cx="2376264" cy="523220"/>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Aanpassen datum en voettekst</a:t>
            </a:r>
            <a:endParaRPr lang="en-US" sz="1400" b="1" dirty="0">
              <a:solidFill>
                <a:schemeClr val="tx2"/>
              </a:solidFill>
              <a:latin typeface="+mn-lt"/>
              <a:cs typeface="Arial" panose="020B0604020202020204" pitchFamily="34" charset="0"/>
            </a:endParaRPr>
          </a:p>
        </p:txBody>
      </p:sp>
      <p:sp>
        <p:nvSpPr>
          <p:cNvPr id="53" name="TextBox 38">
            <a:extLst>
              <a:ext uri="{FF2B5EF4-FFF2-40B4-BE49-F238E27FC236}">
                <a16:creationId xmlns:a16="http://schemas.microsoft.com/office/drawing/2014/main" id="{B01ED82F-70A2-429E-B6BF-0F3557673A03}"/>
              </a:ext>
            </a:extLst>
          </p:cNvPr>
          <p:cNvSpPr txBox="1"/>
          <p:nvPr userDrawn="1"/>
        </p:nvSpPr>
        <p:spPr>
          <a:xfrm>
            <a:off x="6510860" y="6436655"/>
            <a:ext cx="2759700" cy="1938992"/>
          </a:xfrm>
          <a:prstGeom prst="rect">
            <a:avLst/>
          </a:prstGeom>
          <a:noFill/>
        </p:spPr>
        <p:txBody>
          <a:bodyPr wrap="square" rtlCol="0">
            <a:spAutoFit/>
          </a:bodyPr>
          <a:lstStyle/>
          <a:p>
            <a:r>
              <a:rPr lang="nl-NL" sz="1000" dirty="0">
                <a:latin typeface="+mn-lt"/>
                <a:cs typeface="Arial" panose="020B0604020202020204" pitchFamily="34" charset="0"/>
              </a:rPr>
              <a:t>Pas de voettekst niet rechtstreeks aan maar ga via invoegen en klik op:</a:t>
            </a: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r>
              <a:rPr lang="nl-NL" sz="1000" b="0" dirty="0">
                <a:latin typeface="+mn-lt"/>
                <a:cs typeface="Arial" panose="020B0604020202020204" pitchFamily="34" charset="0"/>
              </a:rPr>
              <a:t>Daar kan je deze aanpassen en toepassen op de slide of op alle slides.</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p:txBody>
      </p:sp>
      <p:pic>
        <p:nvPicPr>
          <p:cNvPr id="54" name="Afbeelding 53">
            <a:extLst>
              <a:ext uri="{FF2B5EF4-FFF2-40B4-BE49-F238E27FC236}">
                <a16:creationId xmlns:a16="http://schemas.microsoft.com/office/drawing/2014/main" id="{B1027754-1E8B-4EB4-A7C1-3942817B5059}"/>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693592" y="6936447"/>
            <a:ext cx="527417" cy="574649"/>
          </a:xfrm>
          <a:prstGeom prst="rect">
            <a:avLst/>
          </a:prstGeom>
        </p:spPr>
      </p:pic>
      <p:sp>
        <p:nvSpPr>
          <p:cNvPr id="55" name="TextBox 46">
            <a:extLst>
              <a:ext uri="{FF2B5EF4-FFF2-40B4-BE49-F238E27FC236}">
                <a16:creationId xmlns:a16="http://schemas.microsoft.com/office/drawing/2014/main" id="{1811EA10-E46A-4FD9-BEB9-88794940FB36}"/>
              </a:ext>
            </a:extLst>
          </p:cNvPr>
          <p:cNvSpPr txBox="1"/>
          <p:nvPr userDrawn="1"/>
        </p:nvSpPr>
        <p:spPr>
          <a:xfrm>
            <a:off x="14860914" y="7140510"/>
            <a:ext cx="2752302" cy="707886"/>
          </a:xfrm>
          <a:prstGeom prst="rect">
            <a:avLst/>
          </a:prstGeom>
          <a:noFill/>
        </p:spPr>
        <p:txBody>
          <a:bodyPr wrap="square" rtlCol="0">
            <a:spAutoFit/>
          </a:bodyPr>
          <a:lstStyle/>
          <a:p>
            <a:r>
              <a:rPr lang="nl-NL" sz="1000" dirty="0">
                <a:latin typeface="+mn-lt"/>
                <a:cs typeface="Arial" panose="020B0604020202020204" pitchFamily="34" charset="0"/>
              </a:rPr>
              <a:t>Indien je per ongeluk elementen verschoven hebt in de </a:t>
            </a:r>
            <a:r>
              <a:rPr lang="nl-NL" sz="1000" dirty="0" err="1">
                <a:latin typeface="+mn-lt"/>
                <a:cs typeface="Arial" panose="020B0604020202020204" pitchFamily="34" charset="0"/>
              </a:rPr>
              <a:t>layout</a:t>
            </a:r>
            <a:r>
              <a:rPr lang="nl-NL" sz="1000" dirty="0">
                <a:latin typeface="+mn-lt"/>
                <a:cs typeface="Arial" panose="020B0604020202020204" pitchFamily="34" charset="0"/>
              </a:rPr>
              <a:t>, pas opnieuw de juiste template toe:</a:t>
            </a:r>
          </a:p>
          <a:p>
            <a:endParaRPr lang="nl-NL" sz="1000" b="1" dirty="0">
              <a:latin typeface="+mn-lt"/>
              <a:cs typeface="Arial" panose="020B0604020202020204" pitchFamily="34" charset="0"/>
            </a:endParaRPr>
          </a:p>
          <a:p>
            <a:r>
              <a:rPr lang="nl-NL" sz="1000" b="1" dirty="0">
                <a:latin typeface="+mn-lt"/>
                <a:cs typeface="Arial" panose="020B0604020202020204" pitchFamily="34" charset="0"/>
              </a:rPr>
              <a:t> (rechtsklikken op de slide &gt; indeling)</a:t>
            </a:r>
          </a:p>
        </p:txBody>
      </p:sp>
      <p:sp>
        <p:nvSpPr>
          <p:cNvPr id="56" name="TextBox 36">
            <a:extLst>
              <a:ext uri="{FF2B5EF4-FFF2-40B4-BE49-F238E27FC236}">
                <a16:creationId xmlns:a16="http://schemas.microsoft.com/office/drawing/2014/main" id="{C65E0A94-0AE2-4BF0-94F3-981F51FDAD58}"/>
              </a:ext>
            </a:extLst>
          </p:cNvPr>
          <p:cNvSpPr txBox="1"/>
          <p:nvPr userDrawn="1"/>
        </p:nvSpPr>
        <p:spPr>
          <a:xfrm>
            <a:off x="14856440" y="640785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Reset </a:t>
            </a:r>
            <a:r>
              <a:rPr lang="nl-NL" sz="1400" b="1" dirty="0" err="1">
                <a:solidFill>
                  <a:schemeClr val="tx2"/>
                </a:solidFill>
                <a:latin typeface="+mn-lt"/>
                <a:cs typeface="Arial" panose="020B0604020202020204" pitchFamily="34" charset="0"/>
              </a:rPr>
              <a:t>layout</a:t>
            </a:r>
            <a:endParaRPr lang="en-US" sz="1400" b="1" dirty="0">
              <a:solidFill>
                <a:schemeClr val="tx2"/>
              </a:solidFill>
              <a:latin typeface="+mn-lt"/>
              <a:cs typeface="Arial" panose="020B0604020202020204" pitchFamily="34" charset="0"/>
            </a:endParaRPr>
          </a:p>
        </p:txBody>
      </p:sp>
      <p:cxnSp>
        <p:nvCxnSpPr>
          <p:cNvPr id="57" name="Straight Connector 37">
            <a:extLst>
              <a:ext uri="{FF2B5EF4-FFF2-40B4-BE49-F238E27FC236}">
                <a16:creationId xmlns:a16="http://schemas.microsoft.com/office/drawing/2014/main" id="{31B0A778-7F67-4F32-A787-07E1420116D2}"/>
              </a:ext>
            </a:extLst>
          </p:cNvPr>
          <p:cNvCxnSpPr>
            <a:cxnSpLocks/>
          </p:cNvCxnSpPr>
          <p:nvPr userDrawn="1"/>
        </p:nvCxnSpPr>
        <p:spPr>
          <a:xfrm>
            <a:off x="14941583" y="7080206"/>
            <a:ext cx="2658217"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3" name="Tekstvak 2">
            <a:extLst>
              <a:ext uri="{FF2B5EF4-FFF2-40B4-BE49-F238E27FC236}">
                <a16:creationId xmlns:a16="http://schemas.microsoft.com/office/drawing/2014/main" id="{A83EF73B-00D5-4305-8A60-F766C7797476}"/>
              </a:ext>
            </a:extLst>
          </p:cNvPr>
          <p:cNvSpPr txBox="1"/>
          <p:nvPr userDrawn="1"/>
        </p:nvSpPr>
        <p:spPr>
          <a:xfrm>
            <a:off x="998692" y="825823"/>
            <a:ext cx="11377048" cy="677108"/>
          </a:xfrm>
          <a:prstGeom prst="rect">
            <a:avLst/>
          </a:prstGeom>
          <a:noFill/>
        </p:spPr>
        <p:txBody>
          <a:bodyPr wrap="square" lIns="0" tIns="0" rIns="0" bIns="0" rtlCol="0">
            <a:spAutoFit/>
          </a:bodyPr>
          <a:lstStyle/>
          <a:p>
            <a:r>
              <a:rPr lang="nl-NL" sz="4400" dirty="0">
                <a:latin typeface="Arial Rounded MT Bold" panose="020F0704030504030204" pitchFamily="34" charset="0"/>
              </a:rPr>
              <a:t>Gebruik Howest template </a:t>
            </a:r>
            <a:r>
              <a:rPr lang="nl-NL" sz="1100" dirty="0">
                <a:latin typeface="Arial Rounded MT Bold" panose="020F0704030504030204" pitchFamily="34" charset="0"/>
              </a:rPr>
              <a:t>versie 2.0</a:t>
            </a:r>
            <a:endParaRPr lang="nl-BE" sz="1100" dirty="0">
              <a:latin typeface="Arial Rounded MT Bold" panose="020F0704030504030204" pitchFamily="34" charset="0"/>
            </a:endParaRPr>
          </a:p>
        </p:txBody>
      </p:sp>
      <p:sp>
        <p:nvSpPr>
          <p:cNvPr id="58" name="TextBox 5">
            <a:extLst>
              <a:ext uri="{FF2B5EF4-FFF2-40B4-BE49-F238E27FC236}">
                <a16:creationId xmlns:a16="http://schemas.microsoft.com/office/drawing/2014/main" id="{0EE007A9-4C6B-4E19-8BD5-A5B91873D589}"/>
              </a:ext>
            </a:extLst>
          </p:cNvPr>
          <p:cNvSpPr txBox="1"/>
          <p:nvPr userDrawn="1"/>
        </p:nvSpPr>
        <p:spPr>
          <a:xfrm>
            <a:off x="6527017"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Tekst niveaus</a:t>
            </a:r>
            <a:endParaRPr lang="en-US" sz="1400" b="1" dirty="0">
              <a:solidFill>
                <a:schemeClr val="tx2"/>
              </a:solidFill>
              <a:latin typeface="+mn-lt"/>
              <a:cs typeface="Arial" panose="020B0604020202020204" pitchFamily="34" charset="0"/>
            </a:endParaRPr>
          </a:p>
        </p:txBody>
      </p:sp>
      <p:sp>
        <p:nvSpPr>
          <p:cNvPr id="62" name="TextBox 10">
            <a:extLst>
              <a:ext uri="{FF2B5EF4-FFF2-40B4-BE49-F238E27FC236}">
                <a16:creationId xmlns:a16="http://schemas.microsoft.com/office/drawing/2014/main" id="{31597EE0-D92E-4F12-9898-CE26C4965B73}"/>
              </a:ext>
            </a:extLst>
          </p:cNvPr>
          <p:cNvSpPr txBox="1"/>
          <p:nvPr userDrawn="1"/>
        </p:nvSpPr>
        <p:spPr>
          <a:xfrm>
            <a:off x="6525467" y="2250825"/>
            <a:ext cx="2766076" cy="400110"/>
          </a:xfrm>
          <a:prstGeom prst="rect">
            <a:avLst/>
          </a:prstGeom>
          <a:noFill/>
        </p:spPr>
        <p:txBody>
          <a:bodyPr wrap="square" rtlCol="0">
            <a:spAutoFit/>
          </a:bodyPr>
          <a:lstStyle/>
          <a:p>
            <a:r>
              <a:rPr lang="nl-BE" sz="1000" dirty="0"/>
              <a:t>Titelfont is </a:t>
            </a:r>
            <a:r>
              <a:rPr lang="nl-BE" sz="1000" dirty="0" err="1"/>
              <a:t>Arial</a:t>
            </a:r>
            <a:r>
              <a:rPr lang="nl-BE" sz="1000" dirty="0"/>
              <a:t> </a:t>
            </a:r>
            <a:r>
              <a:rPr lang="nl-BE" sz="1000" dirty="0" err="1"/>
              <a:t>Rounded</a:t>
            </a:r>
            <a:r>
              <a:rPr lang="nl-BE" sz="1000" dirty="0"/>
              <a:t> MT </a:t>
            </a:r>
            <a:r>
              <a:rPr lang="nl-BE" sz="1000" dirty="0" err="1"/>
              <a:t>Bold</a:t>
            </a:r>
            <a:endParaRPr lang="nl-BE" sz="1000" dirty="0"/>
          </a:p>
          <a:p>
            <a:r>
              <a:rPr lang="en-US" sz="1000" dirty="0" err="1"/>
              <a:t>Daarnaast</a:t>
            </a:r>
            <a:r>
              <a:rPr lang="en-US" sz="1000" dirty="0"/>
              <a:t> </a:t>
            </a:r>
            <a:r>
              <a:rPr lang="en-US" sz="1000" dirty="0" err="1"/>
              <a:t>voor</a:t>
            </a:r>
            <a:r>
              <a:rPr lang="en-US" sz="1000" dirty="0"/>
              <a:t> </a:t>
            </a:r>
            <a:r>
              <a:rPr lang="en-US" sz="1000" dirty="0" err="1"/>
              <a:t>tekst</a:t>
            </a:r>
            <a:r>
              <a:rPr lang="en-US" sz="1000" dirty="0"/>
              <a:t> Calibri </a:t>
            </a:r>
            <a:r>
              <a:rPr lang="en-US" sz="1000" dirty="0" err="1"/>
              <a:t>gebruiken</a:t>
            </a:r>
            <a:endParaRPr lang="en-US" sz="1000" dirty="0"/>
          </a:p>
        </p:txBody>
      </p:sp>
      <p:sp>
        <p:nvSpPr>
          <p:cNvPr id="66" name="TextBox 15">
            <a:extLst>
              <a:ext uri="{FF2B5EF4-FFF2-40B4-BE49-F238E27FC236}">
                <a16:creationId xmlns:a16="http://schemas.microsoft.com/office/drawing/2014/main" id="{B726A7B0-FC55-4FD2-B93B-47F52DFE16C4}"/>
              </a:ext>
            </a:extLst>
          </p:cNvPr>
          <p:cNvSpPr txBox="1"/>
          <p:nvPr userDrawn="1"/>
        </p:nvSpPr>
        <p:spPr>
          <a:xfrm>
            <a:off x="6512729" y="2952175"/>
            <a:ext cx="1376953" cy="246221"/>
          </a:xfrm>
          <a:prstGeom prst="rect">
            <a:avLst/>
          </a:prstGeom>
          <a:noFill/>
        </p:spPr>
        <p:txBody>
          <a:bodyPr wrap="square" rtlCol="0">
            <a:spAutoFit/>
          </a:bodyPr>
          <a:lstStyle/>
          <a:p>
            <a:r>
              <a:rPr lang="nl-NL" sz="1000" b="1" dirty="0">
                <a:solidFill>
                  <a:schemeClr val="tx2"/>
                </a:solidFill>
                <a:latin typeface="Arial" panose="020B0604020202020204" pitchFamily="34" charset="0"/>
                <a:cs typeface="Arial" panose="020B0604020202020204" pitchFamily="34" charset="0"/>
              </a:rPr>
              <a:t>Tekstgroottes</a:t>
            </a:r>
            <a:endParaRPr lang="en-US" sz="1000" b="1" dirty="0">
              <a:solidFill>
                <a:schemeClr val="tx2"/>
              </a:solidFill>
              <a:latin typeface="Arial" panose="020B0604020202020204" pitchFamily="34" charset="0"/>
              <a:cs typeface="Arial" panose="020B0604020202020204" pitchFamily="34" charset="0"/>
            </a:endParaRPr>
          </a:p>
        </p:txBody>
      </p:sp>
      <p:sp>
        <p:nvSpPr>
          <p:cNvPr id="67" name="TextBox 16">
            <a:extLst>
              <a:ext uri="{FF2B5EF4-FFF2-40B4-BE49-F238E27FC236}">
                <a16:creationId xmlns:a16="http://schemas.microsoft.com/office/drawing/2014/main" id="{B45A2199-B972-4A30-9A14-4D403AB25F33}"/>
              </a:ext>
            </a:extLst>
          </p:cNvPr>
          <p:cNvSpPr txBox="1"/>
          <p:nvPr userDrawn="1"/>
        </p:nvSpPr>
        <p:spPr>
          <a:xfrm>
            <a:off x="6869009" y="3752065"/>
            <a:ext cx="1854206" cy="246221"/>
          </a:xfrm>
          <a:prstGeom prst="rect">
            <a:avLst/>
          </a:prstGeom>
          <a:noFill/>
        </p:spPr>
        <p:txBody>
          <a:bodyPr wrap="square" rtlCol="0">
            <a:spAutoFit/>
          </a:bodyPr>
          <a:lstStyle/>
          <a:p>
            <a:r>
              <a:rPr lang="nl-NL" sz="1000" dirty="0">
                <a:latin typeface="+mj-lt"/>
                <a:cs typeface="Arial" panose="020B0604020202020204" pitchFamily="34" charset="0"/>
              </a:rPr>
              <a:t>Platte tekst (36 </a:t>
            </a:r>
            <a:r>
              <a:rPr lang="nl-NL" sz="1000" dirty="0" err="1">
                <a:latin typeface="+mj-lt"/>
                <a:cs typeface="Arial" panose="020B0604020202020204" pitchFamily="34" charset="0"/>
              </a:rPr>
              <a:t>pt</a:t>
            </a:r>
            <a:r>
              <a:rPr lang="nl-NL" sz="1000" dirty="0">
                <a:latin typeface="+mj-lt"/>
                <a:cs typeface="Arial" panose="020B0604020202020204" pitchFamily="34" charset="0"/>
              </a:rPr>
              <a:t>.)</a:t>
            </a:r>
            <a:endParaRPr lang="en-US" sz="1000" dirty="0">
              <a:latin typeface="+mj-lt"/>
              <a:cs typeface="Arial" panose="020B0604020202020204" pitchFamily="34" charset="0"/>
            </a:endParaRPr>
          </a:p>
        </p:txBody>
      </p:sp>
      <p:sp>
        <p:nvSpPr>
          <p:cNvPr id="68" name="TextBox 17">
            <a:extLst>
              <a:ext uri="{FF2B5EF4-FFF2-40B4-BE49-F238E27FC236}">
                <a16:creationId xmlns:a16="http://schemas.microsoft.com/office/drawing/2014/main" id="{3DCF2DEA-CE41-45EC-9BEC-E689AE264D8C}"/>
              </a:ext>
            </a:extLst>
          </p:cNvPr>
          <p:cNvSpPr txBox="1"/>
          <p:nvPr userDrawn="1"/>
        </p:nvSpPr>
        <p:spPr>
          <a:xfrm>
            <a:off x="6866337" y="4021905"/>
            <a:ext cx="1854206" cy="246221"/>
          </a:xfrm>
          <a:prstGeom prst="rect">
            <a:avLst/>
          </a:prstGeom>
          <a:noFill/>
        </p:spPr>
        <p:txBody>
          <a:bodyPr wrap="square" rtlCol="0">
            <a:spAutoFit/>
          </a:bodyPr>
          <a:lstStyle/>
          <a:p>
            <a:pPr marL="171450" indent="-171450">
              <a:buFont typeface="Arial" panose="020B0604020202020204" pitchFamily="34" charset="0"/>
              <a:buChar char="•"/>
            </a:pPr>
            <a:r>
              <a:rPr lang="nl-NL" sz="1000" dirty="0" err="1">
                <a:latin typeface="+mj-lt"/>
                <a:cs typeface="Arial" panose="020B0604020202020204" pitchFamily="34" charset="0"/>
              </a:rPr>
              <a:t>Bullet</a:t>
            </a:r>
            <a:r>
              <a:rPr lang="nl-NL" sz="1000" dirty="0">
                <a:latin typeface="+mj-lt"/>
                <a:cs typeface="Arial" panose="020B0604020202020204" pitchFamily="34" charset="0"/>
              </a:rPr>
              <a:t> (36 </a:t>
            </a:r>
            <a:r>
              <a:rPr lang="nl-NL" sz="1000" dirty="0" err="1">
                <a:latin typeface="+mj-lt"/>
                <a:cs typeface="Arial" panose="020B0604020202020204" pitchFamily="34" charset="0"/>
              </a:rPr>
              <a:t>pt</a:t>
            </a:r>
            <a:r>
              <a:rPr lang="nl-NL" sz="1000" dirty="0">
                <a:latin typeface="+mj-lt"/>
                <a:cs typeface="Arial" panose="020B0604020202020204" pitchFamily="34" charset="0"/>
              </a:rPr>
              <a:t>.)</a:t>
            </a:r>
            <a:endParaRPr lang="en-US" sz="1000" dirty="0">
              <a:latin typeface="+mj-lt"/>
              <a:cs typeface="Arial" panose="020B0604020202020204" pitchFamily="34" charset="0"/>
            </a:endParaRPr>
          </a:p>
        </p:txBody>
      </p:sp>
      <p:sp>
        <p:nvSpPr>
          <p:cNvPr id="69" name="TextBox 18">
            <a:extLst>
              <a:ext uri="{FF2B5EF4-FFF2-40B4-BE49-F238E27FC236}">
                <a16:creationId xmlns:a16="http://schemas.microsoft.com/office/drawing/2014/main" id="{24DD9C80-0A47-4BD6-9C48-115A5ED8F097}"/>
              </a:ext>
            </a:extLst>
          </p:cNvPr>
          <p:cNvSpPr txBox="1"/>
          <p:nvPr userDrawn="1"/>
        </p:nvSpPr>
        <p:spPr>
          <a:xfrm>
            <a:off x="6952508" y="4321748"/>
            <a:ext cx="1693619" cy="246221"/>
          </a:xfrm>
          <a:prstGeom prst="rect">
            <a:avLst/>
          </a:prstGeom>
          <a:noFill/>
        </p:spPr>
        <p:txBody>
          <a:bodyPr wrap="square" rtlCol="0">
            <a:spAutoFit/>
          </a:bodyPr>
          <a:lstStyle/>
          <a:p>
            <a:pPr marL="360363" lvl="1" indent="-180975">
              <a:buFont typeface="Arial" panose="020B0604020202020204" pitchFamily="34" charset="0"/>
              <a:buChar char="•"/>
            </a:pPr>
            <a:r>
              <a:rPr lang="nl-NL" sz="1000" dirty="0">
                <a:latin typeface="+mj-lt"/>
                <a:cs typeface="Arial" panose="020B0604020202020204" pitchFamily="34" charset="0"/>
              </a:rPr>
              <a:t>Sub </a:t>
            </a:r>
            <a:r>
              <a:rPr lang="nl-NL" sz="1000" dirty="0" err="1">
                <a:latin typeface="+mj-lt"/>
                <a:cs typeface="Arial" panose="020B0604020202020204" pitchFamily="34" charset="0"/>
              </a:rPr>
              <a:t>Bullet</a:t>
            </a:r>
            <a:r>
              <a:rPr lang="nl-NL" sz="1000" dirty="0">
                <a:latin typeface="+mj-lt"/>
                <a:cs typeface="Arial" panose="020B0604020202020204" pitchFamily="34" charset="0"/>
              </a:rPr>
              <a:t> (30 </a:t>
            </a:r>
            <a:r>
              <a:rPr lang="nl-NL" sz="1000" dirty="0" err="1">
                <a:latin typeface="+mj-lt"/>
                <a:cs typeface="Arial" panose="020B0604020202020204" pitchFamily="34" charset="0"/>
              </a:rPr>
              <a:t>pt</a:t>
            </a:r>
            <a:r>
              <a:rPr lang="nl-NL" sz="1000" dirty="0">
                <a:latin typeface="+mj-lt"/>
                <a:cs typeface="Arial" panose="020B0604020202020204" pitchFamily="34" charset="0"/>
              </a:rPr>
              <a:t>.)</a:t>
            </a:r>
            <a:endParaRPr lang="en-US" sz="1000" dirty="0">
              <a:latin typeface="+mj-lt"/>
              <a:cs typeface="Arial" panose="020B0604020202020204" pitchFamily="34" charset="0"/>
            </a:endParaRPr>
          </a:p>
        </p:txBody>
      </p:sp>
      <p:sp>
        <p:nvSpPr>
          <p:cNvPr id="70" name="TextBox 19">
            <a:extLst>
              <a:ext uri="{FF2B5EF4-FFF2-40B4-BE49-F238E27FC236}">
                <a16:creationId xmlns:a16="http://schemas.microsoft.com/office/drawing/2014/main" id="{CAEC4801-5397-41B9-9E72-5DDEA520036D}"/>
              </a:ext>
            </a:extLst>
          </p:cNvPr>
          <p:cNvSpPr txBox="1"/>
          <p:nvPr userDrawn="1"/>
        </p:nvSpPr>
        <p:spPr>
          <a:xfrm>
            <a:off x="6952508" y="4628174"/>
            <a:ext cx="1693619" cy="246221"/>
          </a:xfrm>
          <a:prstGeom prst="rect">
            <a:avLst/>
          </a:prstGeom>
          <a:noFill/>
        </p:spPr>
        <p:txBody>
          <a:bodyPr wrap="square" rtlCol="0">
            <a:spAutoFit/>
          </a:bodyPr>
          <a:lstStyle/>
          <a:p>
            <a:r>
              <a:rPr lang="nl-NL" sz="1000" b="1" dirty="0">
                <a:solidFill>
                  <a:schemeClr val="tx2"/>
                </a:solidFill>
                <a:latin typeface="+mj-lt"/>
                <a:cs typeface="Arial" panose="020B0604020202020204" pitchFamily="34" charset="0"/>
              </a:rPr>
              <a:t>Kopje (24 </a:t>
            </a:r>
            <a:r>
              <a:rPr lang="nl-NL" sz="1000" b="1" dirty="0" err="1">
                <a:solidFill>
                  <a:schemeClr val="tx2"/>
                </a:solidFill>
                <a:latin typeface="+mj-lt"/>
                <a:cs typeface="Arial" panose="020B0604020202020204" pitchFamily="34" charset="0"/>
              </a:rPr>
              <a:t>pt</a:t>
            </a:r>
            <a:r>
              <a:rPr lang="nl-NL" sz="1000" b="1" dirty="0">
                <a:solidFill>
                  <a:schemeClr val="tx2"/>
                </a:solidFill>
                <a:latin typeface="+mj-lt"/>
                <a:cs typeface="Arial" panose="020B0604020202020204" pitchFamily="34" charset="0"/>
              </a:rPr>
              <a:t>)</a:t>
            </a:r>
            <a:endParaRPr lang="en-US" sz="1000" b="1" dirty="0">
              <a:solidFill>
                <a:schemeClr val="tx2"/>
              </a:solidFill>
              <a:latin typeface="+mj-lt"/>
              <a:cs typeface="Arial" panose="020B0604020202020204" pitchFamily="34" charset="0"/>
            </a:endParaRPr>
          </a:p>
        </p:txBody>
      </p:sp>
      <p:sp>
        <p:nvSpPr>
          <p:cNvPr id="71" name="TextBox 20">
            <a:extLst>
              <a:ext uri="{FF2B5EF4-FFF2-40B4-BE49-F238E27FC236}">
                <a16:creationId xmlns:a16="http://schemas.microsoft.com/office/drawing/2014/main" id="{D9D1C5E5-2606-4C2B-AD14-1AC2583A5B60}"/>
              </a:ext>
            </a:extLst>
          </p:cNvPr>
          <p:cNvSpPr txBox="1"/>
          <p:nvPr userDrawn="1"/>
        </p:nvSpPr>
        <p:spPr>
          <a:xfrm>
            <a:off x="6942268" y="4934969"/>
            <a:ext cx="1693619" cy="246221"/>
          </a:xfrm>
          <a:prstGeom prst="rect">
            <a:avLst/>
          </a:prstGeom>
          <a:noFill/>
        </p:spPr>
        <p:txBody>
          <a:bodyPr wrap="square" rtlCol="0">
            <a:spAutoFit/>
          </a:bodyPr>
          <a:lstStyle/>
          <a:p>
            <a:r>
              <a:rPr lang="nl-NL" sz="1000" i="1" dirty="0">
                <a:solidFill>
                  <a:schemeClr val="tx2"/>
                </a:solidFill>
                <a:latin typeface="+mj-lt"/>
                <a:cs typeface="Arial" panose="020B0604020202020204" pitchFamily="34" charset="0"/>
              </a:rPr>
              <a:t>Kopje (16 </a:t>
            </a:r>
            <a:r>
              <a:rPr lang="nl-NL" sz="1000" i="1" dirty="0" err="1">
                <a:solidFill>
                  <a:schemeClr val="tx2"/>
                </a:solidFill>
                <a:latin typeface="+mj-lt"/>
                <a:cs typeface="Arial" panose="020B0604020202020204" pitchFamily="34" charset="0"/>
              </a:rPr>
              <a:t>pt</a:t>
            </a:r>
            <a:r>
              <a:rPr lang="nl-NL" sz="1000" i="1" dirty="0">
                <a:solidFill>
                  <a:schemeClr val="tx2"/>
                </a:solidFill>
                <a:latin typeface="+mj-lt"/>
                <a:cs typeface="Arial" panose="020B0604020202020204" pitchFamily="34" charset="0"/>
              </a:rPr>
              <a:t>)</a:t>
            </a:r>
            <a:endParaRPr lang="en-US" sz="1000" i="1" dirty="0">
              <a:solidFill>
                <a:schemeClr val="tx2"/>
              </a:solidFill>
              <a:latin typeface="+mj-lt"/>
              <a:cs typeface="Arial" panose="020B0604020202020204" pitchFamily="34" charset="0"/>
            </a:endParaRPr>
          </a:p>
        </p:txBody>
      </p:sp>
      <p:grpSp>
        <p:nvGrpSpPr>
          <p:cNvPr id="72" name="Group 21">
            <a:extLst>
              <a:ext uri="{FF2B5EF4-FFF2-40B4-BE49-F238E27FC236}">
                <a16:creationId xmlns:a16="http://schemas.microsoft.com/office/drawing/2014/main" id="{DCA6FBB8-0B5B-4B20-A40A-69E72333338B}"/>
              </a:ext>
            </a:extLst>
          </p:cNvPr>
          <p:cNvGrpSpPr/>
          <p:nvPr userDrawn="1"/>
        </p:nvGrpSpPr>
        <p:grpSpPr>
          <a:xfrm>
            <a:off x="6610470" y="3730564"/>
            <a:ext cx="288032" cy="276999"/>
            <a:chOff x="12492689" y="2721406"/>
            <a:chExt cx="288032" cy="276999"/>
          </a:xfrm>
          <a:solidFill>
            <a:srgbClr val="44C8F5"/>
          </a:solidFill>
        </p:grpSpPr>
        <p:sp>
          <p:nvSpPr>
            <p:cNvPr id="73" name="Rectangle 22">
              <a:extLst>
                <a:ext uri="{FF2B5EF4-FFF2-40B4-BE49-F238E27FC236}">
                  <a16:creationId xmlns:a16="http://schemas.microsoft.com/office/drawing/2014/main" id="{3303F621-D257-4446-9687-E7B2F2A348BB}"/>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4" name="TextBox 23">
              <a:extLst>
                <a:ext uri="{FF2B5EF4-FFF2-40B4-BE49-F238E27FC236}">
                  <a16:creationId xmlns:a16="http://schemas.microsoft.com/office/drawing/2014/main" id="{638D987B-415A-4A7F-B50E-3D051A5A2279}"/>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1</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75" name="Group 24">
            <a:extLst>
              <a:ext uri="{FF2B5EF4-FFF2-40B4-BE49-F238E27FC236}">
                <a16:creationId xmlns:a16="http://schemas.microsoft.com/office/drawing/2014/main" id="{BCA00273-5CEB-457A-B685-1DA8F51D1E49}"/>
              </a:ext>
            </a:extLst>
          </p:cNvPr>
          <p:cNvGrpSpPr/>
          <p:nvPr userDrawn="1"/>
        </p:nvGrpSpPr>
        <p:grpSpPr>
          <a:xfrm>
            <a:off x="6609883" y="4024410"/>
            <a:ext cx="288032" cy="276999"/>
            <a:chOff x="12492689" y="2721406"/>
            <a:chExt cx="288032" cy="276999"/>
          </a:xfrm>
          <a:solidFill>
            <a:srgbClr val="44C8F5"/>
          </a:solidFill>
        </p:grpSpPr>
        <p:sp>
          <p:nvSpPr>
            <p:cNvPr id="76" name="Rectangle 25">
              <a:extLst>
                <a:ext uri="{FF2B5EF4-FFF2-40B4-BE49-F238E27FC236}">
                  <a16:creationId xmlns:a16="http://schemas.microsoft.com/office/drawing/2014/main" id="{9BE469DF-3E44-4806-BC3E-332EC0E9A62E}"/>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7" name="TextBox 26">
              <a:extLst>
                <a:ext uri="{FF2B5EF4-FFF2-40B4-BE49-F238E27FC236}">
                  <a16:creationId xmlns:a16="http://schemas.microsoft.com/office/drawing/2014/main" id="{FA9897B3-A75D-4D9B-8C4C-11A1188D6182}"/>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2</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78" name="Group 27">
            <a:extLst>
              <a:ext uri="{FF2B5EF4-FFF2-40B4-BE49-F238E27FC236}">
                <a16:creationId xmlns:a16="http://schemas.microsoft.com/office/drawing/2014/main" id="{E6820C75-E2AB-4C6C-B67B-ED4C50FDF6F2}"/>
              </a:ext>
            </a:extLst>
          </p:cNvPr>
          <p:cNvGrpSpPr/>
          <p:nvPr userDrawn="1"/>
        </p:nvGrpSpPr>
        <p:grpSpPr>
          <a:xfrm>
            <a:off x="6610470" y="4321748"/>
            <a:ext cx="288032" cy="276999"/>
            <a:chOff x="12492689" y="2721406"/>
            <a:chExt cx="288032" cy="276999"/>
          </a:xfrm>
          <a:solidFill>
            <a:srgbClr val="44C8F5"/>
          </a:solidFill>
        </p:grpSpPr>
        <p:sp>
          <p:nvSpPr>
            <p:cNvPr id="79" name="Rectangle 28">
              <a:extLst>
                <a:ext uri="{FF2B5EF4-FFF2-40B4-BE49-F238E27FC236}">
                  <a16:creationId xmlns:a16="http://schemas.microsoft.com/office/drawing/2014/main" id="{34F4BD05-AF9E-4547-8D4D-A8FE59DADE92}"/>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0" name="TextBox 29">
              <a:extLst>
                <a:ext uri="{FF2B5EF4-FFF2-40B4-BE49-F238E27FC236}">
                  <a16:creationId xmlns:a16="http://schemas.microsoft.com/office/drawing/2014/main" id="{03C54032-59B5-401F-8867-DAD8B493A21D}"/>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3</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81" name="Group 30">
            <a:extLst>
              <a:ext uri="{FF2B5EF4-FFF2-40B4-BE49-F238E27FC236}">
                <a16:creationId xmlns:a16="http://schemas.microsoft.com/office/drawing/2014/main" id="{3B0AE87D-B7D1-4FB1-BB7C-FBCC97F67006}"/>
              </a:ext>
            </a:extLst>
          </p:cNvPr>
          <p:cNvGrpSpPr/>
          <p:nvPr userDrawn="1"/>
        </p:nvGrpSpPr>
        <p:grpSpPr>
          <a:xfrm>
            <a:off x="6610470" y="4628174"/>
            <a:ext cx="288032" cy="276999"/>
            <a:chOff x="12492689" y="2721406"/>
            <a:chExt cx="288032" cy="276999"/>
          </a:xfrm>
          <a:solidFill>
            <a:srgbClr val="44C8F5"/>
          </a:solidFill>
        </p:grpSpPr>
        <p:sp>
          <p:nvSpPr>
            <p:cNvPr id="82" name="Rectangle 31">
              <a:extLst>
                <a:ext uri="{FF2B5EF4-FFF2-40B4-BE49-F238E27FC236}">
                  <a16:creationId xmlns:a16="http://schemas.microsoft.com/office/drawing/2014/main" id="{AA112DFC-4271-45A6-90DC-18F46981691F}"/>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3" name="TextBox 32">
              <a:extLst>
                <a:ext uri="{FF2B5EF4-FFF2-40B4-BE49-F238E27FC236}">
                  <a16:creationId xmlns:a16="http://schemas.microsoft.com/office/drawing/2014/main" id="{17A947B4-15D0-44C6-8C94-1B9A07B9A4B0}"/>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4</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84" name="Group 33">
            <a:extLst>
              <a:ext uri="{FF2B5EF4-FFF2-40B4-BE49-F238E27FC236}">
                <a16:creationId xmlns:a16="http://schemas.microsoft.com/office/drawing/2014/main" id="{44113840-8227-48FF-87BE-83E5BFDBD726}"/>
              </a:ext>
            </a:extLst>
          </p:cNvPr>
          <p:cNvGrpSpPr/>
          <p:nvPr userDrawn="1"/>
        </p:nvGrpSpPr>
        <p:grpSpPr>
          <a:xfrm>
            <a:off x="6608159" y="4929162"/>
            <a:ext cx="288032" cy="276999"/>
            <a:chOff x="12492689" y="2721406"/>
            <a:chExt cx="288032" cy="276999"/>
          </a:xfrm>
          <a:solidFill>
            <a:srgbClr val="44C8F5"/>
          </a:solidFill>
        </p:grpSpPr>
        <p:sp>
          <p:nvSpPr>
            <p:cNvPr id="85" name="Rectangle 34">
              <a:extLst>
                <a:ext uri="{FF2B5EF4-FFF2-40B4-BE49-F238E27FC236}">
                  <a16:creationId xmlns:a16="http://schemas.microsoft.com/office/drawing/2014/main" id="{450D1A45-ABC5-4E22-9AF4-620CE759ADC0}"/>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6" name="TextBox 35">
              <a:extLst>
                <a:ext uri="{FF2B5EF4-FFF2-40B4-BE49-F238E27FC236}">
                  <a16:creationId xmlns:a16="http://schemas.microsoft.com/office/drawing/2014/main" id="{3F564AFC-0F26-4E76-8D99-F528D3C426BA}"/>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5</a:t>
              </a:r>
              <a:endParaRPr lang="en-US" sz="1200" b="1" dirty="0">
                <a:solidFill>
                  <a:schemeClr val="tx1"/>
                </a:solidFill>
                <a:latin typeface="Arial" panose="020B0604020202020204" pitchFamily="34" charset="0"/>
                <a:cs typeface="Arial" panose="020B0604020202020204" pitchFamily="34" charset="0"/>
              </a:endParaRPr>
            </a:p>
          </p:txBody>
        </p:sp>
      </p:grpSp>
      <p:sp>
        <p:nvSpPr>
          <p:cNvPr id="87" name="TextBox 36">
            <a:extLst>
              <a:ext uri="{FF2B5EF4-FFF2-40B4-BE49-F238E27FC236}">
                <a16:creationId xmlns:a16="http://schemas.microsoft.com/office/drawing/2014/main" id="{AA2F5529-00E8-4650-ABAF-4A6F7DD9C9DB}"/>
              </a:ext>
            </a:extLst>
          </p:cNvPr>
          <p:cNvSpPr txBox="1"/>
          <p:nvPr userDrawn="1"/>
        </p:nvSpPr>
        <p:spPr>
          <a:xfrm>
            <a:off x="9300404" y="3609192"/>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Kaart aanpassen</a:t>
            </a:r>
            <a:endParaRPr lang="en-US" sz="1400" b="1" dirty="0">
              <a:solidFill>
                <a:schemeClr val="tx2"/>
              </a:solidFill>
              <a:latin typeface="+mn-lt"/>
              <a:cs typeface="Arial" panose="020B0604020202020204" pitchFamily="34" charset="0"/>
            </a:endParaRPr>
          </a:p>
        </p:txBody>
      </p:sp>
      <p:sp>
        <p:nvSpPr>
          <p:cNvPr id="89" name="TextBox 38">
            <a:extLst>
              <a:ext uri="{FF2B5EF4-FFF2-40B4-BE49-F238E27FC236}">
                <a16:creationId xmlns:a16="http://schemas.microsoft.com/office/drawing/2014/main" id="{EA78FF7D-82BB-436C-B986-A5CE702A00A3}"/>
              </a:ext>
            </a:extLst>
          </p:cNvPr>
          <p:cNvSpPr txBox="1"/>
          <p:nvPr userDrawn="1"/>
        </p:nvSpPr>
        <p:spPr>
          <a:xfrm>
            <a:off x="9310260" y="4349764"/>
            <a:ext cx="2770672" cy="861774"/>
          </a:xfrm>
          <a:prstGeom prst="rect">
            <a:avLst/>
          </a:prstGeom>
          <a:noFill/>
        </p:spPr>
        <p:txBody>
          <a:bodyPr wrap="square" rtlCol="0">
            <a:spAutoFit/>
          </a:bodyPr>
          <a:lstStyle/>
          <a:p>
            <a:r>
              <a:rPr lang="nl-NL" sz="1000" dirty="0">
                <a:latin typeface="+mn-lt"/>
                <a:cs typeface="Arial" panose="020B0604020202020204" pitchFamily="34" charset="0"/>
              </a:rPr>
              <a:t>Selecteer eerst de kaart en vervolgens het deel dat je wenst te kleuren. Klik naast de kaart om deze weer te verlaten.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Copier de </a:t>
            </a:r>
            <a:r>
              <a:rPr lang="nl-NL" sz="1000" dirty="0" err="1">
                <a:latin typeface="+mn-lt"/>
                <a:cs typeface="Arial" panose="020B0604020202020204" pitchFamily="34" charset="0"/>
              </a:rPr>
              <a:t>pushpin</a:t>
            </a:r>
            <a:r>
              <a:rPr lang="nl-NL" sz="1000" dirty="0">
                <a:latin typeface="+mn-lt"/>
                <a:cs typeface="Arial" panose="020B0604020202020204" pitchFamily="34" charset="0"/>
              </a:rPr>
              <a:t> waar nodig.</a:t>
            </a:r>
          </a:p>
        </p:txBody>
      </p:sp>
      <p:sp>
        <p:nvSpPr>
          <p:cNvPr id="90" name="TextBox 36">
            <a:extLst>
              <a:ext uri="{FF2B5EF4-FFF2-40B4-BE49-F238E27FC236}">
                <a16:creationId xmlns:a16="http://schemas.microsoft.com/office/drawing/2014/main" id="{6DBAA09B-77BC-46DD-9C2D-C9B2FF1BDD67}"/>
              </a:ext>
            </a:extLst>
          </p:cNvPr>
          <p:cNvSpPr txBox="1"/>
          <p:nvPr userDrawn="1"/>
        </p:nvSpPr>
        <p:spPr>
          <a:xfrm>
            <a:off x="12086214" y="6390560"/>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Grafieken aanpassen</a:t>
            </a:r>
            <a:endParaRPr lang="en-US" sz="1400" b="1" dirty="0">
              <a:solidFill>
                <a:schemeClr val="tx2"/>
              </a:solidFill>
              <a:latin typeface="+mn-lt"/>
              <a:cs typeface="Arial" panose="020B0604020202020204" pitchFamily="34" charset="0"/>
            </a:endParaRPr>
          </a:p>
        </p:txBody>
      </p:sp>
      <p:sp>
        <p:nvSpPr>
          <p:cNvPr id="92" name="TextBox 38">
            <a:extLst>
              <a:ext uri="{FF2B5EF4-FFF2-40B4-BE49-F238E27FC236}">
                <a16:creationId xmlns:a16="http://schemas.microsoft.com/office/drawing/2014/main" id="{3A1EC23F-6179-4B7D-99C6-F692362999F2}"/>
              </a:ext>
            </a:extLst>
          </p:cNvPr>
          <p:cNvSpPr txBox="1"/>
          <p:nvPr userDrawn="1"/>
        </p:nvSpPr>
        <p:spPr>
          <a:xfrm>
            <a:off x="12081034" y="7140986"/>
            <a:ext cx="2770671" cy="1323439"/>
          </a:xfrm>
          <a:prstGeom prst="rect">
            <a:avLst/>
          </a:prstGeom>
          <a:noFill/>
        </p:spPr>
        <p:txBody>
          <a:bodyPr wrap="square" rtlCol="0">
            <a:spAutoFit/>
          </a:bodyPr>
          <a:lstStyle/>
          <a:p>
            <a:r>
              <a:rPr lang="nl-NL" sz="1000" dirty="0">
                <a:latin typeface="+mn-lt"/>
                <a:cs typeface="Arial" panose="020B0604020202020204" pitchFamily="34" charset="0"/>
              </a:rPr>
              <a:t>Klik rechts op de grafiek en kies voor:</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r>
              <a:rPr lang="nl-NL" sz="1000" dirty="0">
                <a:latin typeface="+mn-lt"/>
                <a:cs typeface="Arial" panose="020B0604020202020204" pitchFamily="34" charset="0"/>
              </a:rPr>
              <a:t>Kies steeds voor voldoende duidelijke kleuren in de grafieken. Eventueel kies je voor een patroonopvulling (via rechtsklik &gt; vorm opmaken) </a:t>
            </a:r>
          </a:p>
        </p:txBody>
      </p:sp>
      <p:pic>
        <p:nvPicPr>
          <p:cNvPr id="93" name="chart">
            <a:extLst>
              <a:ext uri="{FF2B5EF4-FFF2-40B4-BE49-F238E27FC236}">
                <a16:creationId xmlns:a16="http://schemas.microsoft.com/office/drawing/2014/main" id="{A2A04AF4-78CB-4D09-A7E2-599E51065672}"/>
              </a:ext>
            </a:extLst>
          </p:cNvPr>
          <p:cNvPicPr>
            <a:picLocks noChangeAspect="1"/>
          </p:cNvPicPr>
          <p:nvPr userDrawn="1"/>
        </p:nvPicPr>
        <p:blipFill rotWithShape="1">
          <a:blip r:embed="rId7" cstate="email">
            <a:extLst>
              <a:ext uri="{28A0092B-C50C-407E-A947-70E740481C1C}">
                <a14:useLocalDpi xmlns:a14="http://schemas.microsoft.com/office/drawing/2010/main" val="0"/>
              </a:ext>
            </a:extLst>
          </a:blip>
          <a:srcRect/>
          <a:stretch/>
        </p:blipFill>
        <p:spPr>
          <a:xfrm>
            <a:off x="12821439" y="7457420"/>
            <a:ext cx="1345121" cy="247310"/>
          </a:xfrm>
          <a:prstGeom prst="rect">
            <a:avLst/>
          </a:prstGeom>
        </p:spPr>
      </p:pic>
      <p:sp>
        <p:nvSpPr>
          <p:cNvPr id="94" name="TextBox 36">
            <a:extLst>
              <a:ext uri="{FF2B5EF4-FFF2-40B4-BE49-F238E27FC236}">
                <a16:creationId xmlns:a16="http://schemas.microsoft.com/office/drawing/2014/main" id="{4F7CAB68-4C68-4C04-91CF-D69844A9EAC1}"/>
              </a:ext>
            </a:extLst>
          </p:cNvPr>
          <p:cNvSpPr txBox="1"/>
          <p:nvPr userDrawn="1"/>
        </p:nvSpPr>
        <p:spPr>
          <a:xfrm>
            <a:off x="14856787" y="5038324"/>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Vragen of hulp</a:t>
            </a:r>
            <a:endParaRPr lang="en-US" sz="1400" b="1" dirty="0">
              <a:solidFill>
                <a:schemeClr val="tx2"/>
              </a:solidFill>
              <a:latin typeface="+mn-lt"/>
              <a:cs typeface="Arial" panose="020B0604020202020204" pitchFamily="34" charset="0"/>
            </a:endParaRPr>
          </a:p>
        </p:txBody>
      </p:sp>
      <p:sp>
        <p:nvSpPr>
          <p:cNvPr id="96" name="TextBox 38">
            <a:extLst>
              <a:ext uri="{FF2B5EF4-FFF2-40B4-BE49-F238E27FC236}">
                <a16:creationId xmlns:a16="http://schemas.microsoft.com/office/drawing/2014/main" id="{6D7CAE6B-E18B-4842-93CE-2304F8AB88F4}"/>
              </a:ext>
            </a:extLst>
          </p:cNvPr>
          <p:cNvSpPr txBox="1"/>
          <p:nvPr userDrawn="1"/>
        </p:nvSpPr>
        <p:spPr>
          <a:xfrm>
            <a:off x="14866311" y="5757113"/>
            <a:ext cx="2750175" cy="400110"/>
          </a:xfrm>
          <a:prstGeom prst="rect">
            <a:avLst/>
          </a:prstGeom>
          <a:noFill/>
        </p:spPr>
        <p:txBody>
          <a:bodyPr wrap="square" rtlCol="0">
            <a:spAutoFit/>
          </a:bodyPr>
          <a:lstStyle/>
          <a:p>
            <a:r>
              <a:rPr lang="nl-NL" sz="1000" dirty="0">
                <a:latin typeface="+mn-lt"/>
                <a:cs typeface="Arial" panose="020B0604020202020204" pitchFamily="34" charset="0"/>
              </a:rPr>
              <a:t>Contacteer de dienst communicatie of </a:t>
            </a:r>
            <a:r>
              <a:rPr lang="nl-NL" sz="1000" dirty="0">
                <a:latin typeface="+mn-lt"/>
                <a:cs typeface="Arial" panose="020B0604020202020204" pitchFamily="34" charset="0"/>
                <a:hlinkClick r:id="rId8"/>
              </a:rPr>
              <a:t>regis.le.roy@howest.be</a:t>
            </a:r>
            <a:r>
              <a:rPr lang="nl-NL" sz="1000" dirty="0">
                <a:latin typeface="+mn-lt"/>
                <a:cs typeface="Arial" panose="020B0604020202020204" pitchFamily="34" charset="0"/>
              </a:rPr>
              <a:t> </a:t>
            </a:r>
          </a:p>
        </p:txBody>
      </p:sp>
      <p:sp>
        <p:nvSpPr>
          <p:cNvPr id="97" name="TextBox 36">
            <a:extLst>
              <a:ext uri="{FF2B5EF4-FFF2-40B4-BE49-F238E27FC236}">
                <a16:creationId xmlns:a16="http://schemas.microsoft.com/office/drawing/2014/main" id="{1C8AE7A2-7D59-4B12-8827-31714EDA2018}"/>
              </a:ext>
            </a:extLst>
          </p:cNvPr>
          <p:cNvSpPr txBox="1"/>
          <p:nvPr userDrawn="1"/>
        </p:nvSpPr>
        <p:spPr>
          <a:xfrm>
            <a:off x="12094058" y="1530329"/>
            <a:ext cx="2376264" cy="307777"/>
          </a:xfrm>
          <a:prstGeom prst="rect">
            <a:avLst/>
          </a:prstGeom>
          <a:noFill/>
        </p:spPr>
        <p:txBody>
          <a:bodyPr wrap="square" rtlCol="0">
            <a:spAutoFit/>
          </a:bodyPr>
          <a:lstStyle/>
          <a:p>
            <a:r>
              <a:rPr lang="nl-NL" sz="1400" b="1" dirty="0" err="1">
                <a:solidFill>
                  <a:schemeClr val="tx2"/>
                </a:solidFill>
                <a:latin typeface="+mn-lt"/>
                <a:cs typeface="Arial" panose="020B0604020202020204" pitchFamily="34" charset="0"/>
              </a:rPr>
              <a:t>SmartArt</a:t>
            </a:r>
            <a:r>
              <a:rPr lang="nl-NL" sz="1400" b="1" dirty="0">
                <a:solidFill>
                  <a:schemeClr val="tx2"/>
                </a:solidFill>
                <a:latin typeface="+mn-lt"/>
                <a:cs typeface="Arial" panose="020B0604020202020204" pitchFamily="34" charset="0"/>
              </a:rPr>
              <a:t> aanpassen</a:t>
            </a:r>
            <a:endParaRPr lang="en-US" sz="1400" b="1" dirty="0">
              <a:solidFill>
                <a:schemeClr val="tx2"/>
              </a:solidFill>
              <a:latin typeface="+mn-lt"/>
              <a:cs typeface="Arial" panose="020B0604020202020204" pitchFamily="34" charset="0"/>
            </a:endParaRPr>
          </a:p>
        </p:txBody>
      </p:sp>
      <p:sp>
        <p:nvSpPr>
          <p:cNvPr id="99" name="TextBox 38">
            <a:extLst>
              <a:ext uri="{FF2B5EF4-FFF2-40B4-BE49-F238E27FC236}">
                <a16:creationId xmlns:a16="http://schemas.microsoft.com/office/drawing/2014/main" id="{4BCF1475-8589-479C-9632-7EAB42D84812}"/>
              </a:ext>
            </a:extLst>
          </p:cNvPr>
          <p:cNvSpPr txBox="1"/>
          <p:nvPr userDrawn="1"/>
        </p:nvSpPr>
        <p:spPr>
          <a:xfrm>
            <a:off x="12084102" y="2250825"/>
            <a:ext cx="2770673" cy="1015663"/>
          </a:xfrm>
          <a:prstGeom prst="rect">
            <a:avLst/>
          </a:prstGeom>
          <a:noFill/>
        </p:spPr>
        <p:txBody>
          <a:bodyPr wrap="square" rtlCol="0">
            <a:spAutoFit/>
          </a:bodyPr>
          <a:lstStyle/>
          <a:p>
            <a:r>
              <a:rPr lang="nl-NL" sz="1000" dirty="0">
                <a:latin typeface="+mn-lt"/>
                <a:cs typeface="Arial" panose="020B0604020202020204" pitchFamily="34" charset="0"/>
              </a:rPr>
              <a:t>Copier de </a:t>
            </a:r>
            <a:r>
              <a:rPr lang="nl-NL" sz="1000" dirty="0" err="1">
                <a:latin typeface="+mn-lt"/>
                <a:cs typeface="Arial" panose="020B0604020202020204" pitchFamily="34" charset="0"/>
              </a:rPr>
              <a:t>smartart</a:t>
            </a:r>
            <a:r>
              <a:rPr lang="nl-NL" sz="1000" dirty="0">
                <a:latin typeface="+mn-lt"/>
                <a:cs typeface="Arial" panose="020B0604020202020204" pitchFamily="34" charset="0"/>
              </a:rPr>
              <a:t> naar de template je slide.</a:t>
            </a:r>
          </a:p>
          <a:p>
            <a:endParaRPr lang="nl-NL" sz="1000" dirty="0">
              <a:latin typeface="+mn-lt"/>
              <a:cs typeface="Arial" panose="020B0604020202020204" pitchFamily="34" charset="0"/>
            </a:endParaRPr>
          </a:p>
          <a:p>
            <a:r>
              <a:rPr lang="nl-NL" sz="1000" dirty="0">
                <a:latin typeface="+mn-lt"/>
                <a:cs typeface="Arial" panose="020B0604020202020204" pitchFamily="34" charset="0"/>
              </a:rPr>
              <a:t>Klik op het pijltje in het midden-links, en voer de juiste gegevens in. Indien je ver der wilt aanpassen maar de smart Art laat het niet toe, klik rechts en kies voor converteren naar vormen </a:t>
            </a:r>
          </a:p>
        </p:txBody>
      </p:sp>
      <p:sp>
        <p:nvSpPr>
          <p:cNvPr id="113" name="TextBox 38">
            <a:extLst>
              <a:ext uri="{FF2B5EF4-FFF2-40B4-BE49-F238E27FC236}">
                <a16:creationId xmlns:a16="http://schemas.microsoft.com/office/drawing/2014/main" id="{850E5F4D-E92E-4DFD-BF6D-D0EC3EA4592A}"/>
              </a:ext>
            </a:extLst>
          </p:cNvPr>
          <p:cNvSpPr txBox="1"/>
          <p:nvPr userDrawn="1"/>
        </p:nvSpPr>
        <p:spPr>
          <a:xfrm>
            <a:off x="14856787" y="3659658"/>
            <a:ext cx="2759700" cy="707886"/>
          </a:xfrm>
          <a:prstGeom prst="rect">
            <a:avLst/>
          </a:prstGeom>
          <a:noFill/>
        </p:spPr>
        <p:txBody>
          <a:bodyPr wrap="square" rtlCol="0">
            <a:spAutoFit/>
          </a:bodyPr>
          <a:lstStyle/>
          <a:p>
            <a:r>
              <a:rPr lang="nl-BE" sz="1000" dirty="0">
                <a:latin typeface="+mn-lt"/>
                <a:cs typeface="Arial" panose="020B0604020202020204" pitchFamily="34" charset="0"/>
              </a:rPr>
              <a:t>Gelieve steeds de laatste versie af te halen van dit bestand! Via het intranet op </a:t>
            </a:r>
          </a:p>
          <a:p>
            <a:r>
              <a:rPr lang="nl-BE" sz="1000" dirty="0">
                <a:hlinkClick r:id="rId9"/>
              </a:rPr>
              <a:t>https://studenthowest.sharepoint.com/sites/staff/COMM/SitePages/Huisstijl.aspx</a:t>
            </a:r>
            <a:endParaRPr lang="nl-BE" sz="1000" dirty="0">
              <a:latin typeface="+mn-lt"/>
              <a:cs typeface="Arial" panose="020B0604020202020204" pitchFamily="34" charset="0"/>
            </a:endParaRPr>
          </a:p>
        </p:txBody>
      </p:sp>
      <p:sp>
        <p:nvSpPr>
          <p:cNvPr id="114" name="TextBox 36">
            <a:extLst>
              <a:ext uri="{FF2B5EF4-FFF2-40B4-BE49-F238E27FC236}">
                <a16:creationId xmlns:a16="http://schemas.microsoft.com/office/drawing/2014/main" id="{8B38AB47-D7F6-43A9-82FC-26DB1C7F11F0}"/>
              </a:ext>
            </a:extLst>
          </p:cNvPr>
          <p:cNvSpPr txBox="1"/>
          <p:nvPr userDrawn="1"/>
        </p:nvSpPr>
        <p:spPr>
          <a:xfrm>
            <a:off x="14856787" y="2951997"/>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Over deze template</a:t>
            </a:r>
            <a:endParaRPr lang="en-US" sz="1400" b="1" dirty="0">
              <a:solidFill>
                <a:schemeClr val="tx2"/>
              </a:solidFill>
              <a:latin typeface="+mn-lt"/>
              <a:cs typeface="Arial" panose="020B0604020202020204" pitchFamily="34" charset="0"/>
            </a:endParaRPr>
          </a:p>
        </p:txBody>
      </p:sp>
      <p:sp>
        <p:nvSpPr>
          <p:cNvPr id="116" name="TextBox 36">
            <a:extLst>
              <a:ext uri="{FF2B5EF4-FFF2-40B4-BE49-F238E27FC236}">
                <a16:creationId xmlns:a16="http://schemas.microsoft.com/office/drawing/2014/main" id="{DE98C9ED-DA0E-4489-AFB6-87BCD764E8A7}"/>
              </a:ext>
            </a:extLst>
          </p:cNvPr>
          <p:cNvSpPr txBox="1"/>
          <p:nvPr userDrawn="1"/>
        </p:nvSpPr>
        <p:spPr>
          <a:xfrm>
            <a:off x="9292223" y="5700406"/>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Kleuren</a:t>
            </a:r>
            <a:endParaRPr lang="en-US" sz="1400" b="1" dirty="0">
              <a:solidFill>
                <a:schemeClr val="tx2"/>
              </a:solidFill>
              <a:latin typeface="+mn-lt"/>
              <a:cs typeface="Arial" panose="020B0604020202020204" pitchFamily="34" charset="0"/>
            </a:endParaRPr>
          </a:p>
        </p:txBody>
      </p:sp>
      <p:cxnSp>
        <p:nvCxnSpPr>
          <p:cNvPr id="117" name="Straight Connector 37">
            <a:extLst>
              <a:ext uri="{FF2B5EF4-FFF2-40B4-BE49-F238E27FC236}">
                <a16:creationId xmlns:a16="http://schemas.microsoft.com/office/drawing/2014/main" id="{3EED5409-45F2-4D7E-8B14-5980F8596974}"/>
              </a:ext>
            </a:extLst>
          </p:cNvPr>
          <p:cNvCxnSpPr>
            <a:cxnSpLocks/>
          </p:cNvCxnSpPr>
          <p:nvPr userDrawn="1"/>
        </p:nvCxnSpPr>
        <p:spPr>
          <a:xfrm>
            <a:off x="9395015" y="6373382"/>
            <a:ext cx="2663345"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grpSp>
        <p:nvGrpSpPr>
          <p:cNvPr id="119" name="Groep 118">
            <a:extLst>
              <a:ext uri="{FF2B5EF4-FFF2-40B4-BE49-F238E27FC236}">
                <a16:creationId xmlns:a16="http://schemas.microsoft.com/office/drawing/2014/main" id="{A8B5B5E1-95C0-4AEC-B273-7921DC462D82}"/>
              </a:ext>
            </a:extLst>
          </p:cNvPr>
          <p:cNvGrpSpPr/>
          <p:nvPr userDrawn="1"/>
        </p:nvGrpSpPr>
        <p:grpSpPr>
          <a:xfrm>
            <a:off x="9402506" y="6426409"/>
            <a:ext cx="1871067" cy="1785104"/>
            <a:chOff x="15665503" y="2139926"/>
            <a:chExt cx="1871067" cy="1785104"/>
          </a:xfrm>
        </p:grpSpPr>
        <p:sp>
          <p:nvSpPr>
            <p:cNvPr id="103" name="Rechthoek 102">
              <a:extLst>
                <a:ext uri="{FF2B5EF4-FFF2-40B4-BE49-F238E27FC236}">
                  <a16:creationId xmlns:a16="http://schemas.microsoft.com/office/drawing/2014/main" id="{04E0274B-4A23-4599-8B39-A2CDABB5ECA3}"/>
                </a:ext>
              </a:extLst>
            </p:cNvPr>
            <p:cNvSpPr/>
            <p:nvPr userDrawn="1"/>
          </p:nvSpPr>
          <p:spPr>
            <a:xfrm>
              <a:off x="15665506" y="2356874"/>
              <a:ext cx="142875" cy="142875"/>
            </a:xfrm>
            <a:prstGeom prst="rect">
              <a:avLst/>
            </a:prstGeom>
            <a:solidFill>
              <a:srgbClr val="44C8F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4" name="Rechthoek 103">
              <a:extLst>
                <a:ext uri="{FF2B5EF4-FFF2-40B4-BE49-F238E27FC236}">
                  <a16:creationId xmlns:a16="http://schemas.microsoft.com/office/drawing/2014/main" id="{E1C80EC1-5F77-4E24-97DC-457FB1A14657}"/>
                </a:ext>
              </a:extLst>
            </p:cNvPr>
            <p:cNvSpPr/>
            <p:nvPr userDrawn="1"/>
          </p:nvSpPr>
          <p:spPr>
            <a:xfrm>
              <a:off x="15665505" y="2658102"/>
              <a:ext cx="142875" cy="1428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5" name="Rechthoek 104">
              <a:extLst>
                <a:ext uri="{FF2B5EF4-FFF2-40B4-BE49-F238E27FC236}">
                  <a16:creationId xmlns:a16="http://schemas.microsoft.com/office/drawing/2014/main" id="{032FF1D0-E9B8-496A-AD2B-856323BFB5F3}"/>
                </a:ext>
              </a:extLst>
            </p:cNvPr>
            <p:cNvSpPr/>
            <p:nvPr userDrawn="1"/>
          </p:nvSpPr>
          <p:spPr>
            <a:xfrm>
              <a:off x="15665505" y="2959330"/>
              <a:ext cx="142875" cy="14287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6" name="Rechthoek 105">
              <a:extLst>
                <a:ext uri="{FF2B5EF4-FFF2-40B4-BE49-F238E27FC236}">
                  <a16:creationId xmlns:a16="http://schemas.microsoft.com/office/drawing/2014/main" id="{7F705A8C-EA5F-4F41-AD15-B86434C8BD00}"/>
                </a:ext>
              </a:extLst>
            </p:cNvPr>
            <p:cNvSpPr/>
            <p:nvPr userDrawn="1"/>
          </p:nvSpPr>
          <p:spPr>
            <a:xfrm>
              <a:off x="15665504" y="3260558"/>
              <a:ext cx="142875" cy="142875"/>
            </a:xfrm>
            <a:prstGeom prst="rect">
              <a:avLst/>
            </a:prstGeom>
            <a:solidFill>
              <a:srgbClr val="EC0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7" name="Rechthoek 106">
              <a:extLst>
                <a:ext uri="{FF2B5EF4-FFF2-40B4-BE49-F238E27FC236}">
                  <a16:creationId xmlns:a16="http://schemas.microsoft.com/office/drawing/2014/main" id="{A0474411-4E19-4BC3-8560-FCFC981AB516}"/>
                </a:ext>
              </a:extLst>
            </p:cNvPr>
            <p:cNvSpPr/>
            <p:nvPr userDrawn="1"/>
          </p:nvSpPr>
          <p:spPr>
            <a:xfrm>
              <a:off x="15665503" y="3561785"/>
              <a:ext cx="142875" cy="142875"/>
            </a:xfrm>
            <a:prstGeom prst="rect">
              <a:avLst/>
            </a:prstGeom>
            <a:solidFill>
              <a:srgbClr val="FFF2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18" name="TextBox 38">
              <a:extLst>
                <a:ext uri="{FF2B5EF4-FFF2-40B4-BE49-F238E27FC236}">
                  <a16:creationId xmlns:a16="http://schemas.microsoft.com/office/drawing/2014/main" id="{287A7DDB-E8BB-46B2-9EC3-C6D16541431F}"/>
                </a:ext>
              </a:extLst>
            </p:cNvPr>
            <p:cNvSpPr txBox="1"/>
            <p:nvPr userDrawn="1"/>
          </p:nvSpPr>
          <p:spPr>
            <a:xfrm>
              <a:off x="15808378" y="2139926"/>
              <a:ext cx="1728192" cy="1785104"/>
            </a:xfrm>
            <a:prstGeom prst="rect">
              <a:avLst/>
            </a:prstGeom>
            <a:noFill/>
          </p:spPr>
          <p:txBody>
            <a:bodyPr wrap="square" rtlCol="0">
              <a:spAutoFit/>
            </a:bodyPr>
            <a:lstStyle/>
            <a:p>
              <a:pPr marL="0" indent="0" algn="l">
                <a:buFontTx/>
                <a:buNone/>
              </a:pPr>
              <a:r>
                <a:rPr lang="en-US" sz="1000" dirty="0"/>
                <a:t>H</a:t>
              </a:r>
              <a:r>
                <a:rPr lang="nl-BE" sz="1000" dirty="0" err="1"/>
                <a:t>oofdkleur</a:t>
              </a:r>
              <a:endParaRPr lang="nl-BE" sz="1000" dirty="0"/>
            </a:p>
            <a:p>
              <a:pPr marL="0" indent="0" algn="l">
                <a:buFontTx/>
                <a:buNone/>
              </a:pPr>
              <a:r>
                <a:rPr lang="nl-BE" sz="1000" dirty="0"/>
                <a:t>Blauw (RGB: 68,200,245)</a:t>
              </a:r>
            </a:p>
            <a:p>
              <a:pPr marL="0" indent="0">
                <a:buFontTx/>
                <a:buNone/>
              </a:pPr>
              <a:r>
                <a:rPr lang="en-US" sz="1000" dirty="0"/>
                <a:t>1</a:t>
              </a:r>
              <a:r>
                <a:rPr lang="en-US" sz="1000" baseline="30000" dirty="0"/>
                <a:t>ste </a:t>
              </a:r>
              <a:r>
                <a:rPr lang="nl-BE" sz="1000" dirty="0"/>
                <a:t> Tekstkleur </a:t>
              </a:r>
            </a:p>
            <a:p>
              <a:pPr marL="0" indent="0">
                <a:buFontTx/>
                <a:buNone/>
              </a:pPr>
              <a:r>
                <a:rPr lang="nl-BE" sz="1000" dirty="0"/>
                <a:t>Wit (RGB:255,255,255)</a:t>
              </a:r>
            </a:p>
            <a:p>
              <a:pPr marL="0" indent="0">
                <a:buFontTx/>
                <a:buNone/>
              </a:pPr>
              <a:r>
                <a:rPr lang="en-US" sz="1000" dirty="0"/>
                <a:t>2</a:t>
              </a:r>
              <a:r>
                <a:rPr lang="en-US" sz="1000" baseline="30000" dirty="0"/>
                <a:t>de</a:t>
              </a:r>
              <a:r>
                <a:rPr lang="en-US" sz="1000" dirty="0"/>
                <a:t>   </a:t>
              </a:r>
              <a:r>
                <a:rPr lang="en-US" sz="1000" dirty="0" err="1"/>
                <a:t>Tekstkleur</a:t>
              </a:r>
              <a:endParaRPr lang="en-US" sz="1000" dirty="0"/>
            </a:p>
            <a:p>
              <a:pPr marL="0" indent="0">
                <a:buFontTx/>
                <a:buNone/>
              </a:pPr>
              <a:r>
                <a:rPr lang="en-US" sz="1000" dirty="0"/>
                <a:t>Z</a:t>
              </a:r>
              <a:r>
                <a:rPr lang="nl-BE" sz="1000" dirty="0"/>
                <a:t>wart (RGB:0,0,0)</a:t>
              </a:r>
            </a:p>
            <a:p>
              <a:pPr marL="0" indent="0">
                <a:buFontTx/>
                <a:buNone/>
              </a:pPr>
              <a:r>
                <a:rPr lang="en-US" sz="1000" dirty="0"/>
                <a:t>Extra: </a:t>
              </a:r>
            </a:p>
            <a:p>
              <a:pPr marL="0" indent="0">
                <a:buFontTx/>
                <a:buNone/>
              </a:pPr>
              <a:r>
                <a:rPr lang="en-US" sz="1000" dirty="0"/>
                <a:t>Magenta</a:t>
              </a:r>
              <a:r>
                <a:rPr lang="nl-BE" sz="1000" dirty="0"/>
                <a:t> (RGB: 236,0,140)</a:t>
              </a:r>
            </a:p>
            <a:p>
              <a:pPr marL="0" indent="0">
                <a:buFontTx/>
                <a:buNone/>
              </a:pPr>
              <a:r>
                <a:rPr lang="nl-BE" sz="1000" dirty="0"/>
                <a:t>Extra:</a:t>
              </a:r>
            </a:p>
            <a:p>
              <a:pPr marL="0" indent="0">
                <a:buFontTx/>
                <a:buNone/>
              </a:pPr>
              <a:r>
                <a:rPr lang="nl-BE" sz="1000" dirty="0"/>
                <a:t>Geel (RGB: 255,242,0) (niet gebruiken op wit)</a:t>
              </a:r>
            </a:p>
          </p:txBody>
        </p:sp>
      </p:grpSp>
      <p:sp>
        <p:nvSpPr>
          <p:cNvPr id="120" name="TextBox 36">
            <a:extLst>
              <a:ext uri="{FF2B5EF4-FFF2-40B4-BE49-F238E27FC236}">
                <a16:creationId xmlns:a16="http://schemas.microsoft.com/office/drawing/2014/main" id="{3EAF5BE9-EF67-47E5-A682-94D24FB13906}"/>
              </a:ext>
            </a:extLst>
          </p:cNvPr>
          <p:cNvSpPr txBox="1"/>
          <p:nvPr userDrawn="1"/>
        </p:nvSpPr>
        <p:spPr>
          <a:xfrm>
            <a:off x="14843097"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Hulplijnen tonen aanpassen</a:t>
            </a:r>
            <a:endParaRPr lang="en-US" sz="1400" b="1" dirty="0">
              <a:solidFill>
                <a:schemeClr val="tx2"/>
              </a:solidFill>
              <a:latin typeface="+mn-lt"/>
              <a:cs typeface="Arial" panose="020B0604020202020204" pitchFamily="34" charset="0"/>
            </a:endParaRPr>
          </a:p>
        </p:txBody>
      </p:sp>
      <p:cxnSp>
        <p:nvCxnSpPr>
          <p:cNvPr id="121" name="Straight Connector 37">
            <a:extLst>
              <a:ext uri="{FF2B5EF4-FFF2-40B4-BE49-F238E27FC236}">
                <a16:creationId xmlns:a16="http://schemas.microsoft.com/office/drawing/2014/main" id="{819FD590-9EA9-40CE-B351-6A5B55A4522C}"/>
              </a:ext>
            </a:extLst>
          </p:cNvPr>
          <p:cNvCxnSpPr>
            <a:cxnSpLocks/>
          </p:cNvCxnSpPr>
          <p:nvPr userDrawn="1"/>
        </p:nvCxnSpPr>
        <p:spPr>
          <a:xfrm>
            <a:off x="14951109" y="2192081"/>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122" name="TextBox 38">
            <a:extLst>
              <a:ext uri="{FF2B5EF4-FFF2-40B4-BE49-F238E27FC236}">
                <a16:creationId xmlns:a16="http://schemas.microsoft.com/office/drawing/2014/main" id="{4B3EA554-D090-4E0C-B829-633532215D24}"/>
              </a:ext>
            </a:extLst>
          </p:cNvPr>
          <p:cNvSpPr txBox="1"/>
          <p:nvPr userDrawn="1"/>
        </p:nvSpPr>
        <p:spPr>
          <a:xfrm>
            <a:off x="14845814" y="2258927"/>
            <a:ext cx="2770673" cy="553998"/>
          </a:xfrm>
          <a:prstGeom prst="rect">
            <a:avLst/>
          </a:prstGeom>
          <a:noFill/>
        </p:spPr>
        <p:txBody>
          <a:bodyPr wrap="square" rtlCol="0">
            <a:spAutoFit/>
          </a:bodyPr>
          <a:lstStyle/>
          <a:p>
            <a:r>
              <a:rPr lang="nl-NL" sz="1000" dirty="0">
                <a:latin typeface="+mn-lt"/>
                <a:cs typeface="Arial" panose="020B0604020202020204" pitchFamily="34" charset="0"/>
              </a:rPr>
              <a:t>In elke slide </a:t>
            </a:r>
            <a:r>
              <a:rPr lang="nl-NL" sz="1000" dirty="0" err="1">
                <a:latin typeface="+mn-lt"/>
                <a:cs typeface="Arial" panose="020B0604020202020204" pitchFamily="34" charset="0"/>
              </a:rPr>
              <a:t>layout</a:t>
            </a:r>
            <a:r>
              <a:rPr lang="nl-NL" sz="1000" dirty="0">
                <a:latin typeface="+mn-lt"/>
                <a:cs typeface="Arial" panose="020B0604020202020204" pitchFamily="34" charset="0"/>
              </a:rPr>
              <a:t> zijn er hulplijnen beschikbaar, deze kan je tonen/verbergen via Beeld &gt; hulplijnen  </a:t>
            </a:r>
          </a:p>
        </p:txBody>
      </p:sp>
      <p:cxnSp>
        <p:nvCxnSpPr>
          <p:cNvPr id="100" name="Straight Connector 37">
            <a:extLst>
              <a:ext uri="{FF2B5EF4-FFF2-40B4-BE49-F238E27FC236}">
                <a16:creationId xmlns:a16="http://schemas.microsoft.com/office/drawing/2014/main" id="{6F7C9DAC-41A9-4153-AE22-D38B2FBB1ADB}"/>
              </a:ext>
            </a:extLst>
          </p:cNvPr>
          <p:cNvCxnSpPr>
            <a:cxnSpLocks/>
          </p:cNvCxnSpPr>
          <p:nvPr userDrawn="1"/>
        </p:nvCxnSpPr>
        <p:spPr>
          <a:xfrm>
            <a:off x="14940538" y="3589460"/>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1" name="Straight Connector 37">
            <a:extLst>
              <a:ext uri="{FF2B5EF4-FFF2-40B4-BE49-F238E27FC236}">
                <a16:creationId xmlns:a16="http://schemas.microsoft.com/office/drawing/2014/main" id="{EC732D33-6040-427E-9F3D-46B5263A9C64}"/>
              </a:ext>
            </a:extLst>
          </p:cNvPr>
          <p:cNvCxnSpPr>
            <a:cxnSpLocks/>
          </p:cNvCxnSpPr>
          <p:nvPr userDrawn="1"/>
        </p:nvCxnSpPr>
        <p:spPr>
          <a:xfrm>
            <a:off x="14951108" y="5676190"/>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2" name="Straight Connector 37">
            <a:extLst>
              <a:ext uri="{FF2B5EF4-FFF2-40B4-BE49-F238E27FC236}">
                <a16:creationId xmlns:a16="http://schemas.microsoft.com/office/drawing/2014/main" id="{26947BBD-0A4B-44D3-A915-652A012A7A58}"/>
              </a:ext>
            </a:extLst>
          </p:cNvPr>
          <p:cNvCxnSpPr>
            <a:cxnSpLocks/>
          </p:cNvCxnSpPr>
          <p:nvPr userDrawn="1"/>
        </p:nvCxnSpPr>
        <p:spPr>
          <a:xfrm>
            <a:off x="12172955" y="2192081"/>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8" name="Straight Connector 37">
            <a:extLst>
              <a:ext uri="{FF2B5EF4-FFF2-40B4-BE49-F238E27FC236}">
                <a16:creationId xmlns:a16="http://schemas.microsoft.com/office/drawing/2014/main" id="{0D0046EC-C8CD-4C56-9DC8-1478BB78D138}"/>
              </a:ext>
            </a:extLst>
          </p:cNvPr>
          <p:cNvCxnSpPr>
            <a:cxnSpLocks/>
          </p:cNvCxnSpPr>
          <p:nvPr userDrawn="1"/>
        </p:nvCxnSpPr>
        <p:spPr>
          <a:xfrm>
            <a:off x="9409198" y="220160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9" name="Straight Connector 37">
            <a:extLst>
              <a:ext uri="{FF2B5EF4-FFF2-40B4-BE49-F238E27FC236}">
                <a16:creationId xmlns:a16="http://schemas.microsoft.com/office/drawing/2014/main" id="{B2DDD7FA-819F-4750-AE5F-4436241AE3CB}"/>
              </a:ext>
            </a:extLst>
          </p:cNvPr>
          <p:cNvCxnSpPr>
            <a:cxnSpLocks/>
          </p:cNvCxnSpPr>
          <p:nvPr userDrawn="1"/>
        </p:nvCxnSpPr>
        <p:spPr>
          <a:xfrm>
            <a:off x="6608159" y="220160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0" name="Straight Connector 37">
            <a:extLst>
              <a:ext uri="{FF2B5EF4-FFF2-40B4-BE49-F238E27FC236}">
                <a16:creationId xmlns:a16="http://schemas.microsoft.com/office/drawing/2014/main" id="{5C1725D8-6592-425C-9718-5A8059E62B2B}"/>
              </a:ext>
            </a:extLst>
          </p:cNvPr>
          <p:cNvCxnSpPr>
            <a:cxnSpLocks/>
          </p:cNvCxnSpPr>
          <p:nvPr userDrawn="1"/>
        </p:nvCxnSpPr>
        <p:spPr>
          <a:xfrm>
            <a:off x="6596037" y="6369872"/>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1" name="Straight Connector 37">
            <a:extLst>
              <a:ext uri="{FF2B5EF4-FFF2-40B4-BE49-F238E27FC236}">
                <a16:creationId xmlns:a16="http://schemas.microsoft.com/office/drawing/2014/main" id="{CA82EA55-5530-4901-8B06-125D61B51802}"/>
              </a:ext>
            </a:extLst>
          </p:cNvPr>
          <p:cNvCxnSpPr>
            <a:cxnSpLocks/>
          </p:cNvCxnSpPr>
          <p:nvPr userDrawn="1"/>
        </p:nvCxnSpPr>
        <p:spPr>
          <a:xfrm>
            <a:off x="9396501" y="428836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2" name="Straight Connector 37">
            <a:extLst>
              <a:ext uri="{FF2B5EF4-FFF2-40B4-BE49-F238E27FC236}">
                <a16:creationId xmlns:a16="http://schemas.microsoft.com/office/drawing/2014/main" id="{668DCCB7-376A-483D-AFAB-A8639131083C}"/>
              </a:ext>
            </a:extLst>
          </p:cNvPr>
          <p:cNvCxnSpPr>
            <a:cxnSpLocks/>
          </p:cNvCxnSpPr>
          <p:nvPr userDrawn="1"/>
        </p:nvCxnSpPr>
        <p:spPr>
          <a:xfrm>
            <a:off x="12194909" y="7084284"/>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88" name="Straight Connector 37">
            <a:extLst>
              <a:ext uri="{FF2B5EF4-FFF2-40B4-BE49-F238E27FC236}">
                <a16:creationId xmlns:a16="http://schemas.microsoft.com/office/drawing/2014/main" id="{8FB72589-A4DA-4C84-8350-C97570E4F447}"/>
              </a:ext>
            </a:extLst>
          </p:cNvPr>
          <p:cNvCxnSpPr>
            <a:cxnSpLocks/>
          </p:cNvCxnSpPr>
          <p:nvPr userDrawn="1"/>
        </p:nvCxnSpPr>
        <p:spPr>
          <a:xfrm>
            <a:off x="6605430" y="3600349"/>
            <a:ext cx="2663345"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91" name="TextBox 36">
            <a:extLst>
              <a:ext uri="{FF2B5EF4-FFF2-40B4-BE49-F238E27FC236}">
                <a16:creationId xmlns:a16="http://schemas.microsoft.com/office/drawing/2014/main" id="{D7713FE1-89B6-48B8-BAF6-7D35FD23F464}"/>
              </a:ext>
            </a:extLst>
          </p:cNvPr>
          <p:cNvSpPr txBox="1"/>
          <p:nvPr userDrawn="1"/>
        </p:nvSpPr>
        <p:spPr>
          <a:xfrm>
            <a:off x="12081358" y="3600447"/>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Tabellen aanpassen</a:t>
            </a:r>
            <a:endParaRPr lang="en-US" sz="1400" b="1" dirty="0">
              <a:solidFill>
                <a:schemeClr val="tx2"/>
              </a:solidFill>
              <a:latin typeface="+mn-lt"/>
              <a:cs typeface="Arial" panose="020B0604020202020204" pitchFamily="34" charset="0"/>
            </a:endParaRPr>
          </a:p>
        </p:txBody>
      </p:sp>
      <p:sp>
        <p:nvSpPr>
          <p:cNvPr id="95" name="TextBox 38">
            <a:extLst>
              <a:ext uri="{FF2B5EF4-FFF2-40B4-BE49-F238E27FC236}">
                <a16:creationId xmlns:a16="http://schemas.microsoft.com/office/drawing/2014/main" id="{CF99A2DF-E6DD-48A7-B7C5-F9C05A360C92}"/>
              </a:ext>
            </a:extLst>
          </p:cNvPr>
          <p:cNvSpPr txBox="1"/>
          <p:nvPr userDrawn="1"/>
        </p:nvSpPr>
        <p:spPr>
          <a:xfrm>
            <a:off x="12084102" y="4341532"/>
            <a:ext cx="2770673" cy="1477328"/>
          </a:xfrm>
          <a:prstGeom prst="rect">
            <a:avLst/>
          </a:prstGeom>
          <a:noFill/>
        </p:spPr>
        <p:txBody>
          <a:bodyPr wrap="square" rtlCol="0">
            <a:spAutoFit/>
          </a:bodyPr>
          <a:lstStyle/>
          <a:p>
            <a:r>
              <a:rPr lang="nl-NL" sz="1000" dirty="0">
                <a:latin typeface="+mn-lt"/>
                <a:cs typeface="Arial" panose="020B0604020202020204" pitchFamily="34" charset="0"/>
              </a:rPr>
              <a:t>Tabellen werkt niet altijd even vlot in PowerPoint. </a:t>
            </a:r>
          </a:p>
          <a:p>
            <a:endParaRPr lang="nl-NL" sz="1000" dirty="0">
              <a:latin typeface="+mn-lt"/>
              <a:cs typeface="Arial" panose="020B0604020202020204" pitchFamily="34" charset="0"/>
            </a:endParaRPr>
          </a:p>
          <a:p>
            <a:r>
              <a:rPr lang="nl-NL" sz="1000" dirty="0">
                <a:latin typeface="+mn-lt"/>
                <a:cs typeface="Arial" panose="020B0604020202020204" pitchFamily="34" charset="0"/>
              </a:rPr>
              <a:t>Indien je de template gebruikt, klik op het icoontje voor een nieuwe tabel. Het aantal kolommen wordt automatisch verdeeld over de volledige breedte. De hoogte is zelf aan te passen. Gebruik de hulplijnen als gids.</a:t>
            </a:r>
          </a:p>
          <a:p>
            <a:endParaRPr lang="nl-NL" sz="1000" dirty="0">
              <a:latin typeface="+mn-lt"/>
              <a:cs typeface="Arial" panose="020B0604020202020204" pitchFamily="34" charset="0"/>
            </a:endParaRPr>
          </a:p>
          <a:p>
            <a:r>
              <a:rPr lang="nl-NL" sz="1000" dirty="0">
                <a:latin typeface="+mn-lt"/>
                <a:cs typeface="Arial" panose="020B0604020202020204" pitchFamily="34" charset="0"/>
              </a:rPr>
              <a:t>Pas bij ontwerpen de kleuren aan naar blauw.</a:t>
            </a:r>
          </a:p>
        </p:txBody>
      </p:sp>
      <p:cxnSp>
        <p:nvCxnSpPr>
          <p:cNvPr id="98" name="Straight Connector 37">
            <a:extLst>
              <a:ext uri="{FF2B5EF4-FFF2-40B4-BE49-F238E27FC236}">
                <a16:creationId xmlns:a16="http://schemas.microsoft.com/office/drawing/2014/main" id="{99AFE722-09B8-413F-829D-9216ACF9A7EF}"/>
              </a:ext>
            </a:extLst>
          </p:cNvPr>
          <p:cNvCxnSpPr>
            <a:cxnSpLocks/>
          </p:cNvCxnSpPr>
          <p:nvPr userDrawn="1"/>
        </p:nvCxnSpPr>
        <p:spPr>
          <a:xfrm>
            <a:off x="12172955" y="4282788"/>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pic>
        <p:nvPicPr>
          <p:cNvPr id="7" name="Afbeelding 6">
            <a:extLst>
              <a:ext uri="{FF2B5EF4-FFF2-40B4-BE49-F238E27FC236}">
                <a16:creationId xmlns:a16="http://schemas.microsoft.com/office/drawing/2014/main" id="{62AC454E-32D4-42BD-A1BE-ACA903B31E66}"/>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2176607" y="5827087"/>
            <a:ext cx="2585662" cy="361700"/>
          </a:xfrm>
          <a:prstGeom prst="rect">
            <a:avLst/>
          </a:prstGeom>
        </p:spPr>
      </p:pic>
      <p:pic>
        <p:nvPicPr>
          <p:cNvPr id="4" name="Afbeelding 3">
            <a:extLst>
              <a:ext uri="{FF2B5EF4-FFF2-40B4-BE49-F238E27FC236}">
                <a16:creationId xmlns:a16="http://schemas.microsoft.com/office/drawing/2014/main" id="{5B39836E-004F-43A1-BAE3-C85C57A18D2C}"/>
              </a:ext>
            </a:extLst>
          </p:cNvPr>
          <p:cNvPicPr>
            <a:picLocks noChangeAspect="1"/>
          </p:cNvPicPr>
          <p:nvPr userDrawn="1"/>
        </p:nvPicPr>
        <p:blipFill rotWithShape="1">
          <a:blip r:embed="rId11">
            <a:extLst>
              <a:ext uri="{28A0092B-C50C-407E-A947-70E740481C1C}">
                <a14:useLocalDpi xmlns:a14="http://schemas.microsoft.com/office/drawing/2010/main" val="0"/>
              </a:ext>
            </a:extLst>
          </a:blip>
          <a:srcRect t="4581"/>
          <a:stretch/>
        </p:blipFill>
        <p:spPr>
          <a:xfrm>
            <a:off x="1068067" y="4531519"/>
            <a:ext cx="5267788" cy="4623295"/>
          </a:xfrm>
          <a:prstGeom prst="rect">
            <a:avLst/>
          </a:prstGeom>
        </p:spPr>
      </p:pic>
    </p:spTree>
    <p:extLst>
      <p:ext uri="{BB962C8B-B14F-4D97-AF65-F5344CB8AC3E}">
        <p14:creationId xmlns:p14="http://schemas.microsoft.com/office/powerpoint/2010/main" val="1007362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eeg met tit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‹nr.›</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11/11/2020</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2" name="TextBox 4">
            <a:extLst>
              <a:ext uri="{FF2B5EF4-FFF2-40B4-BE49-F238E27FC236}">
                <a16:creationId xmlns:a16="http://schemas.microsoft.com/office/drawing/2014/main" id="{892813D1-327F-45DC-8DDF-53948CE8C5F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Lege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4141238711"/>
      </p:ext>
    </p:extLst>
  </p:cSld>
  <p:clrMapOvr>
    <a:masterClrMapping/>
  </p:clrMapOvr>
  <p:extLst>
    <p:ext uri="{DCECCB84-F9BA-43D5-87BE-67443E8EF086}">
      <p15:sldGuideLst xmlns:p15="http://schemas.microsoft.com/office/powerpoint/2012/main">
        <p15:guide id="4" pos="1109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eeg zonder tit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‹nr.›</a:t>
            </a:fld>
            <a:endParaRPr lang="nl-BE"/>
          </a:p>
        </p:txBody>
      </p: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11/11/2020</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9" name="TextBox 4">
            <a:extLst>
              <a:ext uri="{FF2B5EF4-FFF2-40B4-BE49-F238E27FC236}">
                <a16:creationId xmlns:a16="http://schemas.microsoft.com/office/drawing/2014/main" id="{C531524C-A1A5-4485-B21D-E97B5DC3BE3F}"/>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Leeg zonder titel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915514383"/>
      </p:ext>
    </p:extLst>
  </p:cSld>
  <p:clrMapOvr>
    <a:masterClrMapping/>
  </p:clrMapOvr>
  <p:extLst>
    <p:ext uri="{DCECCB84-F9BA-43D5-87BE-67443E8EF086}">
      <p15:sldGuideLst xmlns:p15="http://schemas.microsoft.com/office/powerpoint/2012/main">
        <p15:guide id="4" pos="1109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 Tekst en 1/2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9394190" y="1648800"/>
            <a:ext cx="8217535" cy="7498800"/>
          </a:xfrm>
        </p:spPr>
        <p:txBody>
          <a:bodyPr tIns="1440000">
            <a:normAutofit/>
          </a:bodyPr>
          <a:lstStyle>
            <a:lvl1pPr marL="0" indent="0" algn="ctr">
              <a:buNone/>
              <a:defRPr sz="1600"/>
            </a:lvl1pPr>
          </a:lstStyle>
          <a:p>
            <a:endParaRPr lang="nl-BE" dirty="0"/>
          </a:p>
        </p:txBody>
      </p:sp>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1"/>
            <a:ext cx="8217535" cy="6111506"/>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‹nr.›</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822705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7B17C559-ED41-48AE-90A3-DAFE15716B7C}"/>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11/11/2020</a:t>
            </a:fld>
            <a:endParaRPr lang="nl-BE" dirty="0"/>
          </a:p>
        </p:txBody>
      </p:sp>
      <p:sp>
        <p:nvSpPr>
          <p:cNvPr id="20" name="Footer Placeholder 4">
            <a:extLst>
              <a:ext uri="{FF2B5EF4-FFF2-40B4-BE49-F238E27FC236}">
                <a16:creationId xmlns:a16="http://schemas.microsoft.com/office/drawing/2014/main" id="{7FDB5F77-B327-47F1-9F88-CF970A7A21FD}"/>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TextBox 4">
            <a:extLst>
              <a:ext uri="{FF2B5EF4-FFF2-40B4-BE49-F238E27FC236}">
                <a16:creationId xmlns:a16="http://schemas.microsoft.com/office/drawing/2014/main" id="{6CBDB841-5208-4BD2-9409-EA7134D69442}"/>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1/2 Tekst en 1/2 afbeelding</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216327320"/>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Afbeelding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‹nr.›</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2988" y="1648800"/>
            <a:ext cx="1101182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3" name="Tijdelijke aanduiding voor tekst 2">
            <a:extLst>
              <a:ext uri="{FF2B5EF4-FFF2-40B4-BE49-F238E27FC236}">
                <a16:creationId xmlns:a16="http://schemas.microsoft.com/office/drawing/2014/main" id="{CBF26FD0-A3C3-48D7-9476-CC92E74B1F11}"/>
              </a:ext>
            </a:extLst>
          </p:cNvPr>
          <p:cNvSpPr>
            <a:spLocks noGrp="1"/>
          </p:cNvSpPr>
          <p:nvPr>
            <p:ph type="body" sz="quarter" idx="18" hasCustomPrompt="1"/>
          </p:nvPr>
        </p:nvSpPr>
        <p:spPr>
          <a:xfrm>
            <a:off x="1020995" y="2354400"/>
            <a:ext cx="11009448"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11/11/2020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1" name="afbeelding placeholder">
            <a:extLst>
              <a:ext uri="{FF2B5EF4-FFF2-40B4-BE49-F238E27FC236}">
                <a16:creationId xmlns:a16="http://schemas.microsoft.com/office/drawing/2014/main" id="{DF77DBF1-9A0F-498F-B871-134CB42F881D}"/>
              </a:ext>
            </a:extLst>
          </p:cNvPr>
          <p:cNvSpPr>
            <a:spLocks noGrp="1"/>
          </p:cNvSpPr>
          <p:nvPr>
            <p:ph type="pic" sz="quarter" idx="14"/>
          </p:nvPr>
        </p:nvSpPr>
        <p:spPr>
          <a:xfrm>
            <a:off x="12180332" y="1648800"/>
            <a:ext cx="5438775" cy="7498800"/>
          </a:xfrm>
        </p:spPr>
        <p:txBody>
          <a:bodyPr tIns="1440000">
            <a:normAutofit/>
          </a:bodyPr>
          <a:lstStyle>
            <a:lvl1pPr marL="0" indent="0" algn="ctr">
              <a:buNone/>
              <a:defRPr sz="1600"/>
            </a:lvl1pPr>
          </a:lstStyle>
          <a:p>
            <a:endParaRPr lang="nl-BE" dirty="0"/>
          </a:p>
        </p:txBody>
      </p:sp>
      <p:sp>
        <p:nvSpPr>
          <p:cNvPr id="20" name="TextBox 4">
            <a:extLst>
              <a:ext uri="{FF2B5EF4-FFF2-40B4-BE49-F238E27FC236}">
                <a16:creationId xmlns:a16="http://schemas.microsoft.com/office/drawing/2014/main" id="{D974BD34-E475-4E02-86F0-8932E1B41725}"/>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2/3 Tekst en 1/3 afbeelding</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723719073"/>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fbeelding en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1" name="balk onderaan">
            <a:extLst>
              <a:ext uri="{FF2B5EF4-FFF2-40B4-BE49-F238E27FC236}">
                <a16:creationId xmlns:a16="http://schemas.microsoft.com/office/drawing/2014/main" id="{38804C87-12C0-421E-90B2-DF14E0302FE7}"/>
              </a:ext>
            </a:extLst>
          </p:cNvPr>
          <p:cNvSpPr/>
          <p:nvPr userDrawn="1"/>
        </p:nvSpPr>
        <p:spPr>
          <a:xfrm>
            <a:off x="-7144" y="9305925"/>
            <a:ext cx="15988888" cy="548480"/>
          </a:xfrm>
          <a:custGeom>
            <a:avLst/>
            <a:gdLst>
              <a:gd name="connsiteX0" fmla="*/ 0 w 15948660"/>
              <a:gd name="connsiteY0" fmla="*/ 0 h 547688"/>
              <a:gd name="connsiteX1" fmla="*/ 15948660 w 15948660"/>
              <a:gd name="connsiteY1" fmla="*/ 0 h 547688"/>
              <a:gd name="connsiteX2" fmla="*/ 15948660 w 15948660"/>
              <a:gd name="connsiteY2" fmla="*/ 547688 h 547688"/>
              <a:gd name="connsiteX3" fmla="*/ 0 w 15948660"/>
              <a:gd name="connsiteY3" fmla="*/ 547688 h 547688"/>
              <a:gd name="connsiteX4" fmla="*/ 0 w 15948660"/>
              <a:gd name="connsiteY4" fmla="*/ 0 h 547688"/>
              <a:gd name="connsiteX0" fmla="*/ 0 w 15948660"/>
              <a:gd name="connsiteY0" fmla="*/ 0 h 547688"/>
              <a:gd name="connsiteX1" fmla="*/ 15948660 w 15948660"/>
              <a:gd name="connsiteY1" fmla="*/ 0 h 547688"/>
              <a:gd name="connsiteX2" fmla="*/ 15946734 w 15948660"/>
              <a:gd name="connsiteY2" fmla="*/ 165212 h 547688"/>
              <a:gd name="connsiteX3" fmla="*/ 15948660 w 15948660"/>
              <a:gd name="connsiteY3" fmla="*/ 547688 h 547688"/>
              <a:gd name="connsiteX4" fmla="*/ 0 w 15948660"/>
              <a:gd name="connsiteY4" fmla="*/ 547688 h 547688"/>
              <a:gd name="connsiteX5" fmla="*/ 0 w 15948660"/>
              <a:gd name="connsiteY5" fmla="*/ 0 h 547688"/>
              <a:gd name="connsiteX0" fmla="*/ 0 w 16140165"/>
              <a:gd name="connsiteY0" fmla="*/ 0 h 547688"/>
              <a:gd name="connsiteX1" fmla="*/ 15948660 w 16140165"/>
              <a:gd name="connsiteY1" fmla="*/ 0 h 547688"/>
              <a:gd name="connsiteX2" fmla="*/ 16140165 w 16140165"/>
              <a:gd name="connsiteY2" fmla="*/ 1926 h 547688"/>
              <a:gd name="connsiteX3" fmla="*/ 15948660 w 16140165"/>
              <a:gd name="connsiteY3" fmla="*/ 547688 h 547688"/>
              <a:gd name="connsiteX4" fmla="*/ 0 w 16140165"/>
              <a:gd name="connsiteY4" fmla="*/ 547688 h 547688"/>
              <a:gd name="connsiteX5" fmla="*/ 0 w 16140165"/>
              <a:gd name="connsiteY5" fmla="*/ 0 h 547688"/>
              <a:gd name="connsiteX0" fmla="*/ 0 w 16097459"/>
              <a:gd name="connsiteY0" fmla="*/ 0 h 547688"/>
              <a:gd name="connsiteX1" fmla="*/ 15948660 w 16097459"/>
              <a:gd name="connsiteY1" fmla="*/ 0 h 547688"/>
              <a:gd name="connsiteX2" fmla="*/ 16097459 w 16097459"/>
              <a:gd name="connsiteY2" fmla="*/ 122506 h 547688"/>
              <a:gd name="connsiteX3" fmla="*/ 15948660 w 16097459"/>
              <a:gd name="connsiteY3" fmla="*/ 547688 h 547688"/>
              <a:gd name="connsiteX4" fmla="*/ 0 w 16097459"/>
              <a:gd name="connsiteY4" fmla="*/ 547688 h 547688"/>
              <a:gd name="connsiteX5" fmla="*/ 0 w 16097459"/>
              <a:gd name="connsiteY5" fmla="*/ 0 h 547688"/>
              <a:gd name="connsiteX0" fmla="*/ 0 w 16135140"/>
              <a:gd name="connsiteY0" fmla="*/ 586 h 548274"/>
              <a:gd name="connsiteX1" fmla="*/ 15948660 w 16135140"/>
              <a:gd name="connsiteY1" fmla="*/ 586 h 548274"/>
              <a:gd name="connsiteX2" fmla="*/ 16135140 w 16135140"/>
              <a:gd name="connsiteY2" fmla="*/ 0 h 548274"/>
              <a:gd name="connsiteX3" fmla="*/ 15948660 w 16135140"/>
              <a:gd name="connsiteY3" fmla="*/ 548274 h 548274"/>
              <a:gd name="connsiteX4" fmla="*/ 0 w 16135140"/>
              <a:gd name="connsiteY4" fmla="*/ 548274 h 548274"/>
              <a:gd name="connsiteX5" fmla="*/ 0 w 16135140"/>
              <a:gd name="connsiteY5" fmla="*/ 586 h 548274"/>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0 w 16135140"/>
              <a:gd name="connsiteY5" fmla="*/ 548480 h 548480"/>
              <a:gd name="connsiteX6" fmla="*/ 0 w 16135140"/>
              <a:gd name="connsiteY6" fmla="*/ 792 h 548480"/>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7" fmla="*/ 0 w 16135140"/>
              <a:gd name="connsiteY7" fmla="*/ 792 h 548480"/>
              <a:gd name="connsiteX0" fmla="*/ 0 w 16135140"/>
              <a:gd name="connsiteY0" fmla="*/ 548480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0" fmla="*/ 0 w 15988888"/>
              <a:gd name="connsiteY0" fmla="*/ 547688 h 548480"/>
              <a:gd name="connsiteX1" fmla="*/ 2381 w 15988888"/>
              <a:gd name="connsiteY1" fmla="*/ 0 h 548480"/>
              <a:gd name="connsiteX2" fmla="*/ 15802408 w 15988888"/>
              <a:gd name="connsiteY2" fmla="*/ 792 h 548480"/>
              <a:gd name="connsiteX3" fmla="*/ 15988888 w 15988888"/>
              <a:gd name="connsiteY3" fmla="*/ 206 h 548480"/>
              <a:gd name="connsiteX4" fmla="*/ 15802408 w 15988888"/>
              <a:gd name="connsiteY4" fmla="*/ 548480 h 548480"/>
              <a:gd name="connsiteX5" fmla="*/ 0 w 15988888"/>
              <a:gd name="connsiteY5" fmla="*/ 547688 h 548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988888" h="548480">
                <a:moveTo>
                  <a:pt x="0" y="547688"/>
                </a:moveTo>
                <a:cubicBezTo>
                  <a:pt x="794" y="365125"/>
                  <a:pt x="1587" y="182563"/>
                  <a:pt x="2381" y="0"/>
                </a:cubicBezTo>
                <a:lnTo>
                  <a:pt x="15802408" y="792"/>
                </a:lnTo>
                <a:lnTo>
                  <a:pt x="15988888" y="206"/>
                </a:lnTo>
                <a:lnTo>
                  <a:pt x="15802408" y="548480"/>
                </a:lnTo>
                <a:lnTo>
                  <a:pt x="0" y="547688"/>
                </a:ln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8217535" cy="74988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‹nr.›</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11/11/2020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8217535" cy="7498800"/>
          </a:xfrm>
        </p:spPr>
        <p:txBody>
          <a:bodyPr tIns="1440000">
            <a:normAutofit/>
          </a:bodyPr>
          <a:lstStyle>
            <a:lvl1pPr marL="0" indent="0" algn="ctr">
              <a:buNone/>
              <a:defRPr sz="1600"/>
            </a:lvl1pPr>
          </a:lstStyle>
          <a:p>
            <a:endParaRPr lang="nl-BE" dirty="0"/>
          </a:p>
        </p:txBody>
      </p:sp>
      <p:sp>
        <p:nvSpPr>
          <p:cNvPr id="12" name="TextBox 4">
            <a:extLst>
              <a:ext uri="{FF2B5EF4-FFF2-40B4-BE49-F238E27FC236}">
                <a16:creationId xmlns:a16="http://schemas.microsoft.com/office/drawing/2014/main" id="{E2274F51-95F7-4E5E-815B-1F996E645FE7}"/>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Afbeelding en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796737148"/>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x 2 Afbeeldingen">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1" name="balk onderaan">
            <a:extLst>
              <a:ext uri="{FF2B5EF4-FFF2-40B4-BE49-F238E27FC236}">
                <a16:creationId xmlns:a16="http://schemas.microsoft.com/office/drawing/2014/main" id="{38804C87-12C0-421E-90B2-DF14E0302FE7}"/>
              </a:ext>
            </a:extLst>
          </p:cNvPr>
          <p:cNvSpPr/>
          <p:nvPr userDrawn="1"/>
        </p:nvSpPr>
        <p:spPr>
          <a:xfrm>
            <a:off x="-7144" y="9305925"/>
            <a:ext cx="15988888" cy="548480"/>
          </a:xfrm>
          <a:custGeom>
            <a:avLst/>
            <a:gdLst>
              <a:gd name="connsiteX0" fmla="*/ 0 w 15948660"/>
              <a:gd name="connsiteY0" fmla="*/ 0 h 547688"/>
              <a:gd name="connsiteX1" fmla="*/ 15948660 w 15948660"/>
              <a:gd name="connsiteY1" fmla="*/ 0 h 547688"/>
              <a:gd name="connsiteX2" fmla="*/ 15948660 w 15948660"/>
              <a:gd name="connsiteY2" fmla="*/ 547688 h 547688"/>
              <a:gd name="connsiteX3" fmla="*/ 0 w 15948660"/>
              <a:gd name="connsiteY3" fmla="*/ 547688 h 547688"/>
              <a:gd name="connsiteX4" fmla="*/ 0 w 15948660"/>
              <a:gd name="connsiteY4" fmla="*/ 0 h 547688"/>
              <a:gd name="connsiteX0" fmla="*/ 0 w 15948660"/>
              <a:gd name="connsiteY0" fmla="*/ 0 h 547688"/>
              <a:gd name="connsiteX1" fmla="*/ 15948660 w 15948660"/>
              <a:gd name="connsiteY1" fmla="*/ 0 h 547688"/>
              <a:gd name="connsiteX2" fmla="*/ 15946734 w 15948660"/>
              <a:gd name="connsiteY2" fmla="*/ 165212 h 547688"/>
              <a:gd name="connsiteX3" fmla="*/ 15948660 w 15948660"/>
              <a:gd name="connsiteY3" fmla="*/ 547688 h 547688"/>
              <a:gd name="connsiteX4" fmla="*/ 0 w 15948660"/>
              <a:gd name="connsiteY4" fmla="*/ 547688 h 547688"/>
              <a:gd name="connsiteX5" fmla="*/ 0 w 15948660"/>
              <a:gd name="connsiteY5" fmla="*/ 0 h 547688"/>
              <a:gd name="connsiteX0" fmla="*/ 0 w 16140165"/>
              <a:gd name="connsiteY0" fmla="*/ 0 h 547688"/>
              <a:gd name="connsiteX1" fmla="*/ 15948660 w 16140165"/>
              <a:gd name="connsiteY1" fmla="*/ 0 h 547688"/>
              <a:gd name="connsiteX2" fmla="*/ 16140165 w 16140165"/>
              <a:gd name="connsiteY2" fmla="*/ 1926 h 547688"/>
              <a:gd name="connsiteX3" fmla="*/ 15948660 w 16140165"/>
              <a:gd name="connsiteY3" fmla="*/ 547688 h 547688"/>
              <a:gd name="connsiteX4" fmla="*/ 0 w 16140165"/>
              <a:gd name="connsiteY4" fmla="*/ 547688 h 547688"/>
              <a:gd name="connsiteX5" fmla="*/ 0 w 16140165"/>
              <a:gd name="connsiteY5" fmla="*/ 0 h 547688"/>
              <a:gd name="connsiteX0" fmla="*/ 0 w 16097459"/>
              <a:gd name="connsiteY0" fmla="*/ 0 h 547688"/>
              <a:gd name="connsiteX1" fmla="*/ 15948660 w 16097459"/>
              <a:gd name="connsiteY1" fmla="*/ 0 h 547688"/>
              <a:gd name="connsiteX2" fmla="*/ 16097459 w 16097459"/>
              <a:gd name="connsiteY2" fmla="*/ 122506 h 547688"/>
              <a:gd name="connsiteX3" fmla="*/ 15948660 w 16097459"/>
              <a:gd name="connsiteY3" fmla="*/ 547688 h 547688"/>
              <a:gd name="connsiteX4" fmla="*/ 0 w 16097459"/>
              <a:gd name="connsiteY4" fmla="*/ 547688 h 547688"/>
              <a:gd name="connsiteX5" fmla="*/ 0 w 16097459"/>
              <a:gd name="connsiteY5" fmla="*/ 0 h 547688"/>
              <a:gd name="connsiteX0" fmla="*/ 0 w 16135140"/>
              <a:gd name="connsiteY0" fmla="*/ 586 h 548274"/>
              <a:gd name="connsiteX1" fmla="*/ 15948660 w 16135140"/>
              <a:gd name="connsiteY1" fmla="*/ 586 h 548274"/>
              <a:gd name="connsiteX2" fmla="*/ 16135140 w 16135140"/>
              <a:gd name="connsiteY2" fmla="*/ 0 h 548274"/>
              <a:gd name="connsiteX3" fmla="*/ 15948660 w 16135140"/>
              <a:gd name="connsiteY3" fmla="*/ 548274 h 548274"/>
              <a:gd name="connsiteX4" fmla="*/ 0 w 16135140"/>
              <a:gd name="connsiteY4" fmla="*/ 548274 h 548274"/>
              <a:gd name="connsiteX5" fmla="*/ 0 w 16135140"/>
              <a:gd name="connsiteY5" fmla="*/ 586 h 548274"/>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0 w 16135140"/>
              <a:gd name="connsiteY5" fmla="*/ 548480 h 548480"/>
              <a:gd name="connsiteX6" fmla="*/ 0 w 16135140"/>
              <a:gd name="connsiteY6" fmla="*/ 792 h 548480"/>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7" fmla="*/ 0 w 16135140"/>
              <a:gd name="connsiteY7" fmla="*/ 792 h 548480"/>
              <a:gd name="connsiteX0" fmla="*/ 0 w 16135140"/>
              <a:gd name="connsiteY0" fmla="*/ 548480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0" fmla="*/ 0 w 15988888"/>
              <a:gd name="connsiteY0" fmla="*/ 547688 h 548480"/>
              <a:gd name="connsiteX1" fmla="*/ 2381 w 15988888"/>
              <a:gd name="connsiteY1" fmla="*/ 0 h 548480"/>
              <a:gd name="connsiteX2" fmla="*/ 15802408 w 15988888"/>
              <a:gd name="connsiteY2" fmla="*/ 792 h 548480"/>
              <a:gd name="connsiteX3" fmla="*/ 15988888 w 15988888"/>
              <a:gd name="connsiteY3" fmla="*/ 206 h 548480"/>
              <a:gd name="connsiteX4" fmla="*/ 15802408 w 15988888"/>
              <a:gd name="connsiteY4" fmla="*/ 548480 h 548480"/>
              <a:gd name="connsiteX5" fmla="*/ 0 w 15988888"/>
              <a:gd name="connsiteY5" fmla="*/ 547688 h 548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988888" h="548480">
                <a:moveTo>
                  <a:pt x="0" y="547688"/>
                </a:moveTo>
                <a:cubicBezTo>
                  <a:pt x="794" y="365125"/>
                  <a:pt x="1587" y="182563"/>
                  <a:pt x="2381" y="0"/>
                </a:cubicBezTo>
                <a:lnTo>
                  <a:pt x="15802408" y="792"/>
                </a:lnTo>
                <a:lnTo>
                  <a:pt x="15988888" y="206"/>
                </a:lnTo>
                <a:lnTo>
                  <a:pt x="15802408" y="548480"/>
                </a:lnTo>
                <a:lnTo>
                  <a:pt x="0" y="547688"/>
                </a:ln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8217535" cy="36720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‹nr.›</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11/11/2020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8217535" cy="3672000"/>
          </a:xfrm>
        </p:spPr>
        <p:txBody>
          <a:bodyPr tIns="1440000">
            <a:normAutofit/>
          </a:bodyPr>
          <a:lstStyle>
            <a:lvl1pPr marL="0" indent="0" algn="ctr">
              <a:buNone/>
              <a:defRPr sz="1600"/>
            </a:lvl1pPr>
          </a:lstStyle>
          <a:p>
            <a:endParaRPr lang="nl-BE" dirty="0"/>
          </a:p>
        </p:txBody>
      </p:sp>
      <p:sp>
        <p:nvSpPr>
          <p:cNvPr id="21" name="TextBox 4">
            <a:extLst>
              <a:ext uri="{FF2B5EF4-FFF2-40B4-BE49-F238E27FC236}">
                <a16:creationId xmlns:a16="http://schemas.microsoft.com/office/drawing/2014/main" id="{92B1CA4A-0389-4751-BD3D-D8526698D99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2 x 2 afbeeldingen slide</a:t>
            </a:r>
            <a:endParaRPr lang="en-US" sz="2000" b="1" dirty="0">
              <a:solidFill>
                <a:schemeClr val="tx1"/>
              </a:solidFill>
              <a:latin typeface="+mn-lt"/>
              <a:cs typeface="Arial" panose="020B0604020202020204" pitchFamily="34" charset="0"/>
            </a:endParaRPr>
          </a:p>
        </p:txBody>
      </p:sp>
      <p:sp>
        <p:nvSpPr>
          <p:cNvPr id="15" name="afbeelding placeholder">
            <a:extLst>
              <a:ext uri="{FF2B5EF4-FFF2-40B4-BE49-F238E27FC236}">
                <a16:creationId xmlns:a16="http://schemas.microsoft.com/office/drawing/2014/main" id="{82CCC512-3142-40C3-84D6-0EEE34ABAA8E}"/>
              </a:ext>
            </a:extLst>
          </p:cNvPr>
          <p:cNvSpPr>
            <a:spLocks noGrp="1"/>
          </p:cNvSpPr>
          <p:nvPr>
            <p:ph type="pic" sz="quarter" idx="15"/>
          </p:nvPr>
        </p:nvSpPr>
        <p:spPr>
          <a:xfrm>
            <a:off x="1040400" y="5473192"/>
            <a:ext cx="8217535" cy="3672000"/>
          </a:xfrm>
        </p:spPr>
        <p:txBody>
          <a:bodyPr tIns="1440000">
            <a:normAutofit/>
          </a:bodyPr>
          <a:lstStyle>
            <a:lvl1pPr marL="0" indent="0" algn="ctr">
              <a:buNone/>
              <a:defRPr sz="1600"/>
            </a:lvl1pPr>
          </a:lstStyle>
          <a:p>
            <a:endParaRPr lang="nl-BE" dirty="0"/>
          </a:p>
        </p:txBody>
      </p:sp>
      <p:sp>
        <p:nvSpPr>
          <p:cNvPr id="22" name="afbeelding placeholder">
            <a:extLst>
              <a:ext uri="{FF2B5EF4-FFF2-40B4-BE49-F238E27FC236}">
                <a16:creationId xmlns:a16="http://schemas.microsoft.com/office/drawing/2014/main" id="{EFC31C83-3462-44CC-A863-6C9D9ADF81D9}"/>
              </a:ext>
            </a:extLst>
          </p:cNvPr>
          <p:cNvSpPr>
            <a:spLocks noGrp="1"/>
          </p:cNvSpPr>
          <p:nvPr>
            <p:ph type="pic" sz="quarter" idx="16"/>
          </p:nvPr>
        </p:nvSpPr>
        <p:spPr>
          <a:xfrm>
            <a:off x="9396000" y="5473192"/>
            <a:ext cx="8217535" cy="3672000"/>
          </a:xfrm>
        </p:spPr>
        <p:txBody>
          <a:bodyPr tIns="1440000">
            <a:normAutofit/>
          </a:bodyPr>
          <a:lstStyle>
            <a:lvl1pPr marL="0" indent="0" algn="ctr">
              <a:buNone/>
              <a:defRPr sz="1600"/>
            </a:lvl1pPr>
          </a:lstStyle>
          <a:p>
            <a:endParaRPr lang="nl-BE" dirty="0"/>
          </a:p>
        </p:txBody>
      </p:sp>
    </p:spTree>
    <p:extLst>
      <p:ext uri="{BB962C8B-B14F-4D97-AF65-F5344CB8AC3E}">
        <p14:creationId xmlns:p14="http://schemas.microsoft.com/office/powerpoint/2010/main" val="2051129045"/>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x Afbeelding">
    <p:spTree>
      <p:nvGrpSpPr>
        <p:cNvPr id="1" name=""/>
        <p:cNvGrpSpPr/>
        <p:nvPr/>
      </p:nvGrpSpPr>
      <p:grpSpPr>
        <a:xfrm>
          <a:off x="0" y="0"/>
          <a:ext cx="0" cy="0"/>
          <a:chOff x="0" y="0"/>
          <a:chExt cx="0" cy="0"/>
        </a:xfrm>
      </p:grpSpPr>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12180332" y="1648800"/>
            <a:ext cx="5438775" cy="7498800"/>
          </a:xfrm>
        </p:spPr>
        <p:txBody>
          <a:bodyPr tIns="1440000">
            <a:normAutofit/>
          </a:bodyPr>
          <a:lstStyle>
            <a:lvl1pPr marL="0" indent="0" algn="ctr">
              <a:buNone/>
              <a:defRPr sz="1600"/>
            </a:lvl1pPr>
          </a:lstStyle>
          <a:p>
            <a:endParaRPr lang="nl-BE" dirty="0"/>
          </a:p>
        </p:txBody>
      </p:sp>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5438775" cy="74988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‹nr.›</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11/11/2020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6610350" y="1648800"/>
            <a:ext cx="5438775" cy="7498800"/>
          </a:xfrm>
        </p:spPr>
        <p:txBody>
          <a:bodyPr tIns="1440000">
            <a:normAutofit/>
          </a:bodyPr>
          <a:lstStyle>
            <a:lvl1pPr marL="0" indent="0" algn="ctr">
              <a:buNone/>
              <a:defRPr sz="1600"/>
            </a:lvl1pPr>
          </a:lstStyle>
          <a:p>
            <a:endParaRPr lang="nl-BE" dirty="0"/>
          </a:p>
        </p:txBody>
      </p:sp>
      <p:sp>
        <p:nvSpPr>
          <p:cNvPr id="21" name="TextBox 4">
            <a:extLst>
              <a:ext uri="{FF2B5EF4-FFF2-40B4-BE49-F238E27FC236}">
                <a16:creationId xmlns:a16="http://schemas.microsoft.com/office/drawing/2014/main" id="{009A3169-8C0D-4A2D-9C66-BE525BCD338D}"/>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3 x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754770187"/>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x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4048125" cy="74988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‹nr.›</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11/11/2020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4048125" cy="7498800"/>
          </a:xfrm>
        </p:spPr>
        <p:txBody>
          <a:bodyPr tIns="1440000">
            <a:normAutofit/>
          </a:bodyPr>
          <a:lstStyle>
            <a:lvl1pPr marL="0" indent="0" algn="ctr">
              <a:buNone/>
              <a:defRPr sz="1600"/>
            </a:lvl1pPr>
          </a:lstStyle>
          <a:p>
            <a:endParaRPr lang="nl-BE" dirty="0"/>
          </a:p>
        </p:txBody>
      </p:sp>
      <p:sp>
        <p:nvSpPr>
          <p:cNvPr id="12" name="afbeelding placeholder">
            <a:extLst>
              <a:ext uri="{FF2B5EF4-FFF2-40B4-BE49-F238E27FC236}">
                <a16:creationId xmlns:a16="http://schemas.microsoft.com/office/drawing/2014/main" id="{5F2D9633-36C4-4FE7-93AA-868431641FFF}"/>
              </a:ext>
            </a:extLst>
          </p:cNvPr>
          <p:cNvSpPr>
            <a:spLocks noGrp="1"/>
          </p:cNvSpPr>
          <p:nvPr>
            <p:ph type="pic" sz="quarter" idx="15"/>
          </p:nvPr>
        </p:nvSpPr>
        <p:spPr>
          <a:xfrm>
            <a:off x="5217398" y="1648800"/>
            <a:ext cx="4048125" cy="7498800"/>
          </a:xfrm>
        </p:spPr>
        <p:txBody>
          <a:bodyPr tIns="1440000">
            <a:normAutofit/>
          </a:bodyPr>
          <a:lstStyle>
            <a:lvl1pPr marL="0" indent="0" algn="ctr">
              <a:buNone/>
              <a:defRPr sz="1600"/>
            </a:lvl1pPr>
          </a:lstStyle>
          <a:p>
            <a:endParaRPr lang="nl-BE" dirty="0"/>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13570982" y="1648800"/>
            <a:ext cx="4048125" cy="7498800"/>
          </a:xfrm>
        </p:spPr>
        <p:txBody>
          <a:bodyPr tIns="1440000">
            <a:normAutofit/>
          </a:bodyPr>
          <a:lstStyle>
            <a:lvl1pPr marL="0" indent="0" algn="ctr">
              <a:buNone/>
              <a:defRPr sz="1600"/>
            </a:lvl1pPr>
          </a:lstStyle>
          <a:p>
            <a:endParaRPr lang="nl-BE" dirty="0"/>
          </a:p>
        </p:txBody>
      </p:sp>
      <p:sp>
        <p:nvSpPr>
          <p:cNvPr id="21" name="TextBox 4">
            <a:extLst>
              <a:ext uri="{FF2B5EF4-FFF2-40B4-BE49-F238E27FC236}">
                <a16:creationId xmlns:a16="http://schemas.microsoft.com/office/drawing/2014/main" id="{BB27EBDF-C895-4A3E-8D3F-1D5142CF7789}"/>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4 x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486804945"/>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x Afbeelding en tekst">
    <p:spTree>
      <p:nvGrpSpPr>
        <p:cNvPr id="1" name=""/>
        <p:cNvGrpSpPr/>
        <p:nvPr/>
      </p:nvGrpSpPr>
      <p:grpSpPr>
        <a:xfrm>
          <a:off x="0" y="0"/>
          <a:ext cx="0" cy="0"/>
          <a:chOff x="0" y="0"/>
          <a:chExt cx="0" cy="0"/>
        </a:xfrm>
      </p:grpSpPr>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12180332" y="1648800"/>
            <a:ext cx="5438775" cy="2638800"/>
          </a:xfrm>
        </p:spPr>
        <p:txBody>
          <a:bodyPr tIns="1440000">
            <a:normAutofit/>
          </a:bodyPr>
          <a:lstStyle>
            <a:lvl1pPr marL="0" indent="0" algn="ctr">
              <a:buNone/>
              <a:defRPr sz="1600"/>
            </a:lvl1pPr>
          </a:lstStyle>
          <a:p>
            <a:endParaRPr lang="nl-BE" dirty="0"/>
          </a:p>
        </p:txBody>
      </p:sp>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5438775" cy="26388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‹nr.›</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11/11/2020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6610350" y="1648800"/>
            <a:ext cx="5438775" cy="2638800"/>
          </a:xfrm>
        </p:spPr>
        <p:txBody>
          <a:bodyPr tIns="1440000">
            <a:normAutofit/>
          </a:bodyPr>
          <a:lstStyle>
            <a:lvl1pPr marL="0" indent="0" algn="ctr">
              <a:buNone/>
              <a:defRPr sz="1600"/>
            </a:lvl1pPr>
          </a:lstStyle>
          <a:p>
            <a:endParaRPr lang="nl-BE" dirty="0"/>
          </a:p>
        </p:txBody>
      </p:sp>
      <p:sp>
        <p:nvSpPr>
          <p:cNvPr id="21" name="tekst 2">
            <a:extLst>
              <a:ext uri="{FF2B5EF4-FFF2-40B4-BE49-F238E27FC236}">
                <a16:creationId xmlns:a16="http://schemas.microsoft.com/office/drawing/2014/main" id="{2C9D76FB-B5C8-4189-9BD7-56BAEF2C5585}"/>
              </a:ext>
            </a:extLst>
          </p:cNvPr>
          <p:cNvSpPr>
            <a:spLocks noGrp="1"/>
          </p:cNvSpPr>
          <p:nvPr>
            <p:ph type="body" sz="quarter" idx="17" hasCustomPrompt="1"/>
          </p:nvPr>
        </p:nvSpPr>
        <p:spPr>
          <a:xfrm>
            <a:off x="1050130" y="4263948"/>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2" name="tekst 2">
            <a:extLst>
              <a:ext uri="{FF2B5EF4-FFF2-40B4-BE49-F238E27FC236}">
                <a16:creationId xmlns:a16="http://schemas.microsoft.com/office/drawing/2014/main" id="{99919468-E4E2-4DD7-A749-A135BF3C1605}"/>
              </a:ext>
            </a:extLst>
          </p:cNvPr>
          <p:cNvSpPr>
            <a:spLocks noGrp="1"/>
          </p:cNvSpPr>
          <p:nvPr>
            <p:ph type="body" sz="quarter" idx="18" hasCustomPrompt="1"/>
          </p:nvPr>
        </p:nvSpPr>
        <p:spPr>
          <a:xfrm>
            <a:off x="6609599" y="4262400"/>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3" name="tekst 2">
            <a:extLst>
              <a:ext uri="{FF2B5EF4-FFF2-40B4-BE49-F238E27FC236}">
                <a16:creationId xmlns:a16="http://schemas.microsoft.com/office/drawing/2014/main" id="{115EA5E1-3426-4F50-8A79-52A1F52C5A34}"/>
              </a:ext>
            </a:extLst>
          </p:cNvPr>
          <p:cNvSpPr>
            <a:spLocks noGrp="1"/>
          </p:cNvSpPr>
          <p:nvPr>
            <p:ph type="body" sz="quarter" idx="19" hasCustomPrompt="1"/>
          </p:nvPr>
        </p:nvSpPr>
        <p:spPr>
          <a:xfrm>
            <a:off x="12178799" y="4262400"/>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4" name="TextBox 4">
            <a:extLst>
              <a:ext uri="{FF2B5EF4-FFF2-40B4-BE49-F238E27FC236}">
                <a16:creationId xmlns:a16="http://schemas.microsoft.com/office/drawing/2014/main" id="{88A38384-9998-4BC5-BA90-E15895259F2B}"/>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3 x Afbeelding en tekst</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828114513"/>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x Afbeelding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1"/>
            <a:ext cx="4048125" cy="2638425"/>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‹nr.›</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11/11/2020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1"/>
            <a:ext cx="4048125" cy="2638425"/>
          </a:xfrm>
        </p:spPr>
        <p:txBody>
          <a:bodyPr tIns="1440000">
            <a:normAutofit/>
          </a:bodyPr>
          <a:lstStyle>
            <a:lvl1pPr marL="0" indent="0" algn="ctr">
              <a:buNone/>
              <a:defRPr sz="1600"/>
            </a:lvl1pPr>
          </a:lstStyle>
          <a:p>
            <a:endParaRPr lang="nl-BE" dirty="0"/>
          </a:p>
        </p:txBody>
      </p:sp>
      <p:sp>
        <p:nvSpPr>
          <p:cNvPr id="12" name="afbeelding placeholder">
            <a:extLst>
              <a:ext uri="{FF2B5EF4-FFF2-40B4-BE49-F238E27FC236}">
                <a16:creationId xmlns:a16="http://schemas.microsoft.com/office/drawing/2014/main" id="{5F2D9633-36C4-4FE7-93AA-868431641FFF}"/>
              </a:ext>
            </a:extLst>
          </p:cNvPr>
          <p:cNvSpPr>
            <a:spLocks noGrp="1"/>
          </p:cNvSpPr>
          <p:nvPr>
            <p:ph type="pic" sz="quarter" idx="15"/>
          </p:nvPr>
        </p:nvSpPr>
        <p:spPr>
          <a:xfrm>
            <a:off x="5217398" y="1648801"/>
            <a:ext cx="4048125" cy="2638425"/>
          </a:xfrm>
        </p:spPr>
        <p:txBody>
          <a:bodyPr tIns="1440000">
            <a:normAutofit/>
          </a:bodyPr>
          <a:lstStyle>
            <a:lvl1pPr marL="0" indent="0" algn="ctr">
              <a:buNone/>
              <a:defRPr sz="1600"/>
            </a:lvl1pPr>
          </a:lstStyle>
          <a:p>
            <a:endParaRPr lang="nl-BE" dirty="0"/>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13570982" y="1648801"/>
            <a:ext cx="4048125" cy="2638425"/>
          </a:xfrm>
        </p:spPr>
        <p:txBody>
          <a:bodyPr tIns="1440000">
            <a:normAutofit/>
          </a:bodyPr>
          <a:lstStyle>
            <a:lvl1pPr marL="0" indent="0" algn="ctr">
              <a:buNone/>
              <a:defRPr sz="1600"/>
            </a:lvl1pPr>
          </a:lstStyle>
          <a:p>
            <a:endParaRPr lang="nl-BE" dirty="0"/>
          </a:p>
        </p:txBody>
      </p:sp>
      <p:sp>
        <p:nvSpPr>
          <p:cNvPr id="21" name="tekst 2">
            <a:extLst>
              <a:ext uri="{FF2B5EF4-FFF2-40B4-BE49-F238E27FC236}">
                <a16:creationId xmlns:a16="http://schemas.microsoft.com/office/drawing/2014/main" id="{4122F8F5-104B-4819-A14B-2146F8DF983F}"/>
              </a:ext>
            </a:extLst>
          </p:cNvPr>
          <p:cNvSpPr>
            <a:spLocks noGrp="1"/>
          </p:cNvSpPr>
          <p:nvPr>
            <p:ph type="body" sz="quarter" idx="17" hasCustomPrompt="1"/>
          </p:nvPr>
        </p:nvSpPr>
        <p:spPr>
          <a:xfrm>
            <a:off x="1050131" y="4263948"/>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2" name="tekst 2">
            <a:extLst>
              <a:ext uri="{FF2B5EF4-FFF2-40B4-BE49-F238E27FC236}">
                <a16:creationId xmlns:a16="http://schemas.microsoft.com/office/drawing/2014/main" id="{282FC339-B1B5-4159-8648-002E9F1CF62F}"/>
              </a:ext>
            </a:extLst>
          </p:cNvPr>
          <p:cNvSpPr>
            <a:spLocks noGrp="1"/>
          </p:cNvSpPr>
          <p:nvPr>
            <p:ph type="body" sz="quarter" idx="18" hasCustomPrompt="1"/>
          </p:nvPr>
        </p:nvSpPr>
        <p:spPr>
          <a:xfrm>
            <a:off x="5217397"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3" name="tekst 2">
            <a:extLst>
              <a:ext uri="{FF2B5EF4-FFF2-40B4-BE49-F238E27FC236}">
                <a16:creationId xmlns:a16="http://schemas.microsoft.com/office/drawing/2014/main" id="{04B33FD7-F31A-4199-B81F-93BB91AE4A7B}"/>
              </a:ext>
            </a:extLst>
          </p:cNvPr>
          <p:cNvSpPr>
            <a:spLocks noGrp="1"/>
          </p:cNvSpPr>
          <p:nvPr>
            <p:ph type="body" sz="quarter" idx="19" hasCustomPrompt="1"/>
          </p:nvPr>
        </p:nvSpPr>
        <p:spPr>
          <a:xfrm>
            <a:off x="9394190"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4" name="tekst 2">
            <a:extLst>
              <a:ext uri="{FF2B5EF4-FFF2-40B4-BE49-F238E27FC236}">
                <a16:creationId xmlns:a16="http://schemas.microsoft.com/office/drawing/2014/main" id="{092C2D3D-C7DF-408D-BE0C-A73771486B95}"/>
              </a:ext>
            </a:extLst>
          </p:cNvPr>
          <p:cNvSpPr>
            <a:spLocks noGrp="1"/>
          </p:cNvSpPr>
          <p:nvPr>
            <p:ph type="body" sz="quarter" idx="20" hasCustomPrompt="1"/>
          </p:nvPr>
        </p:nvSpPr>
        <p:spPr>
          <a:xfrm>
            <a:off x="13570982"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5" name="TextBox 4">
            <a:extLst>
              <a:ext uri="{FF2B5EF4-FFF2-40B4-BE49-F238E27FC236}">
                <a16:creationId xmlns:a16="http://schemas.microsoft.com/office/drawing/2014/main" id="{59DAB652-AFD5-4D77-ACBB-A5CC3110B332}"/>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4 x Afbeelding en tekst</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43554308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el">
    <p:spTree>
      <p:nvGrpSpPr>
        <p:cNvPr id="1" name=""/>
        <p:cNvGrpSpPr/>
        <p:nvPr/>
      </p:nvGrpSpPr>
      <p:grpSpPr>
        <a:xfrm>
          <a:off x="0" y="0"/>
          <a:ext cx="0" cy="0"/>
          <a:chOff x="0" y="0"/>
          <a:chExt cx="0" cy="0"/>
        </a:xfrm>
      </p:grpSpPr>
      <p:sp>
        <p:nvSpPr>
          <p:cNvPr id="10" name="Achtergrond Blauw">
            <a:extLst>
              <a:ext uri="{FF2B5EF4-FFF2-40B4-BE49-F238E27FC236}">
                <a16:creationId xmlns:a16="http://schemas.microsoft.com/office/drawing/2014/main" id="{127BD0DD-96EC-4659-8C98-AD33554F5AEF}"/>
              </a:ext>
            </a:extLst>
          </p:cNvPr>
          <p:cNvSpPr/>
          <p:nvPr userDrawn="1"/>
        </p:nvSpPr>
        <p:spPr>
          <a:xfrm>
            <a:off x="1019175" y="-1"/>
            <a:ext cx="17271206" cy="10287001"/>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1206" h="10287001">
                <a:moveTo>
                  <a:pt x="17266444" y="0"/>
                </a:moveTo>
                <a:lnTo>
                  <a:pt x="3359944" y="1"/>
                </a:lnTo>
                <a:lnTo>
                  <a:pt x="0" y="10287001"/>
                </a:lnTo>
                <a:lnTo>
                  <a:pt x="17271206" y="10287001"/>
                </a:lnTo>
                <a:cubicBezTo>
                  <a:pt x="17260887" y="6854826"/>
                  <a:pt x="17276763" y="3432175"/>
                  <a:pt x="17266444" y="0"/>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pic>
        <p:nvPicPr>
          <p:cNvPr id="15" name="template Image TEMP" hidden="1">
            <a:extLst>
              <a:ext uri="{FF2B5EF4-FFF2-40B4-BE49-F238E27FC236}">
                <a16:creationId xmlns:a16="http://schemas.microsoft.com/office/drawing/2014/main" id="{4A45DE4B-E045-4661-8F27-4DF498AAD24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8288000" cy="10287000"/>
          </a:xfrm>
          <a:prstGeom prst="rect">
            <a:avLst/>
          </a:prstGeom>
        </p:spPr>
      </p:pic>
      <p:sp>
        <p:nvSpPr>
          <p:cNvPr id="2" name="Title 1"/>
          <p:cNvSpPr>
            <a:spLocks noGrp="1"/>
          </p:cNvSpPr>
          <p:nvPr>
            <p:ph type="ctrTitle" hasCustomPrompt="1"/>
          </p:nvPr>
        </p:nvSpPr>
        <p:spPr>
          <a:xfrm>
            <a:off x="5149215" y="4078514"/>
            <a:ext cx="12376786" cy="1964494"/>
          </a:xfrm>
        </p:spPr>
        <p:txBody>
          <a:bodyPr wrap="none" lIns="0" tIns="0" rIns="0" bIns="0" anchor="b">
            <a:noAutofit/>
          </a:bodyPr>
          <a:lstStyle>
            <a:lvl1pPr algn="l">
              <a:lnSpc>
                <a:spcPct val="100000"/>
              </a:lnSpc>
              <a:defRPr sz="5400">
                <a:solidFill>
                  <a:schemeClr val="bg1"/>
                </a:solidFill>
                <a:latin typeface="Arial Rounded MT Bold" panose="020F0704030504030204" pitchFamily="34" charset="0"/>
              </a:defRPr>
            </a:lvl1pPr>
          </a:lstStyle>
          <a:p>
            <a:br>
              <a:rPr lang="nl-BE" noProof="0" dirty="0"/>
            </a:br>
            <a:br>
              <a:rPr lang="nl-BE" noProof="0" dirty="0"/>
            </a:br>
            <a:r>
              <a:rPr lang="nl-BE" noProof="0" dirty="0"/>
              <a:t>Titel</a:t>
            </a:r>
          </a:p>
        </p:txBody>
      </p:sp>
      <p:sp>
        <p:nvSpPr>
          <p:cNvPr id="3" name="Subtitle 2"/>
          <p:cNvSpPr>
            <a:spLocks noGrp="1"/>
          </p:cNvSpPr>
          <p:nvPr>
            <p:ph type="subTitle" idx="1" hasCustomPrompt="1"/>
          </p:nvPr>
        </p:nvSpPr>
        <p:spPr>
          <a:xfrm>
            <a:off x="5177790" y="6692164"/>
            <a:ext cx="12376786" cy="2483643"/>
          </a:xfrm>
        </p:spPr>
        <p:txBody>
          <a:bodyPr lIns="0" tIns="0" rIns="0" bIns="0"/>
          <a:lstStyle>
            <a:lvl1pPr marL="0" indent="0" algn="l">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BE" noProof="0"/>
              <a:t>Ondertitel tekst</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3350" y="365592"/>
            <a:ext cx="7567613" cy="3878402"/>
          </a:xfrm>
          <a:prstGeom prst="rect">
            <a:avLst/>
          </a:prstGeom>
        </p:spPr>
      </p:pic>
      <p:sp>
        <p:nvSpPr>
          <p:cNvPr id="8" name="TextBox 4">
            <a:extLst>
              <a:ext uri="{FF2B5EF4-FFF2-40B4-BE49-F238E27FC236}">
                <a16:creationId xmlns:a16="http://schemas.microsoft.com/office/drawing/2014/main" id="{3518A324-C96E-44BE-ACA2-A56AC1F14FF4}"/>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Titel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474629940"/>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 x Grafiek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‹nr.›</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11/11/2020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1" name="tekst 2">
            <a:extLst>
              <a:ext uri="{FF2B5EF4-FFF2-40B4-BE49-F238E27FC236}">
                <a16:creationId xmlns:a16="http://schemas.microsoft.com/office/drawing/2014/main" id="{4122F8F5-104B-4819-A14B-2146F8DF983F}"/>
              </a:ext>
            </a:extLst>
          </p:cNvPr>
          <p:cNvSpPr>
            <a:spLocks noGrp="1"/>
          </p:cNvSpPr>
          <p:nvPr>
            <p:ph type="body" sz="quarter" idx="17" hasCustomPrompt="1"/>
          </p:nvPr>
        </p:nvSpPr>
        <p:spPr>
          <a:xfrm>
            <a:off x="1050131" y="4263948"/>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2" name="tekst 2">
            <a:extLst>
              <a:ext uri="{FF2B5EF4-FFF2-40B4-BE49-F238E27FC236}">
                <a16:creationId xmlns:a16="http://schemas.microsoft.com/office/drawing/2014/main" id="{282FC339-B1B5-4159-8648-002E9F1CF62F}"/>
              </a:ext>
            </a:extLst>
          </p:cNvPr>
          <p:cNvSpPr>
            <a:spLocks noGrp="1"/>
          </p:cNvSpPr>
          <p:nvPr>
            <p:ph type="body" sz="quarter" idx="18" hasCustomPrompt="1"/>
          </p:nvPr>
        </p:nvSpPr>
        <p:spPr>
          <a:xfrm>
            <a:off x="5217397"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3" name="tekst 2">
            <a:extLst>
              <a:ext uri="{FF2B5EF4-FFF2-40B4-BE49-F238E27FC236}">
                <a16:creationId xmlns:a16="http://schemas.microsoft.com/office/drawing/2014/main" id="{04B33FD7-F31A-4199-B81F-93BB91AE4A7B}"/>
              </a:ext>
            </a:extLst>
          </p:cNvPr>
          <p:cNvSpPr>
            <a:spLocks noGrp="1"/>
          </p:cNvSpPr>
          <p:nvPr>
            <p:ph type="body" sz="quarter" idx="19" hasCustomPrompt="1"/>
          </p:nvPr>
        </p:nvSpPr>
        <p:spPr>
          <a:xfrm>
            <a:off x="9394190"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4" name="tekst 2">
            <a:extLst>
              <a:ext uri="{FF2B5EF4-FFF2-40B4-BE49-F238E27FC236}">
                <a16:creationId xmlns:a16="http://schemas.microsoft.com/office/drawing/2014/main" id="{092C2D3D-C7DF-408D-BE0C-A73771486B95}"/>
              </a:ext>
            </a:extLst>
          </p:cNvPr>
          <p:cNvSpPr>
            <a:spLocks noGrp="1"/>
          </p:cNvSpPr>
          <p:nvPr>
            <p:ph type="body" sz="quarter" idx="20" hasCustomPrompt="1"/>
          </p:nvPr>
        </p:nvSpPr>
        <p:spPr>
          <a:xfrm>
            <a:off x="13570982"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3" name="Tijdelijke aanduiding voor grafiek 2">
            <a:extLst>
              <a:ext uri="{FF2B5EF4-FFF2-40B4-BE49-F238E27FC236}">
                <a16:creationId xmlns:a16="http://schemas.microsoft.com/office/drawing/2014/main" id="{954FC3A0-5B09-46B3-AF11-1AA71E7BE9D0}"/>
              </a:ext>
            </a:extLst>
          </p:cNvPr>
          <p:cNvSpPr>
            <a:spLocks noGrp="1"/>
          </p:cNvSpPr>
          <p:nvPr>
            <p:ph type="chart" sz="quarter" idx="21"/>
          </p:nvPr>
        </p:nvSpPr>
        <p:spPr>
          <a:xfrm>
            <a:off x="13570981" y="1648801"/>
            <a:ext cx="4048125" cy="2638424"/>
          </a:xfrm>
        </p:spPr>
        <p:txBody>
          <a:bodyPr>
            <a:normAutofit/>
          </a:bodyPr>
          <a:lstStyle>
            <a:lvl1pPr marL="0" indent="0" algn="ctr">
              <a:buNone/>
              <a:defRPr sz="1600"/>
            </a:lvl1pPr>
          </a:lstStyle>
          <a:p>
            <a:endParaRPr lang="nl-BE" dirty="0"/>
          </a:p>
        </p:txBody>
      </p:sp>
      <p:sp>
        <p:nvSpPr>
          <p:cNvPr id="25" name="Tijdelijke aanduiding voor grafiek 2">
            <a:extLst>
              <a:ext uri="{FF2B5EF4-FFF2-40B4-BE49-F238E27FC236}">
                <a16:creationId xmlns:a16="http://schemas.microsoft.com/office/drawing/2014/main" id="{E8ED0ED7-31CC-4369-A3E5-B0BED19B6AC7}"/>
              </a:ext>
            </a:extLst>
          </p:cNvPr>
          <p:cNvSpPr>
            <a:spLocks noGrp="1"/>
          </p:cNvSpPr>
          <p:nvPr>
            <p:ph type="chart" sz="quarter" idx="22"/>
          </p:nvPr>
        </p:nvSpPr>
        <p:spPr>
          <a:xfrm>
            <a:off x="1057276" y="1648800"/>
            <a:ext cx="4048125" cy="2638424"/>
          </a:xfrm>
        </p:spPr>
        <p:txBody>
          <a:bodyPr>
            <a:normAutofit/>
          </a:bodyPr>
          <a:lstStyle>
            <a:lvl1pPr marL="0" indent="0" algn="ctr">
              <a:buNone/>
              <a:defRPr sz="1600"/>
            </a:lvl1pPr>
          </a:lstStyle>
          <a:p>
            <a:endParaRPr lang="nl-BE"/>
          </a:p>
        </p:txBody>
      </p:sp>
      <p:sp>
        <p:nvSpPr>
          <p:cNvPr id="26" name="Tijdelijke aanduiding voor grafiek 2">
            <a:extLst>
              <a:ext uri="{FF2B5EF4-FFF2-40B4-BE49-F238E27FC236}">
                <a16:creationId xmlns:a16="http://schemas.microsoft.com/office/drawing/2014/main" id="{208D46EB-D604-4977-8266-2D9F94EB29AA}"/>
              </a:ext>
            </a:extLst>
          </p:cNvPr>
          <p:cNvSpPr>
            <a:spLocks noGrp="1"/>
          </p:cNvSpPr>
          <p:nvPr>
            <p:ph type="chart" sz="quarter" idx="23"/>
          </p:nvPr>
        </p:nvSpPr>
        <p:spPr>
          <a:xfrm>
            <a:off x="5228511" y="1648800"/>
            <a:ext cx="4048125" cy="2638424"/>
          </a:xfrm>
        </p:spPr>
        <p:txBody>
          <a:bodyPr>
            <a:normAutofit/>
          </a:bodyPr>
          <a:lstStyle>
            <a:lvl1pPr marL="0" indent="0" algn="ctr">
              <a:buNone/>
              <a:defRPr sz="1600"/>
            </a:lvl1pPr>
          </a:lstStyle>
          <a:p>
            <a:endParaRPr lang="nl-BE"/>
          </a:p>
        </p:txBody>
      </p:sp>
      <p:sp>
        <p:nvSpPr>
          <p:cNvPr id="27" name="Tijdelijke aanduiding voor grafiek 2">
            <a:extLst>
              <a:ext uri="{FF2B5EF4-FFF2-40B4-BE49-F238E27FC236}">
                <a16:creationId xmlns:a16="http://schemas.microsoft.com/office/drawing/2014/main" id="{82703302-D87B-48DC-ACE7-F126874EE444}"/>
              </a:ext>
            </a:extLst>
          </p:cNvPr>
          <p:cNvSpPr>
            <a:spLocks noGrp="1"/>
          </p:cNvSpPr>
          <p:nvPr>
            <p:ph type="chart" sz="quarter" idx="24"/>
          </p:nvPr>
        </p:nvSpPr>
        <p:spPr>
          <a:xfrm>
            <a:off x="9399746" y="1648800"/>
            <a:ext cx="4048125" cy="2638424"/>
          </a:xfrm>
        </p:spPr>
        <p:txBody>
          <a:bodyPr>
            <a:normAutofit/>
          </a:bodyPr>
          <a:lstStyle>
            <a:lvl1pPr marL="0" indent="0" algn="ctr">
              <a:buNone/>
              <a:defRPr sz="1600"/>
            </a:lvl1pPr>
          </a:lstStyle>
          <a:p>
            <a:endParaRPr lang="nl-BE"/>
          </a:p>
        </p:txBody>
      </p:sp>
      <p:sp>
        <p:nvSpPr>
          <p:cNvPr id="20" name="TextBox 4">
            <a:extLst>
              <a:ext uri="{FF2B5EF4-FFF2-40B4-BE49-F238E27FC236}">
                <a16:creationId xmlns:a16="http://schemas.microsoft.com/office/drawing/2014/main" id="{DB6ED84B-8E7F-4228-B427-1EDE681C5A63}"/>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4 x Grafiek en tekst</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217915519"/>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kst en grafiek">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0"/>
            <a:ext cx="5451029"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‹nr.›</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6" name="Tijdelijke aanduiding voor grafiek 5">
            <a:extLst>
              <a:ext uri="{FF2B5EF4-FFF2-40B4-BE49-F238E27FC236}">
                <a16:creationId xmlns:a16="http://schemas.microsoft.com/office/drawing/2014/main" id="{614134C0-F4E4-44CC-8706-88387C9D5861}"/>
              </a:ext>
            </a:extLst>
          </p:cNvPr>
          <p:cNvSpPr>
            <a:spLocks noGrp="1"/>
          </p:cNvSpPr>
          <p:nvPr>
            <p:ph type="chart" sz="quarter" idx="18"/>
          </p:nvPr>
        </p:nvSpPr>
        <p:spPr>
          <a:xfrm>
            <a:off x="6604059" y="1648798"/>
            <a:ext cx="11007666" cy="7498800"/>
          </a:xfrm>
        </p:spPr>
        <p:txBody>
          <a:bodyPr>
            <a:normAutofit/>
          </a:bodyPr>
          <a:lstStyle>
            <a:lvl1pPr marL="0" indent="0" algn="ctr">
              <a:buNone/>
              <a:defRPr sz="1600"/>
            </a:lvl1pPr>
          </a:lstStyle>
          <a:p>
            <a:endParaRPr lang="nl-BE" dirty="0"/>
          </a:p>
        </p:txBody>
      </p:sp>
      <p:cxnSp>
        <p:nvCxnSpPr>
          <p:cNvPr id="16" name="Rechte verbindingslijn 15">
            <a:extLst>
              <a:ext uri="{FF2B5EF4-FFF2-40B4-BE49-F238E27FC236}">
                <a16:creationId xmlns:a16="http://schemas.microsoft.com/office/drawing/2014/main" id="{4F905B5B-8045-449F-895D-38D309C4501E}"/>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8B491326-6D81-4D11-8B65-BA927C226970}"/>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11/11/2020</a:t>
            </a:fld>
            <a:endParaRPr lang="nl-BE" dirty="0"/>
          </a:p>
        </p:txBody>
      </p:sp>
      <p:sp>
        <p:nvSpPr>
          <p:cNvPr id="20" name="Footer Placeholder 4">
            <a:extLst>
              <a:ext uri="{FF2B5EF4-FFF2-40B4-BE49-F238E27FC236}">
                <a16:creationId xmlns:a16="http://schemas.microsoft.com/office/drawing/2014/main" id="{7054F025-F953-4787-9A33-0B39B2404125}"/>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TextBox 4">
            <a:extLst>
              <a:ext uri="{FF2B5EF4-FFF2-40B4-BE49-F238E27FC236}">
                <a16:creationId xmlns:a16="http://schemas.microsoft.com/office/drawing/2014/main" id="{A500405E-274E-4C95-9B93-F6B1F82EF01B}"/>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1/3 Tekst en 2/3 grafiek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994656123"/>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Grafiek">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‹nr.›</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6" name="Tijdelijke aanduiding voor grafiek 5">
            <a:extLst>
              <a:ext uri="{FF2B5EF4-FFF2-40B4-BE49-F238E27FC236}">
                <a16:creationId xmlns:a16="http://schemas.microsoft.com/office/drawing/2014/main" id="{614134C0-F4E4-44CC-8706-88387C9D5861}"/>
              </a:ext>
            </a:extLst>
          </p:cNvPr>
          <p:cNvSpPr>
            <a:spLocks noGrp="1"/>
          </p:cNvSpPr>
          <p:nvPr>
            <p:ph type="chart" sz="quarter" idx="18"/>
          </p:nvPr>
        </p:nvSpPr>
        <p:spPr>
          <a:xfrm>
            <a:off x="1052513" y="1648799"/>
            <a:ext cx="16559212" cy="7475533"/>
          </a:xfrm>
        </p:spPr>
        <p:txBody>
          <a:bodyPr>
            <a:normAutofit/>
          </a:bodyPr>
          <a:lstStyle>
            <a:lvl1pPr marL="0" indent="0" algn="ctr">
              <a:buNone/>
              <a:defRPr sz="1600"/>
            </a:lvl1pPr>
          </a:lstStyle>
          <a:p>
            <a:endParaRPr lang="nl-BE" dirty="0"/>
          </a:p>
        </p:txBody>
      </p:sp>
      <p:cxnSp>
        <p:nvCxnSpPr>
          <p:cNvPr id="16" name="Rechte verbindingslijn 15">
            <a:extLst>
              <a:ext uri="{FF2B5EF4-FFF2-40B4-BE49-F238E27FC236}">
                <a16:creationId xmlns:a16="http://schemas.microsoft.com/office/drawing/2014/main" id="{4F905B5B-8045-449F-895D-38D309C4501E}"/>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8B491326-6D81-4D11-8B65-BA927C226970}"/>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11/11/2020</a:t>
            </a:fld>
            <a:endParaRPr lang="nl-BE" dirty="0"/>
          </a:p>
        </p:txBody>
      </p:sp>
      <p:sp>
        <p:nvSpPr>
          <p:cNvPr id="20" name="Footer Placeholder 4">
            <a:extLst>
              <a:ext uri="{FF2B5EF4-FFF2-40B4-BE49-F238E27FC236}">
                <a16:creationId xmlns:a16="http://schemas.microsoft.com/office/drawing/2014/main" id="{7054F025-F953-4787-9A33-0B39B2404125}"/>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2" name="TextBox 4">
            <a:extLst>
              <a:ext uri="{FF2B5EF4-FFF2-40B4-BE49-F238E27FC236}">
                <a16:creationId xmlns:a16="http://schemas.microsoft.com/office/drawing/2014/main" id="{C2C04373-6D00-42D5-86E3-4AF79B52EF61}"/>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Grafiek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803230516"/>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kst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1"/>
            <a:ext cx="8217535" cy="6107802"/>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‹nr.›</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13" name="Rechte verbindingslijn 12">
            <a:extLst>
              <a:ext uri="{FF2B5EF4-FFF2-40B4-BE49-F238E27FC236}">
                <a16:creationId xmlns:a16="http://schemas.microsoft.com/office/drawing/2014/main" id="{7110FD9F-E4AC-400C-8565-106120363BBA}"/>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6" name="Tijdelijke aanduiding voor tekst 2">
            <a:extLst>
              <a:ext uri="{FF2B5EF4-FFF2-40B4-BE49-F238E27FC236}">
                <a16:creationId xmlns:a16="http://schemas.microsoft.com/office/drawing/2014/main" id="{FD4BBC61-64E8-48C4-9538-1D4C3F6AC215}"/>
              </a:ext>
            </a:extLst>
          </p:cNvPr>
          <p:cNvSpPr>
            <a:spLocks noGrp="1"/>
          </p:cNvSpPr>
          <p:nvPr>
            <p:ph type="body" sz="quarter" idx="18" hasCustomPrompt="1"/>
          </p:nvPr>
        </p:nvSpPr>
        <p:spPr>
          <a:xfrm>
            <a:off x="9280800" y="2354401"/>
            <a:ext cx="8317894" cy="6107802"/>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9" name="Date Placeholder 3">
            <a:extLst>
              <a:ext uri="{FF2B5EF4-FFF2-40B4-BE49-F238E27FC236}">
                <a16:creationId xmlns:a16="http://schemas.microsoft.com/office/drawing/2014/main" id="{64A6FC45-6288-4234-BD0E-2E4FD3701752}"/>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11/11/2020</a:t>
            </a:fld>
            <a:endParaRPr lang="nl-BE" dirty="0"/>
          </a:p>
        </p:txBody>
      </p:sp>
      <p:sp>
        <p:nvSpPr>
          <p:cNvPr id="20" name="Footer Placeholder 4">
            <a:extLst>
              <a:ext uri="{FF2B5EF4-FFF2-40B4-BE49-F238E27FC236}">
                <a16:creationId xmlns:a16="http://schemas.microsoft.com/office/drawing/2014/main" id="{5B38A2BD-CD2D-4371-8728-9584522E5B28}"/>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1" name="TextBox 4">
            <a:extLst>
              <a:ext uri="{FF2B5EF4-FFF2-40B4-BE49-F238E27FC236}">
                <a16:creationId xmlns:a16="http://schemas.microsoft.com/office/drawing/2014/main" id="{B76F8740-BA9B-4238-9C9D-5EB368209556}"/>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1/2 Tekst en 1/2 tekst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519207618"/>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kst en tekst met titels">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60672"/>
            <a:ext cx="8217535"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‹nr.›</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13" name="Rechte verbindingslijn 12">
            <a:extLst>
              <a:ext uri="{FF2B5EF4-FFF2-40B4-BE49-F238E27FC236}">
                <a16:creationId xmlns:a16="http://schemas.microsoft.com/office/drawing/2014/main" id="{7110FD9F-E4AC-400C-8565-106120363BBA}"/>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6" name="Tijdelijke aanduiding voor tekst 2">
            <a:extLst>
              <a:ext uri="{FF2B5EF4-FFF2-40B4-BE49-F238E27FC236}">
                <a16:creationId xmlns:a16="http://schemas.microsoft.com/office/drawing/2014/main" id="{FD4BBC61-64E8-48C4-9538-1D4C3F6AC215}"/>
              </a:ext>
            </a:extLst>
          </p:cNvPr>
          <p:cNvSpPr>
            <a:spLocks noGrp="1"/>
          </p:cNvSpPr>
          <p:nvPr>
            <p:ph type="body" sz="quarter" idx="18" hasCustomPrompt="1"/>
          </p:nvPr>
        </p:nvSpPr>
        <p:spPr>
          <a:xfrm>
            <a:off x="9281925" y="2372571"/>
            <a:ext cx="8317894"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9" name="Tijdelijke aanduiding voor tekst 2">
            <a:extLst>
              <a:ext uri="{FF2B5EF4-FFF2-40B4-BE49-F238E27FC236}">
                <a16:creationId xmlns:a16="http://schemas.microsoft.com/office/drawing/2014/main" id="{27C51278-DB61-42EE-9F33-A777E0DF1AC2}"/>
              </a:ext>
            </a:extLst>
          </p:cNvPr>
          <p:cNvSpPr>
            <a:spLocks noGrp="1"/>
          </p:cNvSpPr>
          <p:nvPr>
            <p:ph type="body" sz="quarter" idx="19" hasCustomPrompt="1"/>
          </p:nvPr>
        </p:nvSpPr>
        <p:spPr>
          <a:xfrm>
            <a:off x="1051200" y="1681200"/>
            <a:ext cx="8217535" cy="487516"/>
          </a:xfrm>
        </p:spPr>
        <p:txBody>
          <a:bodyPr>
            <a:noAutofit/>
          </a:bodyPr>
          <a:lstStyle>
            <a:lvl1pPr marL="0" indent="0">
              <a:buNone/>
              <a:defRPr>
                <a:latin typeface="Arial Rounded MT Bold" panose="020F0704030504030204" pitchFamily="34" charset="0"/>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Titel</a:t>
            </a:r>
          </a:p>
        </p:txBody>
      </p:sp>
      <p:sp>
        <p:nvSpPr>
          <p:cNvPr id="20" name="Tijdelijke aanduiding voor tekst 2">
            <a:extLst>
              <a:ext uri="{FF2B5EF4-FFF2-40B4-BE49-F238E27FC236}">
                <a16:creationId xmlns:a16="http://schemas.microsoft.com/office/drawing/2014/main" id="{42CA813D-BD1A-4071-BC9A-FA47A2EE0923}"/>
              </a:ext>
            </a:extLst>
          </p:cNvPr>
          <p:cNvSpPr>
            <a:spLocks noGrp="1"/>
          </p:cNvSpPr>
          <p:nvPr>
            <p:ph type="body" sz="quarter" idx="20" hasCustomPrompt="1"/>
          </p:nvPr>
        </p:nvSpPr>
        <p:spPr>
          <a:xfrm>
            <a:off x="9280800" y="1681200"/>
            <a:ext cx="8317894" cy="487516"/>
          </a:xfrm>
        </p:spPr>
        <p:txBody>
          <a:bodyPr>
            <a:noAutofit/>
          </a:bodyPr>
          <a:lstStyle>
            <a:lvl1pPr marL="0" indent="0">
              <a:buNone/>
              <a:defRPr>
                <a:latin typeface="Arial Rounded MT Bold" panose="020F0704030504030204" pitchFamily="34" charset="0"/>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Titel</a:t>
            </a:r>
          </a:p>
        </p:txBody>
      </p:sp>
      <p:sp>
        <p:nvSpPr>
          <p:cNvPr id="21" name="Date Placeholder 3">
            <a:extLst>
              <a:ext uri="{FF2B5EF4-FFF2-40B4-BE49-F238E27FC236}">
                <a16:creationId xmlns:a16="http://schemas.microsoft.com/office/drawing/2014/main" id="{23797617-9A2A-42BE-91A7-557BA9A3B339}"/>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11/11/2020</a:t>
            </a:fld>
            <a:endParaRPr lang="nl-BE" dirty="0"/>
          </a:p>
        </p:txBody>
      </p:sp>
      <p:sp>
        <p:nvSpPr>
          <p:cNvPr id="22" name="Footer Placeholder 4">
            <a:extLst>
              <a:ext uri="{FF2B5EF4-FFF2-40B4-BE49-F238E27FC236}">
                <a16:creationId xmlns:a16="http://schemas.microsoft.com/office/drawing/2014/main" id="{84F2FAB1-4F58-45C2-A410-C1CF7D683BA6}"/>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3" name="TextBox 4">
            <a:extLst>
              <a:ext uri="{FF2B5EF4-FFF2-40B4-BE49-F238E27FC236}">
                <a16:creationId xmlns:a16="http://schemas.microsoft.com/office/drawing/2014/main" id="{B415E543-5122-4ED4-A8AA-647C117F182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Titel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977979155"/>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kst en 3 afbeeldingen">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9394190" y="1648800"/>
            <a:ext cx="8217535" cy="4695826"/>
          </a:xfrm>
        </p:spPr>
        <p:txBody>
          <a:bodyPr tIns="1440000">
            <a:normAutofit/>
          </a:bodyPr>
          <a:lstStyle>
            <a:lvl1pPr marL="0" indent="0" algn="ctr">
              <a:buNone/>
              <a:defRPr sz="1600"/>
            </a:lvl1pPr>
          </a:lstStyle>
          <a:p>
            <a:endParaRPr lang="nl-BE" dirty="0"/>
          </a:p>
        </p:txBody>
      </p:sp>
      <p:sp>
        <p:nvSpPr>
          <p:cNvPr id="12" name="afbeelding placeholder klein L">
            <a:extLst>
              <a:ext uri="{FF2B5EF4-FFF2-40B4-BE49-F238E27FC236}">
                <a16:creationId xmlns:a16="http://schemas.microsoft.com/office/drawing/2014/main" id="{5C550790-1878-4E4B-B46B-972377CCD569}"/>
              </a:ext>
            </a:extLst>
          </p:cNvPr>
          <p:cNvSpPr>
            <a:spLocks noGrp="1"/>
          </p:cNvSpPr>
          <p:nvPr>
            <p:ph type="pic" sz="quarter" idx="14"/>
          </p:nvPr>
        </p:nvSpPr>
        <p:spPr>
          <a:xfrm>
            <a:off x="9394189" y="6516687"/>
            <a:ext cx="4045743" cy="2628899"/>
          </a:xfrm>
        </p:spPr>
        <p:txBody>
          <a:bodyPr>
            <a:normAutofit/>
          </a:bodyPr>
          <a:lstStyle>
            <a:lvl1pPr marL="0" indent="0">
              <a:buNone/>
              <a:defRPr sz="1600"/>
            </a:lvl1pPr>
          </a:lstStyle>
          <a:p>
            <a:endParaRPr lang="nl-BE"/>
          </a:p>
        </p:txBody>
      </p:sp>
      <p:sp>
        <p:nvSpPr>
          <p:cNvPr id="16" name="afbeelding placeholder klein R">
            <a:extLst>
              <a:ext uri="{FF2B5EF4-FFF2-40B4-BE49-F238E27FC236}">
                <a16:creationId xmlns:a16="http://schemas.microsoft.com/office/drawing/2014/main" id="{0AD5257D-D027-4510-AE37-6478FB52D6AC}"/>
              </a:ext>
            </a:extLst>
          </p:cNvPr>
          <p:cNvSpPr>
            <a:spLocks noGrp="1"/>
          </p:cNvSpPr>
          <p:nvPr>
            <p:ph type="pic" sz="quarter" idx="15"/>
          </p:nvPr>
        </p:nvSpPr>
        <p:spPr>
          <a:xfrm>
            <a:off x="13565982" y="6516688"/>
            <a:ext cx="4045743" cy="2628899"/>
          </a:xfrm>
        </p:spPr>
        <p:txBody>
          <a:bodyPr>
            <a:normAutofit/>
          </a:bodyPr>
          <a:lstStyle>
            <a:lvl1pPr marL="0" indent="0">
              <a:buNone/>
              <a:defRPr sz="1600"/>
            </a:lvl1pPr>
          </a:lstStyle>
          <a:p>
            <a:endParaRPr lang="nl-BE" dirty="0"/>
          </a:p>
        </p:txBody>
      </p:sp>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1200" y="2354401"/>
            <a:ext cx="8217535" cy="612178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‹nr.›</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822705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21" name="Date Placeholder 3">
            <a:extLst>
              <a:ext uri="{FF2B5EF4-FFF2-40B4-BE49-F238E27FC236}">
                <a16:creationId xmlns:a16="http://schemas.microsoft.com/office/drawing/2014/main" id="{42CB94D7-5D59-4DFC-94D3-DA4222132B3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11/11/2020</a:t>
            </a:fld>
            <a:endParaRPr lang="nl-BE" dirty="0"/>
          </a:p>
        </p:txBody>
      </p:sp>
      <p:sp>
        <p:nvSpPr>
          <p:cNvPr id="22" name="Footer Placeholder 4">
            <a:extLst>
              <a:ext uri="{FF2B5EF4-FFF2-40B4-BE49-F238E27FC236}">
                <a16:creationId xmlns:a16="http://schemas.microsoft.com/office/drawing/2014/main" id="{9D8DD6B7-D598-4C95-97E9-BC30A87EE5C1}"/>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9" name="TextBox 4">
            <a:extLst>
              <a:ext uri="{FF2B5EF4-FFF2-40B4-BE49-F238E27FC236}">
                <a16:creationId xmlns:a16="http://schemas.microsoft.com/office/drawing/2014/main" id="{2CD7B7E4-430F-492F-AE79-EDAE65BABEA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Tekst en 3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762620811"/>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65868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nfo">
    <p:spTree>
      <p:nvGrpSpPr>
        <p:cNvPr id="1" name=""/>
        <p:cNvGrpSpPr/>
        <p:nvPr/>
      </p:nvGrpSpPr>
      <p:grpSpPr>
        <a:xfrm>
          <a:off x="0" y="0"/>
          <a:ext cx="0" cy="0"/>
          <a:chOff x="0" y="0"/>
          <a:chExt cx="0" cy="0"/>
        </a:xfrm>
      </p:grpSpPr>
      <p:pic>
        <p:nvPicPr>
          <p:cNvPr id="8" name="template Image TEMP" hidden="1">
            <a:extLst>
              <a:ext uri="{FF2B5EF4-FFF2-40B4-BE49-F238E27FC236}">
                <a16:creationId xmlns:a16="http://schemas.microsoft.com/office/drawing/2014/main" id="{8B469C1A-565F-459B-93C7-43E5D877DAE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2" name="TextBox 4">
            <a:extLst>
              <a:ext uri="{FF2B5EF4-FFF2-40B4-BE49-F238E27FC236}">
                <a16:creationId xmlns:a16="http://schemas.microsoft.com/office/drawing/2014/main" id="{22214A23-4B57-4EDB-9FCA-6715CD113D98}"/>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Info slide</a:t>
            </a:r>
            <a:endParaRPr lang="en-US" sz="2000" b="1" dirty="0">
              <a:solidFill>
                <a:schemeClr val="tx1"/>
              </a:solidFill>
              <a:latin typeface="+mn-lt"/>
              <a:cs typeface="Arial" panose="020B0604020202020204" pitchFamily="34" charset="0"/>
            </a:endParaRPr>
          </a:p>
        </p:txBody>
      </p:sp>
      <p:sp>
        <p:nvSpPr>
          <p:cNvPr id="36" name="TextBox 36">
            <a:extLst>
              <a:ext uri="{FF2B5EF4-FFF2-40B4-BE49-F238E27FC236}">
                <a16:creationId xmlns:a16="http://schemas.microsoft.com/office/drawing/2014/main" id="{44C7C4AE-D418-42DF-87C9-0EEE364DAA8B}"/>
              </a:ext>
            </a:extLst>
          </p:cNvPr>
          <p:cNvSpPr txBox="1"/>
          <p:nvPr userDrawn="1"/>
        </p:nvSpPr>
        <p:spPr>
          <a:xfrm>
            <a:off x="970117"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Afbeelding invoegen</a:t>
            </a:r>
            <a:endParaRPr lang="en-US" sz="1400" b="1" dirty="0">
              <a:solidFill>
                <a:schemeClr val="tx2"/>
              </a:solidFill>
              <a:latin typeface="+mn-lt"/>
              <a:cs typeface="Arial" panose="020B0604020202020204" pitchFamily="34" charset="0"/>
            </a:endParaRPr>
          </a:p>
        </p:txBody>
      </p:sp>
      <p:cxnSp>
        <p:nvCxnSpPr>
          <p:cNvPr id="37" name="Straight Connector 37">
            <a:extLst>
              <a:ext uri="{FF2B5EF4-FFF2-40B4-BE49-F238E27FC236}">
                <a16:creationId xmlns:a16="http://schemas.microsoft.com/office/drawing/2014/main" id="{B40A38B9-2AAB-47E3-AE1F-C0AFE51A7A63}"/>
              </a:ext>
            </a:extLst>
          </p:cNvPr>
          <p:cNvCxnSpPr>
            <a:cxnSpLocks/>
          </p:cNvCxnSpPr>
          <p:nvPr userDrawn="1"/>
        </p:nvCxnSpPr>
        <p:spPr>
          <a:xfrm>
            <a:off x="1031435" y="2201606"/>
            <a:ext cx="2670818"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38" name="TextBox 38">
            <a:extLst>
              <a:ext uri="{FF2B5EF4-FFF2-40B4-BE49-F238E27FC236}">
                <a16:creationId xmlns:a16="http://schemas.microsoft.com/office/drawing/2014/main" id="{536B82A6-6264-438B-A97E-741449A365B1}"/>
              </a:ext>
            </a:extLst>
          </p:cNvPr>
          <p:cNvSpPr txBox="1"/>
          <p:nvPr userDrawn="1"/>
        </p:nvSpPr>
        <p:spPr>
          <a:xfrm>
            <a:off x="956335" y="2280453"/>
            <a:ext cx="2752302" cy="861774"/>
          </a:xfrm>
          <a:prstGeom prst="rect">
            <a:avLst/>
          </a:prstGeom>
          <a:noFill/>
        </p:spPr>
        <p:txBody>
          <a:bodyPr wrap="square" rtlCol="0">
            <a:spAutoFit/>
          </a:bodyPr>
          <a:lstStyle/>
          <a:p>
            <a:r>
              <a:rPr lang="nl-NL" sz="1000" dirty="0">
                <a:latin typeface="+mn-lt"/>
                <a:cs typeface="Arial" panose="020B0604020202020204" pitchFamily="34" charset="0"/>
              </a:rPr>
              <a:t>Klik op het pictogram dat vervolgens verschijnt om een afbeelding in te voegen.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Voor </a:t>
            </a:r>
            <a:r>
              <a:rPr lang="nl-NL" sz="1000" dirty="0" err="1">
                <a:latin typeface="+mn-lt"/>
                <a:cs typeface="Arial" panose="020B0604020202020204" pitchFamily="34" charset="0"/>
              </a:rPr>
              <a:t>copy+paste</a:t>
            </a:r>
            <a:r>
              <a:rPr lang="nl-NL" sz="1000" dirty="0">
                <a:latin typeface="+mn-lt"/>
                <a:cs typeface="Arial" panose="020B0604020202020204" pitchFamily="34" charset="0"/>
              </a:rPr>
              <a:t> commando:</a:t>
            </a:r>
          </a:p>
          <a:p>
            <a:r>
              <a:rPr lang="nl-NL" sz="1000" dirty="0">
                <a:latin typeface="+mn-lt"/>
                <a:cs typeface="Arial" panose="020B0604020202020204" pitchFamily="34" charset="0"/>
              </a:rPr>
              <a:t>Selecteer de </a:t>
            </a:r>
            <a:r>
              <a:rPr lang="nl-NL" sz="1000" dirty="0" err="1">
                <a:latin typeface="+mn-lt"/>
                <a:cs typeface="Arial" panose="020B0604020202020204" pitchFamily="34" charset="0"/>
              </a:rPr>
              <a:t>placeholder</a:t>
            </a:r>
            <a:r>
              <a:rPr lang="nl-NL" sz="1000" dirty="0">
                <a:latin typeface="+mn-lt"/>
                <a:cs typeface="Arial" panose="020B0604020202020204" pitchFamily="34" charset="0"/>
              </a:rPr>
              <a:t> en plak.de afbeelding</a:t>
            </a:r>
          </a:p>
        </p:txBody>
      </p:sp>
      <p:sp>
        <p:nvSpPr>
          <p:cNvPr id="39" name="TextBox 46">
            <a:extLst>
              <a:ext uri="{FF2B5EF4-FFF2-40B4-BE49-F238E27FC236}">
                <a16:creationId xmlns:a16="http://schemas.microsoft.com/office/drawing/2014/main" id="{F0FA5799-9C4C-446C-9207-94C4B5D748A3}"/>
              </a:ext>
            </a:extLst>
          </p:cNvPr>
          <p:cNvSpPr txBox="1"/>
          <p:nvPr userDrawn="1"/>
        </p:nvSpPr>
        <p:spPr>
          <a:xfrm>
            <a:off x="954849" y="3216398"/>
            <a:ext cx="2731369" cy="1015663"/>
          </a:xfrm>
          <a:prstGeom prst="rect">
            <a:avLst/>
          </a:prstGeom>
          <a:noFill/>
        </p:spPr>
        <p:txBody>
          <a:bodyPr wrap="square" rtlCol="0">
            <a:spAutoFit/>
          </a:bodyPr>
          <a:lstStyle/>
          <a:p>
            <a:r>
              <a:rPr lang="nl-NL" sz="1000" dirty="0">
                <a:latin typeface="+mn-lt"/>
                <a:cs typeface="Arial" panose="020B0604020202020204" pitchFamily="34" charset="0"/>
              </a:rPr>
              <a:t>Wanneer je de afbeelding wilt schalen of verslepen, ga dan naar </a:t>
            </a:r>
          </a:p>
          <a:p>
            <a:r>
              <a:rPr lang="nl-NL" sz="1000" b="1" dirty="0">
                <a:latin typeface="+mn-lt"/>
                <a:cs typeface="Arial" panose="020B0604020202020204" pitchFamily="34" charset="0"/>
              </a:rPr>
              <a:t>‘Hulpmiddelen voor afbeeldingen’ </a:t>
            </a:r>
          </a:p>
          <a:p>
            <a:r>
              <a:rPr lang="nl-NL" sz="1000" dirty="0">
                <a:latin typeface="+mn-lt"/>
                <a:cs typeface="Arial" panose="020B0604020202020204" pitchFamily="34" charset="0"/>
              </a:rPr>
              <a:t>en klik op </a:t>
            </a:r>
            <a:r>
              <a:rPr lang="nl-NL" sz="1000" b="1" dirty="0">
                <a:latin typeface="+mn-lt"/>
                <a:cs typeface="Arial" panose="020B0604020202020204" pitchFamily="34" charset="0"/>
              </a:rPr>
              <a:t>‘Bijsnijden’. </a:t>
            </a:r>
            <a:r>
              <a:rPr lang="nl-NL" sz="1000" dirty="0">
                <a:latin typeface="+mn-lt"/>
                <a:cs typeface="Arial" panose="020B0604020202020204" pitchFamily="34" charset="0"/>
              </a:rPr>
              <a:t>Met de witte bolletjes schaal je de afbeelding, met de zwarte haakjes schaal je het afbeeldingskader. </a:t>
            </a:r>
            <a:endParaRPr lang="en-US" sz="1000" dirty="0">
              <a:latin typeface="+mn-lt"/>
              <a:cs typeface="Arial" panose="020B0604020202020204" pitchFamily="34" charset="0"/>
            </a:endParaRPr>
          </a:p>
        </p:txBody>
      </p:sp>
      <p:pic>
        <p:nvPicPr>
          <p:cNvPr id="40" name="Picture 5">
            <a:extLst>
              <a:ext uri="{FF2B5EF4-FFF2-40B4-BE49-F238E27FC236}">
                <a16:creationId xmlns:a16="http://schemas.microsoft.com/office/drawing/2014/main" id="{040BA48D-125B-4304-B3D5-BC245FDDCE2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382241" y="3264214"/>
            <a:ext cx="271463"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TextBox 46">
            <a:extLst>
              <a:ext uri="{FF2B5EF4-FFF2-40B4-BE49-F238E27FC236}">
                <a16:creationId xmlns:a16="http://schemas.microsoft.com/office/drawing/2014/main" id="{3F368D08-D40E-4F7F-9166-57146C54B4FE}"/>
              </a:ext>
            </a:extLst>
          </p:cNvPr>
          <p:cNvSpPr txBox="1"/>
          <p:nvPr userDrawn="1"/>
        </p:nvSpPr>
        <p:spPr>
          <a:xfrm>
            <a:off x="3739472" y="3659037"/>
            <a:ext cx="2785649" cy="553998"/>
          </a:xfrm>
          <a:prstGeom prst="rect">
            <a:avLst/>
          </a:prstGeom>
          <a:noFill/>
        </p:spPr>
        <p:txBody>
          <a:bodyPr wrap="square" rtlCol="0">
            <a:spAutoFit/>
          </a:bodyPr>
          <a:lstStyle/>
          <a:p>
            <a:r>
              <a:rPr lang="nl-NL" sz="1000" dirty="0">
                <a:latin typeface="+mn-lt"/>
                <a:cs typeface="Arial" panose="020B0604020202020204" pitchFamily="34" charset="0"/>
              </a:rPr>
              <a:t>Howest stock Afbeeldingen kan je downloaden op</a:t>
            </a:r>
          </a:p>
          <a:p>
            <a:r>
              <a:rPr lang="nl-NL" sz="1000" dirty="0">
                <a:latin typeface="+mn-lt"/>
                <a:cs typeface="Arial" panose="020B0604020202020204" pitchFamily="34" charset="0"/>
              </a:rPr>
              <a:t> </a:t>
            </a:r>
            <a:r>
              <a:rPr lang="nl-BE" sz="1000" dirty="0">
                <a:latin typeface="+mn-lt"/>
                <a:hlinkClick r:id="rId4"/>
              </a:rPr>
              <a:t>https://www.flickr.com/photos/howestbe/albums</a:t>
            </a:r>
            <a:endParaRPr lang="nl-NL" sz="1000" dirty="0">
              <a:latin typeface="+mn-lt"/>
              <a:cs typeface="Arial" panose="020B0604020202020204" pitchFamily="34" charset="0"/>
            </a:endParaRPr>
          </a:p>
        </p:txBody>
      </p:sp>
      <p:sp>
        <p:nvSpPr>
          <p:cNvPr id="44" name="TextBox 36">
            <a:extLst>
              <a:ext uri="{FF2B5EF4-FFF2-40B4-BE49-F238E27FC236}">
                <a16:creationId xmlns:a16="http://schemas.microsoft.com/office/drawing/2014/main" id="{F1BAA920-A476-47C6-8DBB-C2C99C48688A}"/>
              </a:ext>
            </a:extLst>
          </p:cNvPr>
          <p:cNvSpPr txBox="1"/>
          <p:nvPr userDrawn="1"/>
        </p:nvSpPr>
        <p:spPr>
          <a:xfrm>
            <a:off x="3744719"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Afbeelding optimaliseren</a:t>
            </a:r>
            <a:endParaRPr lang="en-US" sz="1400" b="1" dirty="0">
              <a:solidFill>
                <a:schemeClr val="tx2"/>
              </a:solidFill>
              <a:latin typeface="+mn-lt"/>
              <a:cs typeface="Arial" panose="020B0604020202020204" pitchFamily="34" charset="0"/>
            </a:endParaRPr>
          </a:p>
        </p:txBody>
      </p:sp>
      <p:cxnSp>
        <p:nvCxnSpPr>
          <p:cNvPr id="45" name="Straight Connector 37">
            <a:extLst>
              <a:ext uri="{FF2B5EF4-FFF2-40B4-BE49-F238E27FC236}">
                <a16:creationId xmlns:a16="http://schemas.microsoft.com/office/drawing/2014/main" id="{7C043D1C-A8E6-4EC8-BA0D-36E15F1CEC1E}"/>
              </a:ext>
            </a:extLst>
          </p:cNvPr>
          <p:cNvCxnSpPr>
            <a:cxnSpLocks/>
          </p:cNvCxnSpPr>
          <p:nvPr userDrawn="1"/>
        </p:nvCxnSpPr>
        <p:spPr>
          <a:xfrm>
            <a:off x="3843206" y="2214279"/>
            <a:ext cx="2650606"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46" name="TextBox 38">
            <a:extLst>
              <a:ext uri="{FF2B5EF4-FFF2-40B4-BE49-F238E27FC236}">
                <a16:creationId xmlns:a16="http://schemas.microsoft.com/office/drawing/2014/main" id="{79C207DC-6067-44B0-A786-DD106419929F}"/>
              </a:ext>
            </a:extLst>
          </p:cNvPr>
          <p:cNvSpPr txBox="1"/>
          <p:nvPr userDrawn="1"/>
        </p:nvSpPr>
        <p:spPr>
          <a:xfrm>
            <a:off x="3743234" y="2275074"/>
            <a:ext cx="2737877" cy="1323439"/>
          </a:xfrm>
          <a:prstGeom prst="rect">
            <a:avLst/>
          </a:prstGeom>
          <a:noFill/>
        </p:spPr>
        <p:txBody>
          <a:bodyPr wrap="square" rtlCol="0">
            <a:spAutoFit/>
          </a:bodyPr>
          <a:lstStyle/>
          <a:p>
            <a:r>
              <a:rPr lang="nl-NL" sz="1000" dirty="0">
                <a:latin typeface="+mn-lt"/>
                <a:cs typeface="Arial" panose="020B0604020202020204" pitchFamily="34" charset="0"/>
              </a:rPr>
              <a:t>Afbeeldingen maken je PPT vaak heel groot, indien nodig kan je ze comprimeren door ze te selecteren naar </a:t>
            </a:r>
            <a:r>
              <a:rPr lang="nl-NL" sz="1000" b="1" dirty="0">
                <a:latin typeface="+mn-lt"/>
                <a:cs typeface="Arial" panose="020B0604020202020204" pitchFamily="34" charset="0"/>
              </a:rPr>
              <a:t>opmaak</a:t>
            </a:r>
            <a:r>
              <a:rPr lang="nl-NL" sz="1000" dirty="0">
                <a:latin typeface="+mn-lt"/>
                <a:cs typeface="Arial" panose="020B0604020202020204" pitchFamily="34" charset="0"/>
              </a:rPr>
              <a:t> te gaan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Daar kan je volgende optie vinden:</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r>
              <a:rPr lang="nl-NL" sz="1000" dirty="0">
                <a:latin typeface="+mn-lt"/>
                <a:cs typeface="Arial" panose="020B0604020202020204" pitchFamily="34" charset="0"/>
              </a:rPr>
              <a:t>Pas dit toe op enkel afbeelding of op allemaal.</a:t>
            </a:r>
          </a:p>
        </p:txBody>
      </p:sp>
      <p:pic>
        <p:nvPicPr>
          <p:cNvPr id="47" name="Afbeelding 46">
            <a:extLst>
              <a:ext uri="{FF2B5EF4-FFF2-40B4-BE49-F238E27FC236}">
                <a16:creationId xmlns:a16="http://schemas.microsoft.com/office/drawing/2014/main" id="{9624625B-2F92-4B10-AD60-3A18C86D1BE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256559" y="3117812"/>
            <a:ext cx="1685925" cy="219075"/>
          </a:xfrm>
          <a:prstGeom prst="rect">
            <a:avLst/>
          </a:prstGeom>
        </p:spPr>
      </p:pic>
      <p:sp>
        <p:nvSpPr>
          <p:cNvPr id="48" name="TextBox 36">
            <a:extLst>
              <a:ext uri="{FF2B5EF4-FFF2-40B4-BE49-F238E27FC236}">
                <a16:creationId xmlns:a16="http://schemas.microsoft.com/office/drawing/2014/main" id="{A7BF0C0F-7298-4E03-99DD-ACBA17F57C1E}"/>
              </a:ext>
            </a:extLst>
          </p:cNvPr>
          <p:cNvSpPr txBox="1"/>
          <p:nvPr userDrawn="1"/>
        </p:nvSpPr>
        <p:spPr>
          <a:xfrm>
            <a:off x="9297501"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Gebruik iconen /logo`s</a:t>
            </a:r>
            <a:endParaRPr lang="en-US" sz="1400" b="1" dirty="0">
              <a:solidFill>
                <a:schemeClr val="tx2"/>
              </a:solidFill>
              <a:latin typeface="+mn-lt"/>
              <a:cs typeface="Arial" panose="020B0604020202020204" pitchFamily="34" charset="0"/>
            </a:endParaRPr>
          </a:p>
        </p:txBody>
      </p:sp>
      <p:sp>
        <p:nvSpPr>
          <p:cNvPr id="50" name="TextBox 38">
            <a:extLst>
              <a:ext uri="{FF2B5EF4-FFF2-40B4-BE49-F238E27FC236}">
                <a16:creationId xmlns:a16="http://schemas.microsoft.com/office/drawing/2014/main" id="{20835A17-C1AD-4185-BDEC-29A8E07ACCF9}"/>
              </a:ext>
            </a:extLst>
          </p:cNvPr>
          <p:cNvSpPr txBox="1"/>
          <p:nvPr userDrawn="1"/>
        </p:nvSpPr>
        <p:spPr>
          <a:xfrm>
            <a:off x="9293556" y="2260350"/>
            <a:ext cx="2788533" cy="1631216"/>
          </a:xfrm>
          <a:prstGeom prst="rect">
            <a:avLst/>
          </a:prstGeom>
          <a:noFill/>
        </p:spPr>
        <p:txBody>
          <a:bodyPr wrap="square" rtlCol="0">
            <a:spAutoFit/>
          </a:bodyPr>
          <a:lstStyle/>
          <a:p>
            <a:r>
              <a:rPr lang="nl-NL" sz="1000" dirty="0">
                <a:latin typeface="+mn-lt"/>
                <a:cs typeface="Arial" panose="020B0604020202020204" pitchFamily="34" charset="0"/>
              </a:rPr>
              <a:t>Copier de iconen/logo`s vanuit de extra slides deze kunnen zonder kwaliteitsverlies vergroot en verkleind worden, maar zorg steeds dat dit uniform is (breedte en hoogte verhoudingen moeten gelijk blijven).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 </a:t>
            </a:r>
            <a:r>
              <a:rPr lang="nl-NL" sz="1000" b="1" dirty="0">
                <a:latin typeface="+mn-lt"/>
                <a:cs typeface="Arial" panose="020B0604020202020204" pitchFamily="34" charset="0"/>
              </a:rPr>
              <a:t>Sleep hiervoor aan de witte bolletjes op de hoeken maar hou SHIFT ingedrukt</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p:txBody>
      </p:sp>
      <p:sp>
        <p:nvSpPr>
          <p:cNvPr id="51" name="TextBox 36">
            <a:extLst>
              <a:ext uri="{FF2B5EF4-FFF2-40B4-BE49-F238E27FC236}">
                <a16:creationId xmlns:a16="http://schemas.microsoft.com/office/drawing/2014/main" id="{A49F9C38-87B6-450F-AEDC-3FCD28F601C2}"/>
              </a:ext>
            </a:extLst>
          </p:cNvPr>
          <p:cNvSpPr txBox="1"/>
          <p:nvPr userDrawn="1"/>
        </p:nvSpPr>
        <p:spPr>
          <a:xfrm>
            <a:off x="6519002" y="5696112"/>
            <a:ext cx="2376264" cy="523220"/>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Aanpassen datum en voettekst</a:t>
            </a:r>
            <a:endParaRPr lang="en-US" sz="1400" b="1" dirty="0">
              <a:solidFill>
                <a:schemeClr val="tx2"/>
              </a:solidFill>
              <a:latin typeface="+mn-lt"/>
              <a:cs typeface="Arial" panose="020B0604020202020204" pitchFamily="34" charset="0"/>
            </a:endParaRPr>
          </a:p>
        </p:txBody>
      </p:sp>
      <p:sp>
        <p:nvSpPr>
          <p:cNvPr id="53" name="TextBox 38">
            <a:extLst>
              <a:ext uri="{FF2B5EF4-FFF2-40B4-BE49-F238E27FC236}">
                <a16:creationId xmlns:a16="http://schemas.microsoft.com/office/drawing/2014/main" id="{B01ED82F-70A2-429E-B6BF-0F3557673A03}"/>
              </a:ext>
            </a:extLst>
          </p:cNvPr>
          <p:cNvSpPr txBox="1"/>
          <p:nvPr userDrawn="1"/>
        </p:nvSpPr>
        <p:spPr>
          <a:xfrm>
            <a:off x="6510860" y="6436655"/>
            <a:ext cx="2759700" cy="1938992"/>
          </a:xfrm>
          <a:prstGeom prst="rect">
            <a:avLst/>
          </a:prstGeom>
          <a:noFill/>
        </p:spPr>
        <p:txBody>
          <a:bodyPr wrap="square" rtlCol="0">
            <a:spAutoFit/>
          </a:bodyPr>
          <a:lstStyle/>
          <a:p>
            <a:r>
              <a:rPr lang="nl-NL" sz="1000" dirty="0">
                <a:latin typeface="+mn-lt"/>
                <a:cs typeface="Arial" panose="020B0604020202020204" pitchFamily="34" charset="0"/>
              </a:rPr>
              <a:t>Pas de voettekst niet rechtstreeks aan maar ga via invoegen en klik op:</a:t>
            </a: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r>
              <a:rPr lang="nl-NL" sz="1000" b="0" dirty="0">
                <a:latin typeface="+mn-lt"/>
                <a:cs typeface="Arial" panose="020B0604020202020204" pitchFamily="34" charset="0"/>
              </a:rPr>
              <a:t>Daar kan je deze aanpassen en toepassen op de slide of op alle slides.</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p:txBody>
      </p:sp>
      <p:pic>
        <p:nvPicPr>
          <p:cNvPr id="54" name="Afbeelding 53">
            <a:extLst>
              <a:ext uri="{FF2B5EF4-FFF2-40B4-BE49-F238E27FC236}">
                <a16:creationId xmlns:a16="http://schemas.microsoft.com/office/drawing/2014/main" id="{B1027754-1E8B-4EB4-A7C1-3942817B5059}"/>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693592" y="6936447"/>
            <a:ext cx="527417" cy="574649"/>
          </a:xfrm>
          <a:prstGeom prst="rect">
            <a:avLst/>
          </a:prstGeom>
        </p:spPr>
      </p:pic>
      <p:sp>
        <p:nvSpPr>
          <p:cNvPr id="55" name="TextBox 46">
            <a:extLst>
              <a:ext uri="{FF2B5EF4-FFF2-40B4-BE49-F238E27FC236}">
                <a16:creationId xmlns:a16="http://schemas.microsoft.com/office/drawing/2014/main" id="{1811EA10-E46A-4FD9-BEB9-88794940FB36}"/>
              </a:ext>
            </a:extLst>
          </p:cNvPr>
          <p:cNvSpPr txBox="1"/>
          <p:nvPr userDrawn="1"/>
        </p:nvSpPr>
        <p:spPr>
          <a:xfrm>
            <a:off x="14860914" y="7140510"/>
            <a:ext cx="2752302" cy="707886"/>
          </a:xfrm>
          <a:prstGeom prst="rect">
            <a:avLst/>
          </a:prstGeom>
          <a:noFill/>
        </p:spPr>
        <p:txBody>
          <a:bodyPr wrap="square" rtlCol="0">
            <a:spAutoFit/>
          </a:bodyPr>
          <a:lstStyle/>
          <a:p>
            <a:r>
              <a:rPr lang="nl-NL" sz="1000" dirty="0">
                <a:latin typeface="+mn-lt"/>
                <a:cs typeface="Arial" panose="020B0604020202020204" pitchFamily="34" charset="0"/>
              </a:rPr>
              <a:t>Indien je per ongeluk elementen verschoven hebt in de </a:t>
            </a:r>
            <a:r>
              <a:rPr lang="nl-NL" sz="1000" dirty="0" err="1">
                <a:latin typeface="+mn-lt"/>
                <a:cs typeface="Arial" panose="020B0604020202020204" pitchFamily="34" charset="0"/>
              </a:rPr>
              <a:t>layout</a:t>
            </a:r>
            <a:r>
              <a:rPr lang="nl-NL" sz="1000" dirty="0">
                <a:latin typeface="+mn-lt"/>
                <a:cs typeface="Arial" panose="020B0604020202020204" pitchFamily="34" charset="0"/>
              </a:rPr>
              <a:t>, pas opnieuw de juiste template toe:</a:t>
            </a:r>
          </a:p>
          <a:p>
            <a:endParaRPr lang="nl-NL" sz="1000" b="1" dirty="0">
              <a:latin typeface="+mn-lt"/>
              <a:cs typeface="Arial" panose="020B0604020202020204" pitchFamily="34" charset="0"/>
            </a:endParaRPr>
          </a:p>
          <a:p>
            <a:r>
              <a:rPr lang="nl-NL" sz="1000" b="1" dirty="0">
                <a:latin typeface="+mn-lt"/>
                <a:cs typeface="Arial" panose="020B0604020202020204" pitchFamily="34" charset="0"/>
              </a:rPr>
              <a:t> (rechtsklikken op de slide &gt; indeling)</a:t>
            </a:r>
          </a:p>
        </p:txBody>
      </p:sp>
      <p:sp>
        <p:nvSpPr>
          <p:cNvPr id="56" name="TextBox 36">
            <a:extLst>
              <a:ext uri="{FF2B5EF4-FFF2-40B4-BE49-F238E27FC236}">
                <a16:creationId xmlns:a16="http://schemas.microsoft.com/office/drawing/2014/main" id="{C65E0A94-0AE2-4BF0-94F3-981F51FDAD58}"/>
              </a:ext>
            </a:extLst>
          </p:cNvPr>
          <p:cNvSpPr txBox="1"/>
          <p:nvPr userDrawn="1"/>
        </p:nvSpPr>
        <p:spPr>
          <a:xfrm>
            <a:off x="14856440" y="640785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Reset </a:t>
            </a:r>
            <a:r>
              <a:rPr lang="nl-NL" sz="1400" b="1" dirty="0" err="1">
                <a:solidFill>
                  <a:schemeClr val="tx2"/>
                </a:solidFill>
                <a:latin typeface="+mn-lt"/>
                <a:cs typeface="Arial" panose="020B0604020202020204" pitchFamily="34" charset="0"/>
              </a:rPr>
              <a:t>layout</a:t>
            </a:r>
            <a:endParaRPr lang="en-US" sz="1400" b="1" dirty="0">
              <a:solidFill>
                <a:schemeClr val="tx2"/>
              </a:solidFill>
              <a:latin typeface="+mn-lt"/>
              <a:cs typeface="Arial" panose="020B0604020202020204" pitchFamily="34" charset="0"/>
            </a:endParaRPr>
          </a:p>
        </p:txBody>
      </p:sp>
      <p:cxnSp>
        <p:nvCxnSpPr>
          <p:cNvPr id="57" name="Straight Connector 37">
            <a:extLst>
              <a:ext uri="{FF2B5EF4-FFF2-40B4-BE49-F238E27FC236}">
                <a16:creationId xmlns:a16="http://schemas.microsoft.com/office/drawing/2014/main" id="{31B0A778-7F67-4F32-A787-07E1420116D2}"/>
              </a:ext>
            </a:extLst>
          </p:cNvPr>
          <p:cNvCxnSpPr>
            <a:cxnSpLocks/>
          </p:cNvCxnSpPr>
          <p:nvPr userDrawn="1"/>
        </p:nvCxnSpPr>
        <p:spPr>
          <a:xfrm>
            <a:off x="14941583" y="7080206"/>
            <a:ext cx="2658217"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3" name="Tekstvak 2">
            <a:extLst>
              <a:ext uri="{FF2B5EF4-FFF2-40B4-BE49-F238E27FC236}">
                <a16:creationId xmlns:a16="http://schemas.microsoft.com/office/drawing/2014/main" id="{A83EF73B-00D5-4305-8A60-F766C7797476}"/>
              </a:ext>
            </a:extLst>
          </p:cNvPr>
          <p:cNvSpPr txBox="1"/>
          <p:nvPr userDrawn="1"/>
        </p:nvSpPr>
        <p:spPr>
          <a:xfrm>
            <a:off x="998692" y="825823"/>
            <a:ext cx="11377048" cy="677108"/>
          </a:xfrm>
          <a:prstGeom prst="rect">
            <a:avLst/>
          </a:prstGeom>
          <a:noFill/>
        </p:spPr>
        <p:txBody>
          <a:bodyPr wrap="square" lIns="0" tIns="0" rIns="0" bIns="0" rtlCol="0">
            <a:spAutoFit/>
          </a:bodyPr>
          <a:lstStyle/>
          <a:p>
            <a:r>
              <a:rPr lang="nl-NL" sz="4400" dirty="0">
                <a:latin typeface="Arial Rounded MT Bold" panose="020F0704030504030204" pitchFamily="34" charset="0"/>
              </a:rPr>
              <a:t>Gebruik Howest template </a:t>
            </a:r>
            <a:r>
              <a:rPr lang="nl-NL" sz="1100" dirty="0">
                <a:latin typeface="Arial Rounded MT Bold" panose="020F0704030504030204" pitchFamily="34" charset="0"/>
              </a:rPr>
              <a:t>versie 1.0</a:t>
            </a:r>
            <a:endParaRPr lang="nl-BE" sz="1100" dirty="0">
              <a:latin typeface="Arial Rounded MT Bold" panose="020F0704030504030204" pitchFamily="34" charset="0"/>
            </a:endParaRPr>
          </a:p>
        </p:txBody>
      </p:sp>
      <p:sp>
        <p:nvSpPr>
          <p:cNvPr id="58" name="TextBox 5">
            <a:extLst>
              <a:ext uri="{FF2B5EF4-FFF2-40B4-BE49-F238E27FC236}">
                <a16:creationId xmlns:a16="http://schemas.microsoft.com/office/drawing/2014/main" id="{0EE007A9-4C6B-4E19-8BD5-A5B91873D589}"/>
              </a:ext>
            </a:extLst>
          </p:cNvPr>
          <p:cNvSpPr txBox="1"/>
          <p:nvPr userDrawn="1"/>
        </p:nvSpPr>
        <p:spPr>
          <a:xfrm>
            <a:off x="6527017"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Tekst niveaus</a:t>
            </a:r>
            <a:endParaRPr lang="en-US" sz="1400" b="1" dirty="0">
              <a:solidFill>
                <a:schemeClr val="tx2"/>
              </a:solidFill>
              <a:latin typeface="+mn-lt"/>
              <a:cs typeface="Arial" panose="020B0604020202020204" pitchFamily="34" charset="0"/>
            </a:endParaRPr>
          </a:p>
        </p:txBody>
      </p:sp>
      <p:sp>
        <p:nvSpPr>
          <p:cNvPr id="62" name="TextBox 10">
            <a:extLst>
              <a:ext uri="{FF2B5EF4-FFF2-40B4-BE49-F238E27FC236}">
                <a16:creationId xmlns:a16="http://schemas.microsoft.com/office/drawing/2014/main" id="{31597EE0-D92E-4F12-9898-CE26C4965B73}"/>
              </a:ext>
            </a:extLst>
          </p:cNvPr>
          <p:cNvSpPr txBox="1"/>
          <p:nvPr userDrawn="1"/>
        </p:nvSpPr>
        <p:spPr>
          <a:xfrm>
            <a:off x="6525467" y="2250825"/>
            <a:ext cx="2766076" cy="400110"/>
          </a:xfrm>
          <a:prstGeom prst="rect">
            <a:avLst/>
          </a:prstGeom>
          <a:noFill/>
        </p:spPr>
        <p:txBody>
          <a:bodyPr wrap="square" rtlCol="0">
            <a:spAutoFit/>
          </a:bodyPr>
          <a:lstStyle/>
          <a:p>
            <a:r>
              <a:rPr lang="nl-BE" sz="1000" dirty="0"/>
              <a:t>Titelfont is </a:t>
            </a:r>
            <a:r>
              <a:rPr lang="nl-BE" sz="1000" dirty="0" err="1"/>
              <a:t>Arial</a:t>
            </a:r>
            <a:r>
              <a:rPr lang="nl-BE" sz="1000" dirty="0"/>
              <a:t> </a:t>
            </a:r>
            <a:r>
              <a:rPr lang="nl-BE" sz="1000" dirty="0" err="1"/>
              <a:t>Rounded</a:t>
            </a:r>
            <a:r>
              <a:rPr lang="nl-BE" sz="1000" dirty="0"/>
              <a:t> MT </a:t>
            </a:r>
            <a:r>
              <a:rPr lang="nl-BE" sz="1000" dirty="0" err="1"/>
              <a:t>Bold</a:t>
            </a:r>
            <a:endParaRPr lang="nl-BE" sz="1000" dirty="0"/>
          </a:p>
          <a:p>
            <a:r>
              <a:rPr lang="en-US" sz="1000" dirty="0" err="1"/>
              <a:t>Daarnaast</a:t>
            </a:r>
            <a:r>
              <a:rPr lang="en-US" sz="1000" dirty="0"/>
              <a:t> </a:t>
            </a:r>
            <a:r>
              <a:rPr lang="en-US" sz="1000" dirty="0" err="1"/>
              <a:t>voor</a:t>
            </a:r>
            <a:r>
              <a:rPr lang="en-US" sz="1000" dirty="0"/>
              <a:t> </a:t>
            </a:r>
            <a:r>
              <a:rPr lang="en-US" sz="1000" dirty="0" err="1"/>
              <a:t>tekst</a:t>
            </a:r>
            <a:r>
              <a:rPr lang="en-US" sz="1000" dirty="0"/>
              <a:t> Calibri </a:t>
            </a:r>
            <a:r>
              <a:rPr lang="en-US" sz="1000" dirty="0" err="1"/>
              <a:t>gebruiken</a:t>
            </a:r>
            <a:endParaRPr lang="en-US" sz="1000" dirty="0"/>
          </a:p>
        </p:txBody>
      </p:sp>
      <p:sp>
        <p:nvSpPr>
          <p:cNvPr id="66" name="TextBox 15">
            <a:extLst>
              <a:ext uri="{FF2B5EF4-FFF2-40B4-BE49-F238E27FC236}">
                <a16:creationId xmlns:a16="http://schemas.microsoft.com/office/drawing/2014/main" id="{B726A7B0-FC55-4FD2-B93B-47F52DFE16C4}"/>
              </a:ext>
            </a:extLst>
          </p:cNvPr>
          <p:cNvSpPr txBox="1"/>
          <p:nvPr userDrawn="1"/>
        </p:nvSpPr>
        <p:spPr>
          <a:xfrm>
            <a:off x="6512729" y="2952175"/>
            <a:ext cx="1376953" cy="246221"/>
          </a:xfrm>
          <a:prstGeom prst="rect">
            <a:avLst/>
          </a:prstGeom>
          <a:noFill/>
        </p:spPr>
        <p:txBody>
          <a:bodyPr wrap="square" rtlCol="0">
            <a:spAutoFit/>
          </a:bodyPr>
          <a:lstStyle/>
          <a:p>
            <a:r>
              <a:rPr lang="nl-NL" sz="1000" b="1" dirty="0">
                <a:solidFill>
                  <a:schemeClr val="tx2"/>
                </a:solidFill>
                <a:latin typeface="Arial" panose="020B0604020202020204" pitchFamily="34" charset="0"/>
                <a:cs typeface="Arial" panose="020B0604020202020204" pitchFamily="34" charset="0"/>
              </a:rPr>
              <a:t>Tekstgroottes</a:t>
            </a:r>
            <a:endParaRPr lang="en-US" sz="1000" b="1" dirty="0">
              <a:solidFill>
                <a:schemeClr val="tx2"/>
              </a:solidFill>
              <a:latin typeface="Arial" panose="020B0604020202020204" pitchFamily="34" charset="0"/>
              <a:cs typeface="Arial" panose="020B0604020202020204" pitchFamily="34" charset="0"/>
            </a:endParaRPr>
          </a:p>
        </p:txBody>
      </p:sp>
      <p:sp>
        <p:nvSpPr>
          <p:cNvPr id="67" name="TextBox 16">
            <a:extLst>
              <a:ext uri="{FF2B5EF4-FFF2-40B4-BE49-F238E27FC236}">
                <a16:creationId xmlns:a16="http://schemas.microsoft.com/office/drawing/2014/main" id="{B45A2199-B972-4A30-9A14-4D403AB25F33}"/>
              </a:ext>
            </a:extLst>
          </p:cNvPr>
          <p:cNvSpPr txBox="1"/>
          <p:nvPr userDrawn="1"/>
        </p:nvSpPr>
        <p:spPr>
          <a:xfrm>
            <a:off x="6869009" y="3752065"/>
            <a:ext cx="1854206" cy="246221"/>
          </a:xfrm>
          <a:prstGeom prst="rect">
            <a:avLst/>
          </a:prstGeom>
          <a:noFill/>
        </p:spPr>
        <p:txBody>
          <a:bodyPr wrap="square" rtlCol="0">
            <a:spAutoFit/>
          </a:bodyPr>
          <a:lstStyle/>
          <a:p>
            <a:r>
              <a:rPr lang="nl-NL" sz="1000" dirty="0">
                <a:latin typeface="+mj-lt"/>
                <a:cs typeface="Arial" panose="020B0604020202020204" pitchFamily="34" charset="0"/>
              </a:rPr>
              <a:t>Platte tekst (36 </a:t>
            </a:r>
            <a:r>
              <a:rPr lang="nl-NL" sz="1000" dirty="0" err="1">
                <a:latin typeface="+mj-lt"/>
                <a:cs typeface="Arial" panose="020B0604020202020204" pitchFamily="34" charset="0"/>
              </a:rPr>
              <a:t>pt</a:t>
            </a:r>
            <a:r>
              <a:rPr lang="nl-NL" sz="1000" dirty="0">
                <a:latin typeface="+mj-lt"/>
                <a:cs typeface="Arial" panose="020B0604020202020204" pitchFamily="34" charset="0"/>
              </a:rPr>
              <a:t>.)</a:t>
            </a:r>
            <a:endParaRPr lang="en-US" sz="1000" dirty="0">
              <a:latin typeface="+mj-lt"/>
              <a:cs typeface="Arial" panose="020B0604020202020204" pitchFamily="34" charset="0"/>
            </a:endParaRPr>
          </a:p>
        </p:txBody>
      </p:sp>
      <p:sp>
        <p:nvSpPr>
          <p:cNvPr id="68" name="TextBox 17">
            <a:extLst>
              <a:ext uri="{FF2B5EF4-FFF2-40B4-BE49-F238E27FC236}">
                <a16:creationId xmlns:a16="http://schemas.microsoft.com/office/drawing/2014/main" id="{3DCF2DEA-CE41-45EC-9BEC-E689AE264D8C}"/>
              </a:ext>
            </a:extLst>
          </p:cNvPr>
          <p:cNvSpPr txBox="1"/>
          <p:nvPr userDrawn="1"/>
        </p:nvSpPr>
        <p:spPr>
          <a:xfrm>
            <a:off x="6866337" y="4021905"/>
            <a:ext cx="1854206" cy="246221"/>
          </a:xfrm>
          <a:prstGeom prst="rect">
            <a:avLst/>
          </a:prstGeom>
          <a:noFill/>
        </p:spPr>
        <p:txBody>
          <a:bodyPr wrap="square" rtlCol="0">
            <a:spAutoFit/>
          </a:bodyPr>
          <a:lstStyle/>
          <a:p>
            <a:pPr marL="171450" indent="-171450">
              <a:buFont typeface="Arial" panose="020B0604020202020204" pitchFamily="34" charset="0"/>
              <a:buChar char="•"/>
            </a:pPr>
            <a:r>
              <a:rPr lang="nl-NL" sz="1000" dirty="0" err="1">
                <a:latin typeface="+mj-lt"/>
                <a:cs typeface="Arial" panose="020B0604020202020204" pitchFamily="34" charset="0"/>
              </a:rPr>
              <a:t>Bullet</a:t>
            </a:r>
            <a:r>
              <a:rPr lang="nl-NL" sz="1000" dirty="0">
                <a:latin typeface="+mj-lt"/>
                <a:cs typeface="Arial" panose="020B0604020202020204" pitchFamily="34" charset="0"/>
              </a:rPr>
              <a:t> (36 </a:t>
            </a:r>
            <a:r>
              <a:rPr lang="nl-NL" sz="1000" dirty="0" err="1">
                <a:latin typeface="+mj-lt"/>
                <a:cs typeface="Arial" panose="020B0604020202020204" pitchFamily="34" charset="0"/>
              </a:rPr>
              <a:t>pt</a:t>
            </a:r>
            <a:r>
              <a:rPr lang="nl-NL" sz="1000" dirty="0">
                <a:latin typeface="+mj-lt"/>
                <a:cs typeface="Arial" panose="020B0604020202020204" pitchFamily="34" charset="0"/>
              </a:rPr>
              <a:t>.)</a:t>
            </a:r>
            <a:endParaRPr lang="en-US" sz="1000" dirty="0">
              <a:latin typeface="+mj-lt"/>
              <a:cs typeface="Arial" panose="020B0604020202020204" pitchFamily="34" charset="0"/>
            </a:endParaRPr>
          </a:p>
        </p:txBody>
      </p:sp>
      <p:sp>
        <p:nvSpPr>
          <p:cNvPr id="69" name="TextBox 18">
            <a:extLst>
              <a:ext uri="{FF2B5EF4-FFF2-40B4-BE49-F238E27FC236}">
                <a16:creationId xmlns:a16="http://schemas.microsoft.com/office/drawing/2014/main" id="{24DD9C80-0A47-4BD6-9C48-115A5ED8F097}"/>
              </a:ext>
            </a:extLst>
          </p:cNvPr>
          <p:cNvSpPr txBox="1"/>
          <p:nvPr userDrawn="1"/>
        </p:nvSpPr>
        <p:spPr>
          <a:xfrm>
            <a:off x="6952508" y="4321748"/>
            <a:ext cx="1693619" cy="246221"/>
          </a:xfrm>
          <a:prstGeom prst="rect">
            <a:avLst/>
          </a:prstGeom>
          <a:noFill/>
        </p:spPr>
        <p:txBody>
          <a:bodyPr wrap="square" rtlCol="0">
            <a:spAutoFit/>
          </a:bodyPr>
          <a:lstStyle/>
          <a:p>
            <a:pPr marL="360363" lvl="1" indent="-180975">
              <a:buFont typeface="Arial" panose="020B0604020202020204" pitchFamily="34" charset="0"/>
              <a:buChar char="•"/>
            </a:pPr>
            <a:r>
              <a:rPr lang="nl-NL" sz="1000" dirty="0">
                <a:latin typeface="+mj-lt"/>
                <a:cs typeface="Arial" panose="020B0604020202020204" pitchFamily="34" charset="0"/>
              </a:rPr>
              <a:t>Sub </a:t>
            </a:r>
            <a:r>
              <a:rPr lang="nl-NL" sz="1000" dirty="0" err="1">
                <a:latin typeface="+mj-lt"/>
                <a:cs typeface="Arial" panose="020B0604020202020204" pitchFamily="34" charset="0"/>
              </a:rPr>
              <a:t>Bullet</a:t>
            </a:r>
            <a:r>
              <a:rPr lang="nl-NL" sz="1000" dirty="0">
                <a:latin typeface="+mj-lt"/>
                <a:cs typeface="Arial" panose="020B0604020202020204" pitchFamily="34" charset="0"/>
              </a:rPr>
              <a:t> (30 </a:t>
            </a:r>
            <a:r>
              <a:rPr lang="nl-NL" sz="1000" dirty="0" err="1">
                <a:latin typeface="+mj-lt"/>
                <a:cs typeface="Arial" panose="020B0604020202020204" pitchFamily="34" charset="0"/>
              </a:rPr>
              <a:t>pt</a:t>
            </a:r>
            <a:r>
              <a:rPr lang="nl-NL" sz="1000" dirty="0">
                <a:latin typeface="+mj-lt"/>
                <a:cs typeface="Arial" panose="020B0604020202020204" pitchFamily="34" charset="0"/>
              </a:rPr>
              <a:t>.)</a:t>
            </a:r>
            <a:endParaRPr lang="en-US" sz="1000" dirty="0">
              <a:latin typeface="+mj-lt"/>
              <a:cs typeface="Arial" panose="020B0604020202020204" pitchFamily="34" charset="0"/>
            </a:endParaRPr>
          </a:p>
        </p:txBody>
      </p:sp>
      <p:sp>
        <p:nvSpPr>
          <p:cNvPr id="70" name="TextBox 19">
            <a:extLst>
              <a:ext uri="{FF2B5EF4-FFF2-40B4-BE49-F238E27FC236}">
                <a16:creationId xmlns:a16="http://schemas.microsoft.com/office/drawing/2014/main" id="{CAEC4801-5397-41B9-9E72-5DDEA520036D}"/>
              </a:ext>
            </a:extLst>
          </p:cNvPr>
          <p:cNvSpPr txBox="1"/>
          <p:nvPr userDrawn="1"/>
        </p:nvSpPr>
        <p:spPr>
          <a:xfrm>
            <a:off x="6952508" y="4628174"/>
            <a:ext cx="1693619" cy="246221"/>
          </a:xfrm>
          <a:prstGeom prst="rect">
            <a:avLst/>
          </a:prstGeom>
          <a:noFill/>
        </p:spPr>
        <p:txBody>
          <a:bodyPr wrap="square" rtlCol="0">
            <a:spAutoFit/>
          </a:bodyPr>
          <a:lstStyle/>
          <a:p>
            <a:r>
              <a:rPr lang="nl-NL" sz="1000" b="1" dirty="0">
                <a:solidFill>
                  <a:schemeClr val="tx2"/>
                </a:solidFill>
                <a:latin typeface="+mj-lt"/>
                <a:cs typeface="Arial" panose="020B0604020202020204" pitchFamily="34" charset="0"/>
              </a:rPr>
              <a:t>Kopje (24 </a:t>
            </a:r>
            <a:r>
              <a:rPr lang="nl-NL" sz="1000" b="1" dirty="0" err="1">
                <a:solidFill>
                  <a:schemeClr val="tx2"/>
                </a:solidFill>
                <a:latin typeface="+mj-lt"/>
                <a:cs typeface="Arial" panose="020B0604020202020204" pitchFamily="34" charset="0"/>
              </a:rPr>
              <a:t>pt</a:t>
            </a:r>
            <a:r>
              <a:rPr lang="nl-NL" sz="1000" b="1" dirty="0">
                <a:solidFill>
                  <a:schemeClr val="tx2"/>
                </a:solidFill>
                <a:latin typeface="+mj-lt"/>
                <a:cs typeface="Arial" panose="020B0604020202020204" pitchFamily="34" charset="0"/>
              </a:rPr>
              <a:t>)</a:t>
            </a:r>
            <a:endParaRPr lang="en-US" sz="1000" b="1" dirty="0">
              <a:solidFill>
                <a:schemeClr val="tx2"/>
              </a:solidFill>
              <a:latin typeface="+mj-lt"/>
              <a:cs typeface="Arial" panose="020B0604020202020204" pitchFamily="34" charset="0"/>
            </a:endParaRPr>
          </a:p>
        </p:txBody>
      </p:sp>
      <p:sp>
        <p:nvSpPr>
          <p:cNvPr id="71" name="TextBox 20">
            <a:extLst>
              <a:ext uri="{FF2B5EF4-FFF2-40B4-BE49-F238E27FC236}">
                <a16:creationId xmlns:a16="http://schemas.microsoft.com/office/drawing/2014/main" id="{D9D1C5E5-2606-4C2B-AD14-1AC2583A5B60}"/>
              </a:ext>
            </a:extLst>
          </p:cNvPr>
          <p:cNvSpPr txBox="1"/>
          <p:nvPr userDrawn="1"/>
        </p:nvSpPr>
        <p:spPr>
          <a:xfrm>
            <a:off x="6942268" y="4934969"/>
            <a:ext cx="1693619" cy="246221"/>
          </a:xfrm>
          <a:prstGeom prst="rect">
            <a:avLst/>
          </a:prstGeom>
          <a:noFill/>
        </p:spPr>
        <p:txBody>
          <a:bodyPr wrap="square" rtlCol="0">
            <a:spAutoFit/>
          </a:bodyPr>
          <a:lstStyle/>
          <a:p>
            <a:r>
              <a:rPr lang="nl-NL" sz="1000" i="1" dirty="0">
                <a:solidFill>
                  <a:schemeClr val="tx2"/>
                </a:solidFill>
                <a:latin typeface="+mj-lt"/>
                <a:cs typeface="Arial" panose="020B0604020202020204" pitchFamily="34" charset="0"/>
              </a:rPr>
              <a:t>Kopje (16 </a:t>
            </a:r>
            <a:r>
              <a:rPr lang="nl-NL" sz="1000" i="1" dirty="0" err="1">
                <a:solidFill>
                  <a:schemeClr val="tx2"/>
                </a:solidFill>
                <a:latin typeface="+mj-lt"/>
                <a:cs typeface="Arial" panose="020B0604020202020204" pitchFamily="34" charset="0"/>
              </a:rPr>
              <a:t>pt</a:t>
            </a:r>
            <a:r>
              <a:rPr lang="nl-NL" sz="1000" i="1" dirty="0">
                <a:solidFill>
                  <a:schemeClr val="tx2"/>
                </a:solidFill>
                <a:latin typeface="+mj-lt"/>
                <a:cs typeface="Arial" panose="020B0604020202020204" pitchFamily="34" charset="0"/>
              </a:rPr>
              <a:t>)</a:t>
            </a:r>
            <a:endParaRPr lang="en-US" sz="1000" i="1" dirty="0">
              <a:solidFill>
                <a:schemeClr val="tx2"/>
              </a:solidFill>
              <a:latin typeface="+mj-lt"/>
              <a:cs typeface="Arial" panose="020B0604020202020204" pitchFamily="34" charset="0"/>
            </a:endParaRPr>
          </a:p>
        </p:txBody>
      </p:sp>
      <p:grpSp>
        <p:nvGrpSpPr>
          <p:cNvPr id="72" name="Group 21">
            <a:extLst>
              <a:ext uri="{FF2B5EF4-FFF2-40B4-BE49-F238E27FC236}">
                <a16:creationId xmlns:a16="http://schemas.microsoft.com/office/drawing/2014/main" id="{DCA6FBB8-0B5B-4B20-A40A-69E72333338B}"/>
              </a:ext>
            </a:extLst>
          </p:cNvPr>
          <p:cNvGrpSpPr/>
          <p:nvPr userDrawn="1"/>
        </p:nvGrpSpPr>
        <p:grpSpPr>
          <a:xfrm>
            <a:off x="6610470" y="3730564"/>
            <a:ext cx="288032" cy="276999"/>
            <a:chOff x="12492689" y="2721406"/>
            <a:chExt cx="288032" cy="276999"/>
          </a:xfrm>
          <a:solidFill>
            <a:srgbClr val="44C8F5"/>
          </a:solidFill>
        </p:grpSpPr>
        <p:sp>
          <p:nvSpPr>
            <p:cNvPr id="73" name="Rectangle 22">
              <a:extLst>
                <a:ext uri="{FF2B5EF4-FFF2-40B4-BE49-F238E27FC236}">
                  <a16:creationId xmlns:a16="http://schemas.microsoft.com/office/drawing/2014/main" id="{3303F621-D257-4446-9687-E7B2F2A348BB}"/>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4" name="TextBox 23">
              <a:extLst>
                <a:ext uri="{FF2B5EF4-FFF2-40B4-BE49-F238E27FC236}">
                  <a16:creationId xmlns:a16="http://schemas.microsoft.com/office/drawing/2014/main" id="{638D987B-415A-4A7F-B50E-3D051A5A2279}"/>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1</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75" name="Group 24">
            <a:extLst>
              <a:ext uri="{FF2B5EF4-FFF2-40B4-BE49-F238E27FC236}">
                <a16:creationId xmlns:a16="http://schemas.microsoft.com/office/drawing/2014/main" id="{BCA00273-5CEB-457A-B685-1DA8F51D1E49}"/>
              </a:ext>
            </a:extLst>
          </p:cNvPr>
          <p:cNvGrpSpPr/>
          <p:nvPr userDrawn="1"/>
        </p:nvGrpSpPr>
        <p:grpSpPr>
          <a:xfrm>
            <a:off x="6609883" y="4024410"/>
            <a:ext cx="288032" cy="276999"/>
            <a:chOff x="12492689" y="2721406"/>
            <a:chExt cx="288032" cy="276999"/>
          </a:xfrm>
          <a:solidFill>
            <a:srgbClr val="44C8F5"/>
          </a:solidFill>
        </p:grpSpPr>
        <p:sp>
          <p:nvSpPr>
            <p:cNvPr id="76" name="Rectangle 25">
              <a:extLst>
                <a:ext uri="{FF2B5EF4-FFF2-40B4-BE49-F238E27FC236}">
                  <a16:creationId xmlns:a16="http://schemas.microsoft.com/office/drawing/2014/main" id="{9BE469DF-3E44-4806-BC3E-332EC0E9A62E}"/>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7" name="TextBox 26">
              <a:extLst>
                <a:ext uri="{FF2B5EF4-FFF2-40B4-BE49-F238E27FC236}">
                  <a16:creationId xmlns:a16="http://schemas.microsoft.com/office/drawing/2014/main" id="{FA9897B3-A75D-4D9B-8C4C-11A1188D6182}"/>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2</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78" name="Group 27">
            <a:extLst>
              <a:ext uri="{FF2B5EF4-FFF2-40B4-BE49-F238E27FC236}">
                <a16:creationId xmlns:a16="http://schemas.microsoft.com/office/drawing/2014/main" id="{E6820C75-E2AB-4C6C-B67B-ED4C50FDF6F2}"/>
              </a:ext>
            </a:extLst>
          </p:cNvPr>
          <p:cNvGrpSpPr/>
          <p:nvPr userDrawn="1"/>
        </p:nvGrpSpPr>
        <p:grpSpPr>
          <a:xfrm>
            <a:off x="6610470" y="4321748"/>
            <a:ext cx="288032" cy="276999"/>
            <a:chOff x="12492689" y="2721406"/>
            <a:chExt cx="288032" cy="276999"/>
          </a:xfrm>
          <a:solidFill>
            <a:srgbClr val="44C8F5"/>
          </a:solidFill>
        </p:grpSpPr>
        <p:sp>
          <p:nvSpPr>
            <p:cNvPr id="79" name="Rectangle 28">
              <a:extLst>
                <a:ext uri="{FF2B5EF4-FFF2-40B4-BE49-F238E27FC236}">
                  <a16:creationId xmlns:a16="http://schemas.microsoft.com/office/drawing/2014/main" id="{34F4BD05-AF9E-4547-8D4D-A8FE59DADE92}"/>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0" name="TextBox 29">
              <a:extLst>
                <a:ext uri="{FF2B5EF4-FFF2-40B4-BE49-F238E27FC236}">
                  <a16:creationId xmlns:a16="http://schemas.microsoft.com/office/drawing/2014/main" id="{03C54032-59B5-401F-8867-DAD8B493A21D}"/>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3</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81" name="Group 30">
            <a:extLst>
              <a:ext uri="{FF2B5EF4-FFF2-40B4-BE49-F238E27FC236}">
                <a16:creationId xmlns:a16="http://schemas.microsoft.com/office/drawing/2014/main" id="{3B0AE87D-B7D1-4FB1-BB7C-FBCC97F67006}"/>
              </a:ext>
            </a:extLst>
          </p:cNvPr>
          <p:cNvGrpSpPr/>
          <p:nvPr userDrawn="1"/>
        </p:nvGrpSpPr>
        <p:grpSpPr>
          <a:xfrm>
            <a:off x="6610470" y="4628174"/>
            <a:ext cx="288032" cy="276999"/>
            <a:chOff x="12492689" y="2721406"/>
            <a:chExt cx="288032" cy="276999"/>
          </a:xfrm>
          <a:solidFill>
            <a:srgbClr val="44C8F5"/>
          </a:solidFill>
        </p:grpSpPr>
        <p:sp>
          <p:nvSpPr>
            <p:cNvPr id="82" name="Rectangle 31">
              <a:extLst>
                <a:ext uri="{FF2B5EF4-FFF2-40B4-BE49-F238E27FC236}">
                  <a16:creationId xmlns:a16="http://schemas.microsoft.com/office/drawing/2014/main" id="{AA112DFC-4271-45A6-90DC-18F46981691F}"/>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3" name="TextBox 32">
              <a:extLst>
                <a:ext uri="{FF2B5EF4-FFF2-40B4-BE49-F238E27FC236}">
                  <a16:creationId xmlns:a16="http://schemas.microsoft.com/office/drawing/2014/main" id="{17A947B4-15D0-44C6-8C94-1B9A07B9A4B0}"/>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4</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84" name="Group 33">
            <a:extLst>
              <a:ext uri="{FF2B5EF4-FFF2-40B4-BE49-F238E27FC236}">
                <a16:creationId xmlns:a16="http://schemas.microsoft.com/office/drawing/2014/main" id="{44113840-8227-48FF-87BE-83E5BFDBD726}"/>
              </a:ext>
            </a:extLst>
          </p:cNvPr>
          <p:cNvGrpSpPr/>
          <p:nvPr userDrawn="1"/>
        </p:nvGrpSpPr>
        <p:grpSpPr>
          <a:xfrm>
            <a:off x="6608159" y="4929162"/>
            <a:ext cx="288032" cy="276999"/>
            <a:chOff x="12492689" y="2721406"/>
            <a:chExt cx="288032" cy="276999"/>
          </a:xfrm>
          <a:solidFill>
            <a:srgbClr val="44C8F5"/>
          </a:solidFill>
        </p:grpSpPr>
        <p:sp>
          <p:nvSpPr>
            <p:cNvPr id="85" name="Rectangle 34">
              <a:extLst>
                <a:ext uri="{FF2B5EF4-FFF2-40B4-BE49-F238E27FC236}">
                  <a16:creationId xmlns:a16="http://schemas.microsoft.com/office/drawing/2014/main" id="{450D1A45-ABC5-4E22-9AF4-620CE759ADC0}"/>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6" name="TextBox 35">
              <a:extLst>
                <a:ext uri="{FF2B5EF4-FFF2-40B4-BE49-F238E27FC236}">
                  <a16:creationId xmlns:a16="http://schemas.microsoft.com/office/drawing/2014/main" id="{3F564AFC-0F26-4E76-8D99-F528D3C426BA}"/>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5</a:t>
              </a:r>
              <a:endParaRPr lang="en-US" sz="1200" b="1" dirty="0">
                <a:solidFill>
                  <a:schemeClr val="tx1"/>
                </a:solidFill>
                <a:latin typeface="Arial" panose="020B0604020202020204" pitchFamily="34" charset="0"/>
                <a:cs typeface="Arial" panose="020B0604020202020204" pitchFamily="34" charset="0"/>
              </a:endParaRPr>
            </a:p>
          </p:txBody>
        </p:sp>
      </p:grpSp>
      <p:sp>
        <p:nvSpPr>
          <p:cNvPr id="87" name="TextBox 36">
            <a:extLst>
              <a:ext uri="{FF2B5EF4-FFF2-40B4-BE49-F238E27FC236}">
                <a16:creationId xmlns:a16="http://schemas.microsoft.com/office/drawing/2014/main" id="{AA2F5529-00E8-4650-ABAF-4A6F7DD9C9DB}"/>
              </a:ext>
            </a:extLst>
          </p:cNvPr>
          <p:cNvSpPr txBox="1"/>
          <p:nvPr userDrawn="1"/>
        </p:nvSpPr>
        <p:spPr>
          <a:xfrm>
            <a:off x="9300404" y="3609192"/>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Kaart aanpassen</a:t>
            </a:r>
            <a:endParaRPr lang="en-US" sz="1400" b="1" dirty="0">
              <a:solidFill>
                <a:schemeClr val="tx2"/>
              </a:solidFill>
              <a:latin typeface="+mn-lt"/>
              <a:cs typeface="Arial" panose="020B0604020202020204" pitchFamily="34" charset="0"/>
            </a:endParaRPr>
          </a:p>
        </p:txBody>
      </p:sp>
      <p:sp>
        <p:nvSpPr>
          <p:cNvPr id="89" name="TextBox 38">
            <a:extLst>
              <a:ext uri="{FF2B5EF4-FFF2-40B4-BE49-F238E27FC236}">
                <a16:creationId xmlns:a16="http://schemas.microsoft.com/office/drawing/2014/main" id="{EA78FF7D-82BB-436C-B986-A5CE702A00A3}"/>
              </a:ext>
            </a:extLst>
          </p:cNvPr>
          <p:cNvSpPr txBox="1"/>
          <p:nvPr userDrawn="1"/>
        </p:nvSpPr>
        <p:spPr>
          <a:xfrm>
            <a:off x="9310260" y="4349764"/>
            <a:ext cx="2770672" cy="861774"/>
          </a:xfrm>
          <a:prstGeom prst="rect">
            <a:avLst/>
          </a:prstGeom>
          <a:noFill/>
        </p:spPr>
        <p:txBody>
          <a:bodyPr wrap="square" rtlCol="0">
            <a:spAutoFit/>
          </a:bodyPr>
          <a:lstStyle/>
          <a:p>
            <a:r>
              <a:rPr lang="nl-NL" sz="1000" dirty="0">
                <a:latin typeface="+mn-lt"/>
                <a:cs typeface="Arial" panose="020B0604020202020204" pitchFamily="34" charset="0"/>
              </a:rPr>
              <a:t>Selecteer eerst de kaart en vervolgens het deel dat je wenst te kleuren. Klik naast de kaart om deze weer te verlaten.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Copier de </a:t>
            </a:r>
            <a:r>
              <a:rPr lang="nl-NL" sz="1000" dirty="0" err="1">
                <a:latin typeface="+mn-lt"/>
                <a:cs typeface="Arial" panose="020B0604020202020204" pitchFamily="34" charset="0"/>
              </a:rPr>
              <a:t>pushpin</a:t>
            </a:r>
            <a:r>
              <a:rPr lang="nl-NL" sz="1000" dirty="0">
                <a:latin typeface="+mn-lt"/>
                <a:cs typeface="Arial" panose="020B0604020202020204" pitchFamily="34" charset="0"/>
              </a:rPr>
              <a:t> waar nodig.</a:t>
            </a:r>
          </a:p>
        </p:txBody>
      </p:sp>
      <p:sp>
        <p:nvSpPr>
          <p:cNvPr id="90" name="TextBox 36">
            <a:extLst>
              <a:ext uri="{FF2B5EF4-FFF2-40B4-BE49-F238E27FC236}">
                <a16:creationId xmlns:a16="http://schemas.microsoft.com/office/drawing/2014/main" id="{6DBAA09B-77BC-46DD-9C2D-C9B2FF1BDD67}"/>
              </a:ext>
            </a:extLst>
          </p:cNvPr>
          <p:cNvSpPr txBox="1"/>
          <p:nvPr userDrawn="1"/>
        </p:nvSpPr>
        <p:spPr>
          <a:xfrm>
            <a:off x="12086214" y="6390560"/>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Grafieken aanpassen</a:t>
            </a:r>
            <a:endParaRPr lang="en-US" sz="1400" b="1" dirty="0">
              <a:solidFill>
                <a:schemeClr val="tx2"/>
              </a:solidFill>
              <a:latin typeface="+mn-lt"/>
              <a:cs typeface="Arial" panose="020B0604020202020204" pitchFamily="34" charset="0"/>
            </a:endParaRPr>
          </a:p>
        </p:txBody>
      </p:sp>
      <p:sp>
        <p:nvSpPr>
          <p:cNvPr id="92" name="TextBox 38">
            <a:extLst>
              <a:ext uri="{FF2B5EF4-FFF2-40B4-BE49-F238E27FC236}">
                <a16:creationId xmlns:a16="http://schemas.microsoft.com/office/drawing/2014/main" id="{3A1EC23F-6179-4B7D-99C6-F692362999F2}"/>
              </a:ext>
            </a:extLst>
          </p:cNvPr>
          <p:cNvSpPr txBox="1"/>
          <p:nvPr userDrawn="1"/>
        </p:nvSpPr>
        <p:spPr>
          <a:xfrm>
            <a:off x="12081034" y="7140986"/>
            <a:ext cx="2770671" cy="1323439"/>
          </a:xfrm>
          <a:prstGeom prst="rect">
            <a:avLst/>
          </a:prstGeom>
          <a:noFill/>
        </p:spPr>
        <p:txBody>
          <a:bodyPr wrap="square" rtlCol="0">
            <a:spAutoFit/>
          </a:bodyPr>
          <a:lstStyle/>
          <a:p>
            <a:r>
              <a:rPr lang="nl-NL" sz="1000" dirty="0">
                <a:latin typeface="+mn-lt"/>
                <a:cs typeface="Arial" panose="020B0604020202020204" pitchFamily="34" charset="0"/>
              </a:rPr>
              <a:t>Klik rechts op de grafiek en kies voor:</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r>
              <a:rPr lang="nl-NL" sz="1000" dirty="0">
                <a:latin typeface="+mn-lt"/>
                <a:cs typeface="Arial" panose="020B0604020202020204" pitchFamily="34" charset="0"/>
              </a:rPr>
              <a:t>Kies steeds voor voldoende duidelijke kleuren in de grafieken. Eventueel kies je voor een patroonopvulling (via rechtsklik &gt; vorm opmaken) </a:t>
            </a:r>
          </a:p>
        </p:txBody>
      </p:sp>
      <p:pic>
        <p:nvPicPr>
          <p:cNvPr id="93" name="chart">
            <a:extLst>
              <a:ext uri="{FF2B5EF4-FFF2-40B4-BE49-F238E27FC236}">
                <a16:creationId xmlns:a16="http://schemas.microsoft.com/office/drawing/2014/main" id="{A2A04AF4-78CB-4D09-A7E2-599E51065672}"/>
              </a:ext>
            </a:extLst>
          </p:cNvPr>
          <p:cNvPicPr>
            <a:picLocks noChangeAspect="1"/>
          </p:cNvPicPr>
          <p:nvPr userDrawn="1"/>
        </p:nvPicPr>
        <p:blipFill rotWithShape="1">
          <a:blip r:embed="rId7" cstate="email">
            <a:extLst>
              <a:ext uri="{28A0092B-C50C-407E-A947-70E740481C1C}">
                <a14:useLocalDpi xmlns:a14="http://schemas.microsoft.com/office/drawing/2010/main" val="0"/>
              </a:ext>
            </a:extLst>
          </a:blip>
          <a:srcRect/>
          <a:stretch/>
        </p:blipFill>
        <p:spPr>
          <a:xfrm>
            <a:off x="12821439" y="7457420"/>
            <a:ext cx="1345121" cy="247310"/>
          </a:xfrm>
          <a:prstGeom prst="rect">
            <a:avLst/>
          </a:prstGeom>
        </p:spPr>
      </p:pic>
      <p:sp>
        <p:nvSpPr>
          <p:cNvPr id="94" name="TextBox 36">
            <a:extLst>
              <a:ext uri="{FF2B5EF4-FFF2-40B4-BE49-F238E27FC236}">
                <a16:creationId xmlns:a16="http://schemas.microsoft.com/office/drawing/2014/main" id="{4F7CAB68-4C68-4C04-91CF-D69844A9EAC1}"/>
              </a:ext>
            </a:extLst>
          </p:cNvPr>
          <p:cNvSpPr txBox="1"/>
          <p:nvPr userDrawn="1"/>
        </p:nvSpPr>
        <p:spPr>
          <a:xfrm>
            <a:off x="14856787" y="5038324"/>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Vragen of hulp</a:t>
            </a:r>
            <a:endParaRPr lang="en-US" sz="1400" b="1" dirty="0">
              <a:solidFill>
                <a:schemeClr val="tx2"/>
              </a:solidFill>
              <a:latin typeface="+mn-lt"/>
              <a:cs typeface="Arial" panose="020B0604020202020204" pitchFamily="34" charset="0"/>
            </a:endParaRPr>
          </a:p>
        </p:txBody>
      </p:sp>
      <p:sp>
        <p:nvSpPr>
          <p:cNvPr id="96" name="TextBox 38">
            <a:extLst>
              <a:ext uri="{FF2B5EF4-FFF2-40B4-BE49-F238E27FC236}">
                <a16:creationId xmlns:a16="http://schemas.microsoft.com/office/drawing/2014/main" id="{6D7CAE6B-E18B-4842-93CE-2304F8AB88F4}"/>
              </a:ext>
            </a:extLst>
          </p:cNvPr>
          <p:cNvSpPr txBox="1"/>
          <p:nvPr userDrawn="1"/>
        </p:nvSpPr>
        <p:spPr>
          <a:xfrm>
            <a:off x="14866311" y="5757113"/>
            <a:ext cx="2750175" cy="400110"/>
          </a:xfrm>
          <a:prstGeom prst="rect">
            <a:avLst/>
          </a:prstGeom>
          <a:noFill/>
        </p:spPr>
        <p:txBody>
          <a:bodyPr wrap="square" rtlCol="0">
            <a:spAutoFit/>
          </a:bodyPr>
          <a:lstStyle/>
          <a:p>
            <a:r>
              <a:rPr lang="nl-NL" sz="1000" dirty="0">
                <a:latin typeface="+mn-lt"/>
                <a:cs typeface="Arial" panose="020B0604020202020204" pitchFamily="34" charset="0"/>
              </a:rPr>
              <a:t>Contacteer de dienst communicatie of </a:t>
            </a:r>
            <a:r>
              <a:rPr lang="nl-NL" sz="1000" dirty="0">
                <a:latin typeface="+mn-lt"/>
                <a:cs typeface="Arial" panose="020B0604020202020204" pitchFamily="34" charset="0"/>
                <a:hlinkClick r:id="rId8"/>
              </a:rPr>
              <a:t>regis.le.roy@howest.be</a:t>
            </a:r>
            <a:r>
              <a:rPr lang="nl-NL" sz="1000" dirty="0">
                <a:latin typeface="+mn-lt"/>
                <a:cs typeface="Arial" panose="020B0604020202020204" pitchFamily="34" charset="0"/>
              </a:rPr>
              <a:t> </a:t>
            </a:r>
          </a:p>
        </p:txBody>
      </p:sp>
      <p:sp>
        <p:nvSpPr>
          <p:cNvPr id="97" name="TextBox 36">
            <a:extLst>
              <a:ext uri="{FF2B5EF4-FFF2-40B4-BE49-F238E27FC236}">
                <a16:creationId xmlns:a16="http://schemas.microsoft.com/office/drawing/2014/main" id="{1C8AE7A2-7D59-4B12-8827-31714EDA2018}"/>
              </a:ext>
            </a:extLst>
          </p:cNvPr>
          <p:cNvSpPr txBox="1"/>
          <p:nvPr userDrawn="1"/>
        </p:nvSpPr>
        <p:spPr>
          <a:xfrm>
            <a:off x="12094058" y="1530329"/>
            <a:ext cx="2376264" cy="307777"/>
          </a:xfrm>
          <a:prstGeom prst="rect">
            <a:avLst/>
          </a:prstGeom>
          <a:noFill/>
        </p:spPr>
        <p:txBody>
          <a:bodyPr wrap="square" rtlCol="0">
            <a:spAutoFit/>
          </a:bodyPr>
          <a:lstStyle/>
          <a:p>
            <a:r>
              <a:rPr lang="nl-NL" sz="1400" b="1" dirty="0" err="1">
                <a:solidFill>
                  <a:schemeClr val="tx2"/>
                </a:solidFill>
                <a:latin typeface="+mn-lt"/>
                <a:cs typeface="Arial" panose="020B0604020202020204" pitchFamily="34" charset="0"/>
              </a:rPr>
              <a:t>SmartArt</a:t>
            </a:r>
            <a:r>
              <a:rPr lang="nl-NL" sz="1400" b="1" dirty="0">
                <a:solidFill>
                  <a:schemeClr val="tx2"/>
                </a:solidFill>
                <a:latin typeface="+mn-lt"/>
                <a:cs typeface="Arial" panose="020B0604020202020204" pitchFamily="34" charset="0"/>
              </a:rPr>
              <a:t> aanpassen</a:t>
            </a:r>
            <a:endParaRPr lang="en-US" sz="1400" b="1" dirty="0">
              <a:solidFill>
                <a:schemeClr val="tx2"/>
              </a:solidFill>
              <a:latin typeface="+mn-lt"/>
              <a:cs typeface="Arial" panose="020B0604020202020204" pitchFamily="34" charset="0"/>
            </a:endParaRPr>
          </a:p>
        </p:txBody>
      </p:sp>
      <p:sp>
        <p:nvSpPr>
          <p:cNvPr id="99" name="TextBox 38">
            <a:extLst>
              <a:ext uri="{FF2B5EF4-FFF2-40B4-BE49-F238E27FC236}">
                <a16:creationId xmlns:a16="http://schemas.microsoft.com/office/drawing/2014/main" id="{4BCF1475-8589-479C-9632-7EAB42D84812}"/>
              </a:ext>
            </a:extLst>
          </p:cNvPr>
          <p:cNvSpPr txBox="1"/>
          <p:nvPr userDrawn="1"/>
        </p:nvSpPr>
        <p:spPr>
          <a:xfrm>
            <a:off x="12084102" y="2250825"/>
            <a:ext cx="2770673" cy="1015663"/>
          </a:xfrm>
          <a:prstGeom prst="rect">
            <a:avLst/>
          </a:prstGeom>
          <a:noFill/>
        </p:spPr>
        <p:txBody>
          <a:bodyPr wrap="square" rtlCol="0">
            <a:spAutoFit/>
          </a:bodyPr>
          <a:lstStyle/>
          <a:p>
            <a:r>
              <a:rPr lang="nl-NL" sz="1000" dirty="0">
                <a:latin typeface="+mn-lt"/>
                <a:cs typeface="Arial" panose="020B0604020202020204" pitchFamily="34" charset="0"/>
              </a:rPr>
              <a:t>Copier de </a:t>
            </a:r>
            <a:r>
              <a:rPr lang="nl-NL" sz="1000" dirty="0" err="1">
                <a:latin typeface="+mn-lt"/>
                <a:cs typeface="Arial" panose="020B0604020202020204" pitchFamily="34" charset="0"/>
              </a:rPr>
              <a:t>smartart</a:t>
            </a:r>
            <a:r>
              <a:rPr lang="nl-NL" sz="1000" dirty="0">
                <a:latin typeface="+mn-lt"/>
                <a:cs typeface="Arial" panose="020B0604020202020204" pitchFamily="34" charset="0"/>
              </a:rPr>
              <a:t> naar de template je slide.</a:t>
            </a:r>
          </a:p>
          <a:p>
            <a:endParaRPr lang="nl-NL" sz="1000" dirty="0">
              <a:latin typeface="+mn-lt"/>
              <a:cs typeface="Arial" panose="020B0604020202020204" pitchFamily="34" charset="0"/>
            </a:endParaRPr>
          </a:p>
          <a:p>
            <a:r>
              <a:rPr lang="nl-NL" sz="1000" dirty="0">
                <a:latin typeface="+mn-lt"/>
                <a:cs typeface="Arial" panose="020B0604020202020204" pitchFamily="34" charset="0"/>
              </a:rPr>
              <a:t>Klik op het pijltje in het midden-links, en voer de juiste gegevens in. Indien je ver der wilt aanpassen maar de smart Art laat het niet toe, klik rechts en kies voor converteren naar vormen </a:t>
            </a:r>
          </a:p>
        </p:txBody>
      </p:sp>
      <p:sp>
        <p:nvSpPr>
          <p:cNvPr id="113" name="TextBox 38">
            <a:extLst>
              <a:ext uri="{FF2B5EF4-FFF2-40B4-BE49-F238E27FC236}">
                <a16:creationId xmlns:a16="http://schemas.microsoft.com/office/drawing/2014/main" id="{850E5F4D-E92E-4DFD-BF6D-D0EC3EA4592A}"/>
              </a:ext>
            </a:extLst>
          </p:cNvPr>
          <p:cNvSpPr txBox="1"/>
          <p:nvPr userDrawn="1"/>
        </p:nvSpPr>
        <p:spPr>
          <a:xfrm>
            <a:off x="14856787" y="3659658"/>
            <a:ext cx="2759700" cy="707886"/>
          </a:xfrm>
          <a:prstGeom prst="rect">
            <a:avLst/>
          </a:prstGeom>
          <a:noFill/>
        </p:spPr>
        <p:txBody>
          <a:bodyPr wrap="square" rtlCol="0">
            <a:spAutoFit/>
          </a:bodyPr>
          <a:lstStyle/>
          <a:p>
            <a:r>
              <a:rPr lang="nl-BE" sz="1000" dirty="0">
                <a:latin typeface="+mn-lt"/>
                <a:cs typeface="Arial" panose="020B0604020202020204" pitchFamily="34" charset="0"/>
              </a:rPr>
              <a:t>Gelieve steeds de laatste versie af te halen van dit bestand! Via het intranet op </a:t>
            </a:r>
          </a:p>
          <a:p>
            <a:r>
              <a:rPr lang="nl-BE" sz="1000" dirty="0">
                <a:latin typeface="+mn-lt"/>
                <a:cs typeface="Arial" panose="020B0604020202020204" pitchFamily="34" charset="0"/>
                <a:hlinkClick r:id="rId9"/>
              </a:rPr>
              <a:t>https://start.howest.be/StrategieCommunicatie/Communicatie</a:t>
            </a:r>
            <a:endParaRPr lang="nl-BE" sz="1000" dirty="0">
              <a:latin typeface="+mn-lt"/>
              <a:cs typeface="Arial" panose="020B0604020202020204" pitchFamily="34" charset="0"/>
            </a:endParaRPr>
          </a:p>
        </p:txBody>
      </p:sp>
      <p:sp>
        <p:nvSpPr>
          <p:cNvPr id="114" name="TextBox 36">
            <a:extLst>
              <a:ext uri="{FF2B5EF4-FFF2-40B4-BE49-F238E27FC236}">
                <a16:creationId xmlns:a16="http://schemas.microsoft.com/office/drawing/2014/main" id="{8B38AB47-D7F6-43A9-82FC-26DB1C7F11F0}"/>
              </a:ext>
            </a:extLst>
          </p:cNvPr>
          <p:cNvSpPr txBox="1"/>
          <p:nvPr userDrawn="1"/>
        </p:nvSpPr>
        <p:spPr>
          <a:xfrm>
            <a:off x="14856787" y="2951997"/>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Over deze template</a:t>
            </a:r>
            <a:endParaRPr lang="en-US" sz="1400" b="1" dirty="0">
              <a:solidFill>
                <a:schemeClr val="tx2"/>
              </a:solidFill>
              <a:latin typeface="+mn-lt"/>
              <a:cs typeface="Arial" panose="020B0604020202020204" pitchFamily="34" charset="0"/>
            </a:endParaRPr>
          </a:p>
        </p:txBody>
      </p:sp>
      <p:sp>
        <p:nvSpPr>
          <p:cNvPr id="116" name="TextBox 36">
            <a:extLst>
              <a:ext uri="{FF2B5EF4-FFF2-40B4-BE49-F238E27FC236}">
                <a16:creationId xmlns:a16="http://schemas.microsoft.com/office/drawing/2014/main" id="{DE98C9ED-DA0E-4489-AFB6-87BCD764E8A7}"/>
              </a:ext>
            </a:extLst>
          </p:cNvPr>
          <p:cNvSpPr txBox="1"/>
          <p:nvPr userDrawn="1"/>
        </p:nvSpPr>
        <p:spPr>
          <a:xfrm>
            <a:off x="9292223" y="5700406"/>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Kleuren</a:t>
            </a:r>
            <a:endParaRPr lang="en-US" sz="1400" b="1" dirty="0">
              <a:solidFill>
                <a:schemeClr val="tx2"/>
              </a:solidFill>
              <a:latin typeface="+mn-lt"/>
              <a:cs typeface="Arial" panose="020B0604020202020204" pitchFamily="34" charset="0"/>
            </a:endParaRPr>
          </a:p>
        </p:txBody>
      </p:sp>
      <p:cxnSp>
        <p:nvCxnSpPr>
          <p:cNvPr id="117" name="Straight Connector 37">
            <a:extLst>
              <a:ext uri="{FF2B5EF4-FFF2-40B4-BE49-F238E27FC236}">
                <a16:creationId xmlns:a16="http://schemas.microsoft.com/office/drawing/2014/main" id="{3EED5409-45F2-4D7E-8B14-5980F8596974}"/>
              </a:ext>
            </a:extLst>
          </p:cNvPr>
          <p:cNvCxnSpPr>
            <a:cxnSpLocks/>
          </p:cNvCxnSpPr>
          <p:nvPr userDrawn="1"/>
        </p:nvCxnSpPr>
        <p:spPr>
          <a:xfrm>
            <a:off x="9395015" y="6373382"/>
            <a:ext cx="2663345"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grpSp>
        <p:nvGrpSpPr>
          <p:cNvPr id="119" name="Groep 118">
            <a:extLst>
              <a:ext uri="{FF2B5EF4-FFF2-40B4-BE49-F238E27FC236}">
                <a16:creationId xmlns:a16="http://schemas.microsoft.com/office/drawing/2014/main" id="{A8B5B5E1-95C0-4AEC-B273-7921DC462D82}"/>
              </a:ext>
            </a:extLst>
          </p:cNvPr>
          <p:cNvGrpSpPr/>
          <p:nvPr userDrawn="1"/>
        </p:nvGrpSpPr>
        <p:grpSpPr>
          <a:xfrm>
            <a:off x="9402506" y="6426409"/>
            <a:ext cx="1871067" cy="1785104"/>
            <a:chOff x="15665503" y="2139926"/>
            <a:chExt cx="1871067" cy="1785104"/>
          </a:xfrm>
        </p:grpSpPr>
        <p:sp>
          <p:nvSpPr>
            <p:cNvPr id="103" name="Rechthoek 102">
              <a:extLst>
                <a:ext uri="{FF2B5EF4-FFF2-40B4-BE49-F238E27FC236}">
                  <a16:creationId xmlns:a16="http://schemas.microsoft.com/office/drawing/2014/main" id="{04E0274B-4A23-4599-8B39-A2CDABB5ECA3}"/>
                </a:ext>
              </a:extLst>
            </p:cNvPr>
            <p:cNvSpPr/>
            <p:nvPr userDrawn="1"/>
          </p:nvSpPr>
          <p:spPr>
            <a:xfrm>
              <a:off x="15665506" y="2356874"/>
              <a:ext cx="142875" cy="142875"/>
            </a:xfrm>
            <a:prstGeom prst="rect">
              <a:avLst/>
            </a:prstGeom>
            <a:solidFill>
              <a:srgbClr val="44C8F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4" name="Rechthoek 103">
              <a:extLst>
                <a:ext uri="{FF2B5EF4-FFF2-40B4-BE49-F238E27FC236}">
                  <a16:creationId xmlns:a16="http://schemas.microsoft.com/office/drawing/2014/main" id="{E1C80EC1-5F77-4E24-97DC-457FB1A14657}"/>
                </a:ext>
              </a:extLst>
            </p:cNvPr>
            <p:cNvSpPr/>
            <p:nvPr userDrawn="1"/>
          </p:nvSpPr>
          <p:spPr>
            <a:xfrm>
              <a:off x="15665505" y="2658102"/>
              <a:ext cx="142875" cy="1428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5" name="Rechthoek 104">
              <a:extLst>
                <a:ext uri="{FF2B5EF4-FFF2-40B4-BE49-F238E27FC236}">
                  <a16:creationId xmlns:a16="http://schemas.microsoft.com/office/drawing/2014/main" id="{032FF1D0-E9B8-496A-AD2B-856323BFB5F3}"/>
                </a:ext>
              </a:extLst>
            </p:cNvPr>
            <p:cNvSpPr/>
            <p:nvPr userDrawn="1"/>
          </p:nvSpPr>
          <p:spPr>
            <a:xfrm>
              <a:off x="15665505" y="2959330"/>
              <a:ext cx="142875" cy="14287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6" name="Rechthoek 105">
              <a:extLst>
                <a:ext uri="{FF2B5EF4-FFF2-40B4-BE49-F238E27FC236}">
                  <a16:creationId xmlns:a16="http://schemas.microsoft.com/office/drawing/2014/main" id="{7F705A8C-EA5F-4F41-AD15-B86434C8BD00}"/>
                </a:ext>
              </a:extLst>
            </p:cNvPr>
            <p:cNvSpPr/>
            <p:nvPr userDrawn="1"/>
          </p:nvSpPr>
          <p:spPr>
            <a:xfrm>
              <a:off x="15665504" y="3260558"/>
              <a:ext cx="142875" cy="142875"/>
            </a:xfrm>
            <a:prstGeom prst="rect">
              <a:avLst/>
            </a:prstGeom>
            <a:solidFill>
              <a:srgbClr val="EC0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7" name="Rechthoek 106">
              <a:extLst>
                <a:ext uri="{FF2B5EF4-FFF2-40B4-BE49-F238E27FC236}">
                  <a16:creationId xmlns:a16="http://schemas.microsoft.com/office/drawing/2014/main" id="{A0474411-4E19-4BC3-8560-FCFC981AB516}"/>
                </a:ext>
              </a:extLst>
            </p:cNvPr>
            <p:cNvSpPr/>
            <p:nvPr userDrawn="1"/>
          </p:nvSpPr>
          <p:spPr>
            <a:xfrm>
              <a:off x="15665503" y="3561785"/>
              <a:ext cx="142875" cy="142875"/>
            </a:xfrm>
            <a:prstGeom prst="rect">
              <a:avLst/>
            </a:prstGeom>
            <a:solidFill>
              <a:srgbClr val="FFF2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18" name="TextBox 38">
              <a:extLst>
                <a:ext uri="{FF2B5EF4-FFF2-40B4-BE49-F238E27FC236}">
                  <a16:creationId xmlns:a16="http://schemas.microsoft.com/office/drawing/2014/main" id="{287A7DDB-E8BB-46B2-9EC3-C6D16541431F}"/>
                </a:ext>
              </a:extLst>
            </p:cNvPr>
            <p:cNvSpPr txBox="1"/>
            <p:nvPr userDrawn="1"/>
          </p:nvSpPr>
          <p:spPr>
            <a:xfrm>
              <a:off x="15808378" y="2139926"/>
              <a:ext cx="1728192" cy="1785104"/>
            </a:xfrm>
            <a:prstGeom prst="rect">
              <a:avLst/>
            </a:prstGeom>
            <a:noFill/>
          </p:spPr>
          <p:txBody>
            <a:bodyPr wrap="square" rtlCol="0">
              <a:spAutoFit/>
            </a:bodyPr>
            <a:lstStyle/>
            <a:p>
              <a:pPr marL="0" indent="0" algn="l">
                <a:buFontTx/>
                <a:buNone/>
              </a:pPr>
              <a:r>
                <a:rPr lang="en-US" sz="1000" dirty="0"/>
                <a:t>H</a:t>
              </a:r>
              <a:r>
                <a:rPr lang="nl-BE" sz="1000" dirty="0" err="1"/>
                <a:t>oofdkleur</a:t>
              </a:r>
              <a:endParaRPr lang="nl-BE" sz="1000" dirty="0"/>
            </a:p>
            <a:p>
              <a:pPr marL="0" indent="0" algn="l">
                <a:buFontTx/>
                <a:buNone/>
              </a:pPr>
              <a:r>
                <a:rPr lang="nl-BE" sz="1000" dirty="0"/>
                <a:t>Blauw (RGB: 68,200,245)</a:t>
              </a:r>
            </a:p>
            <a:p>
              <a:pPr marL="0" indent="0">
                <a:buFontTx/>
                <a:buNone/>
              </a:pPr>
              <a:r>
                <a:rPr lang="en-US" sz="1000" dirty="0"/>
                <a:t>1</a:t>
              </a:r>
              <a:r>
                <a:rPr lang="en-US" sz="1000" baseline="30000" dirty="0"/>
                <a:t>ste </a:t>
              </a:r>
              <a:r>
                <a:rPr lang="nl-BE" sz="1000" dirty="0"/>
                <a:t> Tekstkleur </a:t>
              </a:r>
            </a:p>
            <a:p>
              <a:pPr marL="0" indent="0">
                <a:buFontTx/>
                <a:buNone/>
              </a:pPr>
              <a:r>
                <a:rPr lang="nl-BE" sz="1000" dirty="0"/>
                <a:t>Wit (RGB:255,255,255)</a:t>
              </a:r>
            </a:p>
            <a:p>
              <a:pPr marL="0" indent="0">
                <a:buFontTx/>
                <a:buNone/>
              </a:pPr>
              <a:r>
                <a:rPr lang="en-US" sz="1000" dirty="0"/>
                <a:t>2</a:t>
              </a:r>
              <a:r>
                <a:rPr lang="en-US" sz="1000" baseline="30000" dirty="0"/>
                <a:t>de</a:t>
              </a:r>
              <a:r>
                <a:rPr lang="en-US" sz="1000" dirty="0"/>
                <a:t>   </a:t>
              </a:r>
              <a:r>
                <a:rPr lang="en-US" sz="1000" dirty="0" err="1"/>
                <a:t>Tekstkleur</a:t>
              </a:r>
              <a:endParaRPr lang="en-US" sz="1000" dirty="0"/>
            </a:p>
            <a:p>
              <a:pPr marL="0" indent="0">
                <a:buFontTx/>
                <a:buNone/>
              </a:pPr>
              <a:r>
                <a:rPr lang="en-US" sz="1000" dirty="0"/>
                <a:t>Z</a:t>
              </a:r>
              <a:r>
                <a:rPr lang="nl-BE" sz="1000" dirty="0"/>
                <a:t>wart (RGB:0,0,0)</a:t>
              </a:r>
            </a:p>
            <a:p>
              <a:pPr marL="0" indent="0">
                <a:buFontTx/>
                <a:buNone/>
              </a:pPr>
              <a:r>
                <a:rPr lang="en-US" sz="1000" dirty="0"/>
                <a:t>Extra: </a:t>
              </a:r>
            </a:p>
            <a:p>
              <a:pPr marL="0" indent="0">
                <a:buFontTx/>
                <a:buNone/>
              </a:pPr>
              <a:r>
                <a:rPr lang="en-US" sz="1000" dirty="0"/>
                <a:t>Magenta</a:t>
              </a:r>
              <a:r>
                <a:rPr lang="nl-BE" sz="1000" dirty="0"/>
                <a:t> (RGB: 236,0,140)</a:t>
              </a:r>
            </a:p>
            <a:p>
              <a:pPr marL="0" indent="0">
                <a:buFontTx/>
                <a:buNone/>
              </a:pPr>
              <a:r>
                <a:rPr lang="nl-BE" sz="1000" dirty="0"/>
                <a:t>Extra:</a:t>
              </a:r>
            </a:p>
            <a:p>
              <a:pPr marL="0" indent="0">
                <a:buFontTx/>
                <a:buNone/>
              </a:pPr>
              <a:r>
                <a:rPr lang="nl-BE" sz="1000" dirty="0"/>
                <a:t>Geel (RGB: 255,242,0) (niet gebruiken op wit)</a:t>
              </a:r>
            </a:p>
          </p:txBody>
        </p:sp>
      </p:grpSp>
      <p:sp>
        <p:nvSpPr>
          <p:cNvPr id="120" name="TextBox 36">
            <a:extLst>
              <a:ext uri="{FF2B5EF4-FFF2-40B4-BE49-F238E27FC236}">
                <a16:creationId xmlns:a16="http://schemas.microsoft.com/office/drawing/2014/main" id="{3EAF5BE9-EF67-47E5-A682-94D24FB13906}"/>
              </a:ext>
            </a:extLst>
          </p:cNvPr>
          <p:cNvSpPr txBox="1"/>
          <p:nvPr userDrawn="1"/>
        </p:nvSpPr>
        <p:spPr>
          <a:xfrm>
            <a:off x="14843097"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Hulplijnen tonen aanpassen</a:t>
            </a:r>
            <a:endParaRPr lang="en-US" sz="1400" b="1" dirty="0">
              <a:solidFill>
                <a:schemeClr val="tx2"/>
              </a:solidFill>
              <a:latin typeface="+mn-lt"/>
              <a:cs typeface="Arial" panose="020B0604020202020204" pitchFamily="34" charset="0"/>
            </a:endParaRPr>
          </a:p>
        </p:txBody>
      </p:sp>
      <p:cxnSp>
        <p:nvCxnSpPr>
          <p:cNvPr id="121" name="Straight Connector 37">
            <a:extLst>
              <a:ext uri="{FF2B5EF4-FFF2-40B4-BE49-F238E27FC236}">
                <a16:creationId xmlns:a16="http://schemas.microsoft.com/office/drawing/2014/main" id="{819FD590-9EA9-40CE-B351-6A5B55A4522C}"/>
              </a:ext>
            </a:extLst>
          </p:cNvPr>
          <p:cNvCxnSpPr>
            <a:cxnSpLocks/>
          </p:cNvCxnSpPr>
          <p:nvPr userDrawn="1"/>
        </p:nvCxnSpPr>
        <p:spPr>
          <a:xfrm>
            <a:off x="14951109" y="2192081"/>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122" name="TextBox 38">
            <a:extLst>
              <a:ext uri="{FF2B5EF4-FFF2-40B4-BE49-F238E27FC236}">
                <a16:creationId xmlns:a16="http://schemas.microsoft.com/office/drawing/2014/main" id="{4B3EA554-D090-4E0C-B829-633532215D24}"/>
              </a:ext>
            </a:extLst>
          </p:cNvPr>
          <p:cNvSpPr txBox="1"/>
          <p:nvPr userDrawn="1"/>
        </p:nvSpPr>
        <p:spPr>
          <a:xfrm>
            <a:off x="14845814" y="2258927"/>
            <a:ext cx="2770673" cy="553998"/>
          </a:xfrm>
          <a:prstGeom prst="rect">
            <a:avLst/>
          </a:prstGeom>
          <a:noFill/>
        </p:spPr>
        <p:txBody>
          <a:bodyPr wrap="square" rtlCol="0">
            <a:spAutoFit/>
          </a:bodyPr>
          <a:lstStyle/>
          <a:p>
            <a:r>
              <a:rPr lang="nl-NL" sz="1000" dirty="0">
                <a:latin typeface="+mn-lt"/>
                <a:cs typeface="Arial" panose="020B0604020202020204" pitchFamily="34" charset="0"/>
              </a:rPr>
              <a:t>In elke slide </a:t>
            </a:r>
            <a:r>
              <a:rPr lang="nl-NL" sz="1000" dirty="0" err="1">
                <a:latin typeface="+mn-lt"/>
                <a:cs typeface="Arial" panose="020B0604020202020204" pitchFamily="34" charset="0"/>
              </a:rPr>
              <a:t>layout</a:t>
            </a:r>
            <a:r>
              <a:rPr lang="nl-NL" sz="1000" dirty="0">
                <a:latin typeface="+mn-lt"/>
                <a:cs typeface="Arial" panose="020B0604020202020204" pitchFamily="34" charset="0"/>
              </a:rPr>
              <a:t> zijn er hulplijnen beschikbaar, deze kan je tonen/verbergen via Beeld &gt; hulplijnen  </a:t>
            </a:r>
          </a:p>
        </p:txBody>
      </p:sp>
      <p:cxnSp>
        <p:nvCxnSpPr>
          <p:cNvPr id="100" name="Straight Connector 37">
            <a:extLst>
              <a:ext uri="{FF2B5EF4-FFF2-40B4-BE49-F238E27FC236}">
                <a16:creationId xmlns:a16="http://schemas.microsoft.com/office/drawing/2014/main" id="{6F7C9DAC-41A9-4153-AE22-D38B2FBB1ADB}"/>
              </a:ext>
            </a:extLst>
          </p:cNvPr>
          <p:cNvCxnSpPr>
            <a:cxnSpLocks/>
          </p:cNvCxnSpPr>
          <p:nvPr userDrawn="1"/>
        </p:nvCxnSpPr>
        <p:spPr>
          <a:xfrm>
            <a:off x="14940538" y="3589460"/>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1" name="Straight Connector 37">
            <a:extLst>
              <a:ext uri="{FF2B5EF4-FFF2-40B4-BE49-F238E27FC236}">
                <a16:creationId xmlns:a16="http://schemas.microsoft.com/office/drawing/2014/main" id="{EC732D33-6040-427E-9F3D-46B5263A9C64}"/>
              </a:ext>
            </a:extLst>
          </p:cNvPr>
          <p:cNvCxnSpPr>
            <a:cxnSpLocks/>
          </p:cNvCxnSpPr>
          <p:nvPr userDrawn="1"/>
        </p:nvCxnSpPr>
        <p:spPr>
          <a:xfrm>
            <a:off x="14951108" y="5676190"/>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2" name="Straight Connector 37">
            <a:extLst>
              <a:ext uri="{FF2B5EF4-FFF2-40B4-BE49-F238E27FC236}">
                <a16:creationId xmlns:a16="http://schemas.microsoft.com/office/drawing/2014/main" id="{26947BBD-0A4B-44D3-A915-652A012A7A58}"/>
              </a:ext>
            </a:extLst>
          </p:cNvPr>
          <p:cNvCxnSpPr>
            <a:cxnSpLocks/>
          </p:cNvCxnSpPr>
          <p:nvPr userDrawn="1"/>
        </p:nvCxnSpPr>
        <p:spPr>
          <a:xfrm>
            <a:off x="12172955" y="2192081"/>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8" name="Straight Connector 37">
            <a:extLst>
              <a:ext uri="{FF2B5EF4-FFF2-40B4-BE49-F238E27FC236}">
                <a16:creationId xmlns:a16="http://schemas.microsoft.com/office/drawing/2014/main" id="{0D0046EC-C8CD-4C56-9DC8-1478BB78D138}"/>
              </a:ext>
            </a:extLst>
          </p:cNvPr>
          <p:cNvCxnSpPr>
            <a:cxnSpLocks/>
          </p:cNvCxnSpPr>
          <p:nvPr userDrawn="1"/>
        </p:nvCxnSpPr>
        <p:spPr>
          <a:xfrm>
            <a:off x="9409198" y="220160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9" name="Straight Connector 37">
            <a:extLst>
              <a:ext uri="{FF2B5EF4-FFF2-40B4-BE49-F238E27FC236}">
                <a16:creationId xmlns:a16="http://schemas.microsoft.com/office/drawing/2014/main" id="{B2DDD7FA-819F-4750-AE5F-4436241AE3CB}"/>
              </a:ext>
            </a:extLst>
          </p:cNvPr>
          <p:cNvCxnSpPr>
            <a:cxnSpLocks/>
          </p:cNvCxnSpPr>
          <p:nvPr userDrawn="1"/>
        </p:nvCxnSpPr>
        <p:spPr>
          <a:xfrm>
            <a:off x="6608159" y="220160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0" name="Straight Connector 37">
            <a:extLst>
              <a:ext uri="{FF2B5EF4-FFF2-40B4-BE49-F238E27FC236}">
                <a16:creationId xmlns:a16="http://schemas.microsoft.com/office/drawing/2014/main" id="{5C1725D8-6592-425C-9718-5A8059E62B2B}"/>
              </a:ext>
            </a:extLst>
          </p:cNvPr>
          <p:cNvCxnSpPr>
            <a:cxnSpLocks/>
          </p:cNvCxnSpPr>
          <p:nvPr userDrawn="1"/>
        </p:nvCxnSpPr>
        <p:spPr>
          <a:xfrm>
            <a:off x="6596037" y="6369872"/>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1" name="Straight Connector 37">
            <a:extLst>
              <a:ext uri="{FF2B5EF4-FFF2-40B4-BE49-F238E27FC236}">
                <a16:creationId xmlns:a16="http://schemas.microsoft.com/office/drawing/2014/main" id="{CA82EA55-5530-4901-8B06-125D61B51802}"/>
              </a:ext>
            </a:extLst>
          </p:cNvPr>
          <p:cNvCxnSpPr>
            <a:cxnSpLocks/>
          </p:cNvCxnSpPr>
          <p:nvPr userDrawn="1"/>
        </p:nvCxnSpPr>
        <p:spPr>
          <a:xfrm>
            <a:off x="9396501" y="428836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2" name="Straight Connector 37">
            <a:extLst>
              <a:ext uri="{FF2B5EF4-FFF2-40B4-BE49-F238E27FC236}">
                <a16:creationId xmlns:a16="http://schemas.microsoft.com/office/drawing/2014/main" id="{668DCCB7-376A-483D-AFAB-A8639131083C}"/>
              </a:ext>
            </a:extLst>
          </p:cNvPr>
          <p:cNvCxnSpPr>
            <a:cxnSpLocks/>
          </p:cNvCxnSpPr>
          <p:nvPr userDrawn="1"/>
        </p:nvCxnSpPr>
        <p:spPr>
          <a:xfrm>
            <a:off x="12194909" y="7084284"/>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88" name="Straight Connector 37">
            <a:extLst>
              <a:ext uri="{FF2B5EF4-FFF2-40B4-BE49-F238E27FC236}">
                <a16:creationId xmlns:a16="http://schemas.microsoft.com/office/drawing/2014/main" id="{8FB72589-A4DA-4C84-8350-C97570E4F447}"/>
              </a:ext>
            </a:extLst>
          </p:cNvPr>
          <p:cNvCxnSpPr>
            <a:cxnSpLocks/>
          </p:cNvCxnSpPr>
          <p:nvPr userDrawn="1"/>
        </p:nvCxnSpPr>
        <p:spPr>
          <a:xfrm>
            <a:off x="6605430" y="3600349"/>
            <a:ext cx="2663345"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91" name="TextBox 36">
            <a:extLst>
              <a:ext uri="{FF2B5EF4-FFF2-40B4-BE49-F238E27FC236}">
                <a16:creationId xmlns:a16="http://schemas.microsoft.com/office/drawing/2014/main" id="{D7713FE1-89B6-48B8-BAF6-7D35FD23F464}"/>
              </a:ext>
            </a:extLst>
          </p:cNvPr>
          <p:cNvSpPr txBox="1"/>
          <p:nvPr userDrawn="1"/>
        </p:nvSpPr>
        <p:spPr>
          <a:xfrm>
            <a:off x="12081358" y="3600447"/>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Tabellen aanpassen</a:t>
            </a:r>
            <a:endParaRPr lang="en-US" sz="1400" b="1" dirty="0">
              <a:solidFill>
                <a:schemeClr val="tx2"/>
              </a:solidFill>
              <a:latin typeface="+mn-lt"/>
              <a:cs typeface="Arial" panose="020B0604020202020204" pitchFamily="34" charset="0"/>
            </a:endParaRPr>
          </a:p>
        </p:txBody>
      </p:sp>
      <p:sp>
        <p:nvSpPr>
          <p:cNvPr id="95" name="TextBox 38">
            <a:extLst>
              <a:ext uri="{FF2B5EF4-FFF2-40B4-BE49-F238E27FC236}">
                <a16:creationId xmlns:a16="http://schemas.microsoft.com/office/drawing/2014/main" id="{CF99A2DF-E6DD-48A7-B7C5-F9C05A360C92}"/>
              </a:ext>
            </a:extLst>
          </p:cNvPr>
          <p:cNvSpPr txBox="1"/>
          <p:nvPr userDrawn="1"/>
        </p:nvSpPr>
        <p:spPr>
          <a:xfrm>
            <a:off x="12084102" y="4341532"/>
            <a:ext cx="2770673" cy="1477328"/>
          </a:xfrm>
          <a:prstGeom prst="rect">
            <a:avLst/>
          </a:prstGeom>
          <a:noFill/>
        </p:spPr>
        <p:txBody>
          <a:bodyPr wrap="square" rtlCol="0">
            <a:spAutoFit/>
          </a:bodyPr>
          <a:lstStyle/>
          <a:p>
            <a:r>
              <a:rPr lang="nl-NL" sz="1000" dirty="0">
                <a:latin typeface="+mn-lt"/>
                <a:cs typeface="Arial" panose="020B0604020202020204" pitchFamily="34" charset="0"/>
              </a:rPr>
              <a:t>Tabellen werkt niet altijd even vlot in PowerPoint. </a:t>
            </a:r>
          </a:p>
          <a:p>
            <a:endParaRPr lang="nl-NL" sz="1000" dirty="0">
              <a:latin typeface="+mn-lt"/>
              <a:cs typeface="Arial" panose="020B0604020202020204" pitchFamily="34" charset="0"/>
            </a:endParaRPr>
          </a:p>
          <a:p>
            <a:r>
              <a:rPr lang="nl-NL" sz="1000" dirty="0">
                <a:latin typeface="+mn-lt"/>
                <a:cs typeface="Arial" panose="020B0604020202020204" pitchFamily="34" charset="0"/>
              </a:rPr>
              <a:t>Indien je de template gebruikt, klik op het icoontje voor een nieuwe tabel. Het aantal kolommen wordt automatisch verdeeld over de volledige breedte. De hoogte is zelf aan te passen. Gebruik de hulplijnen als gids.</a:t>
            </a:r>
          </a:p>
          <a:p>
            <a:endParaRPr lang="nl-NL" sz="1000" dirty="0">
              <a:latin typeface="+mn-lt"/>
              <a:cs typeface="Arial" panose="020B0604020202020204" pitchFamily="34" charset="0"/>
            </a:endParaRPr>
          </a:p>
          <a:p>
            <a:r>
              <a:rPr lang="nl-NL" sz="1000" dirty="0">
                <a:latin typeface="+mn-lt"/>
                <a:cs typeface="Arial" panose="020B0604020202020204" pitchFamily="34" charset="0"/>
              </a:rPr>
              <a:t>Pas bij ontwerpen de kleuren aan naar blauw.</a:t>
            </a:r>
          </a:p>
        </p:txBody>
      </p:sp>
      <p:cxnSp>
        <p:nvCxnSpPr>
          <p:cNvPr id="98" name="Straight Connector 37">
            <a:extLst>
              <a:ext uri="{FF2B5EF4-FFF2-40B4-BE49-F238E27FC236}">
                <a16:creationId xmlns:a16="http://schemas.microsoft.com/office/drawing/2014/main" id="{99AFE722-09B8-413F-829D-9216ACF9A7EF}"/>
              </a:ext>
            </a:extLst>
          </p:cNvPr>
          <p:cNvCxnSpPr>
            <a:cxnSpLocks/>
          </p:cNvCxnSpPr>
          <p:nvPr userDrawn="1"/>
        </p:nvCxnSpPr>
        <p:spPr>
          <a:xfrm>
            <a:off x="12172955" y="4282788"/>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pic>
        <p:nvPicPr>
          <p:cNvPr id="7" name="Afbeelding 6">
            <a:extLst>
              <a:ext uri="{FF2B5EF4-FFF2-40B4-BE49-F238E27FC236}">
                <a16:creationId xmlns:a16="http://schemas.microsoft.com/office/drawing/2014/main" id="{62AC454E-32D4-42BD-A1BE-ACA903B31E66}"/>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2176607" y="5827087"/>
            <a:ext cx="2585662" cy="361700"/>
          </a:xfrm>
          <a:prstGeom prst="rect">
            <a:avLst/>
          </a:prstGeom>
        </p:spPr>
      </p:pic>
      <p:pic>
        <p:nvPicPr>
          <p:cNvPr id="115" name="Afbeelding 114">
            <a:extLst>
              <a:ext uri="{FF2B5EF4-FFF2-40B4-BE49-F238E27FC236}">
                <a16:creationId xmlns:a16="http://schemas.microsoft.com/office/drawing/2014/main" id="{CB240C3F-0CBE-43DA-B915-ADD14E9397EB}"/>
              </a:ext>
            </a:extLst>
          </p:cNvPr>
          <p:cNvPicPr>
            <a:picLocks noChangeAspect="1"/>
          </p:cNvPicPr>
          <p:nvPr userDrawn="1"/>
        </p:nvPicPr>
        <p:blipFill rotWithShape="1">
          <a:blip r:embed="rId11">
            <a:extLst>
              <a:ext uri="{28A0092B-C50C-407E-A947-70E740481C1C}">
                <a14:useLocalDpi xmlns:a14="http://schemas.microsoft.com/office/drawing/2010/main" val="0"/>
              </a:ext>
            </a:extLst>
          </a:blip>
          <a:srcRect t="4581"/>
          <a:stretch/>
        </p:blipFill>
        <p:spPr>
          <a:xfrm>
            <a:off x="1068067" y="4531519"/>
            <a:ext cx="5267788" cy="4623295"/>
          </a:xfrm>
          <a:prstGeom prst="rect">
            <a:avLst/>
          </a:prstGeom>
        </p:spPr>
      </p:pic>
    </p:spTree>
    <p:extLst>
      <p:ext uri="{BB962C8B-B14F-4D97-AF65-F5344CB8AC3E}">
        <p14:creationId xmlns:p14="http://schemas.microsoft.com/office/powerpoint/2010/main" val="10727203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el">
    <p:spTree>
      <p:nvGrpSpPr>
        <p:cNvPr id="1" name=""/>
        <p:cNvGrpSpPr/>
        <p:nvPr/>
      </p:nvGrpSpPr>
      <p:grpSpPr>
        <a:xfrm>
          <a:off x="0" y="0"/>
          <a:ext cx="0" cy="0"/>
          <a:chOff x="0" y="0"/>
          <a:chExt cx="0" cy="0"/>
        </a:xfrm>
      </p:grpSpPr>
      <p:sp>
        <p:nvSpPr>
          <p:cNvPr id="10" name="Achtergrond Blauw">
            <a:extLst>
              <a:ext uri="{FF2B5EF4-FFF2-40B4-BE49-F238E27FC236}">
                <a16:creationId xmlns:a16="http://schemas.microsoft.com/office/drawing/2014/main" id="{127BD0DD-96EC-4659-8C98-AD33554F5AEF}"/>
              </a:ext>
            </a:extLst>
          </p:cNvPr>
          <p:cNvSpPr/>
          <p:nvPr userDrawn="1"/>
        </p:nvSpPr>
        <p:spPr>
          <a:xfrm>
            <a:off x="1019175" y="-1"/>
            <a:ext cx="17271206" cy="10287001"/>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1206" h="10287001">
                <a:moveTo>
                  <a:pt x="17266444" y="0"/>
                </a:moveTo>
                <a:lnTo>
                  <a:pt x="3359944" y="1"/>
                </a:lnTo>
                <a:lnTo>
                  <a:pt x="0" y="10287001"/>
                </a:lnTo>
                <a:lnTo>
                  <a:pt x="17271206" y="10287001"/>
                </a:lnTo>
                <a:cubicBezTo>
                  <a:pt x="17260887" y="6854826"/>
                  <a:pt x="17276763" y="3432175"/>
                  <a:pt x="17266444" y="0"/>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pic>
        <p:nvPicPr>
          <p:cNvPr id="15" name="template Image TEMP" hidden="1">
            <a:extLst>
              <a:ext uri="{FF2B5EF4-FFF2-40B4-BE49-F238E27FC236}">
                <a16:creationId xmlns:a16="http://schemas.microsoft.com/office/drawing/2014/main" id="{4A45DE4B-E045-4661-8F27-4DF498AAD24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8288000" cy="10287000"/>
          </a:xfrm>
          <a:prstGeom prst="rect">
            <a:avLst/>
          </a:prstGeom>
        </p:spPr>
      </p:pic>
      <p:sp>
        <p:nvSpPr>
          <p:cNvPr id="2" name="Title 1"/>
          <p:cNvSpPr>
            <a:spLocks noGrp="1"/>
          </p:cNvSpPr>
          <p:nvPr>
            <p:ph type="ctrTitle" hasCustomPrompt="1"/>
          </p:nvPr>
        </p:nvSpPr>
        <p:spPr>
          <a:xfrm>
            <a:off x="5149215" y="4065262"/>
            <a:ext cx="12376786" cy="1964494"/>
          </a:xfrm>
        </p:spPr>
        <p:txBody>
          <a:bodyPr wrap="none" lIns="0" tIns="0" rIns="0" bIns="0" anchor="b">
            <a:noAutofit/>
          </a:bodyPr>
          <a:lstStyle>
            <a:lvl1pPr algn="l">
              <a:lnSpc>
                <a:spcPct val="100000"/>
              </a:lnSpc>
              <a:defRPr sz="5400">
                <a:solidFill>
                  <a:schemeClr val="bg1"/>
                </a:solidFill>
                <a:latin typeface="Arial Rounded MT Bold" panose="020F0704030504030204" pitchFamily="34" charset="0"/>
              </a:defRPr>
            </a:lvl1pPr>
          </a:lstStyle>
          <a:p>
            <a:br>
              <a:rPr lang="en-GB" noProof="0"/>
            </a:br>
            <a:br>
              <a:rPr lang="en-GB" noProof="0"/>
            </a:br>
            <a:r>
              <a:rPr lang="en-GB" noProof="0"/>
              <a:t>Titel</a:t>
            </a:r>
          </a:p>
        </p:txBody>
      </p:sp>
      <p:sp>
        <p:nvSpPr>
          <p:cNvPr id="3" name="Subtitle 2"/>
          <p:cNvSpPr>
            <a:spLocks noGrp="1"/>
          </p:cNvSpPr>
          <p:nvPr>
            <p:ph type="subTitle" idx="1" hasCustomPrompt="1"/>
          </p:nvPr>
        </p:nvSpPr>
        <p:spPr>
          <a:xfrm>
            <a:off x="5177790" y="6692164"/>
            <a:ext cx="12376786" cy="2483643"/>
          </a:xfrm>
        </p:spPr>
        <p:txBody>
          <a:bodyPr lIns="0" tIns="0" rIns="0" bIns="0"/>
          <a:lstStyle>
            <a:lvl1pPr marL="0" indent="0" algn="l">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GB" noProof="0"/>
              <a:t>Ondertitel tekst</a:t>
            </a:r>
          </a:p>
        </p:txBody>
      </p:sp>
      <p:sp>
        <p:nvSpPr>
          <p:cNvPr id="8" name="TextBox 4">
            <a:extLst>
              <a:ext uri="{FF2B5EF4-FFF2-40B4-BE49-F238E27FC236}">
                <a16:creationId xmlns:a16="http://schemas.microsoft.com/office/drawing/2014/main" id="{3518A324-C96E-44BE-ACA2-A56AC1F14FF4}"/>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Titel slide</a:t>
            </a:r>
            <a:endParaRPr lang="en-US" sz="2000" b="1" dirty="0">
              <a:solidFill>
                <a:schemeClr val="tx1"/>
              </a:solidFill>
              <a:latin typeface="+mn-lt"/>
              <a:cs typeface="Arial" panose="020B0604020202020204" pitchFamily="34" charset="0"/>
            </a:endParaRPr>
          </a:p>
        </p:txBody>
      </p:sp>
      <p:pic>
        <p:nvPicPr>
          <p:cNvPr id="12" name="Graphic 11">
            <a:extLst>
              <a:ext uri="{FF2B5EF4-FFF2-40B4-BE49-F238E27FC236}">
                <a16:creationId xmlns:a16="http://schemas.microsoft.com/office/drawing/2014/main" id="{CAD32F27-0931-4A36-A228-C5DD842F3585}"/>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7001" y="357904"/>
            <a:ext cx="7601331" cy="3895344"/>
          </a:xfrm>
          <a:prstGeom prst="rect">
            <a:avLst/>
          </a:prstGeom>
        </p:spPr>
      </p:pic>
    </p:spTree>
    <p:extLst>
      <p:ext uri="{BB962C8B-B14F-4D97-AF65-F5344CB8AC3E}">
        <p14:creationId xmlns:p14="http://schemas.microsoft.com/office/powerpoint/2010/main" val="3543459042"/>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Tussentitel">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 name="Title"/>
          <p:cNvSpPr>
            <a:spLocks noGrp="1"/>
          </p:cNvSpPr>
          <p:nvPr>
            <p:ph type="ctrTitle" hasCustomPrompt="1"/>
          </p:nvPr>
        </p:nvSpPr>
        <p:spPr>
          <a:xfrm>
            <a:off x="5149215" y="3398303"/>
            <a:ext cx="12376786" cy="1964494"/>
          </a:xfrm>
        </p:spPr>
        <p:txBody>
          <a:bodyPr wrap="none" lIns="0" tIns="0" rIns="0" bIns="0" anchor="b">
            <a:noAutofit/>
          </a:bodyPr>
          <a:lstStyle>
            <a:lvl1pPr algn="l">
              <a:lnSpc>
                <a:spcPct val="64000"/>
              </a:lnSpc>
              <a:defRPr sz="5400">
                <a:solidFill>
                  <a:schemeClr val="bg1"/>
                </a:solidFill>
                <a:latin typeface="Arial Rounded MT Bold" panose="020F0704030504030204" pitchFamily="34" charset="0"/>
              </a:defRPr>
            </a:lvl1pPr>
          </a:lstStyle>
          <a:p>
            <a:r>
              <a:rPr lang="en-GB" noProof="0"/>
              <a:t>Klik om Titel te bewerken</a:t>
            </a:r>
          </a:p>
        </p:txBody>
      </p:sp>
      <p:sp>
        <p:nvSpPr>
          <p:cNvPr id="3" name="Subtitle 2"/>
          <p:cNvSpPr>
            <a:spLocks noGrp="1"/>
          </p:cNvSpPr>
          <p:nvPr>
            <p:ph type="subTitle" idx="1" hasCustomPrompt="1"/>
          </p:nvPr>
        </p:nvSpPr>
        <p:spPr>
          <a:xfrm>
            <a:off x="5177790" y="5833530"/>
            <a:ext cx="12376786" cy="2719455"/>
          </a:xfrm>
        </p:spPr>
        <p:txBody>
          <a:bodyPr lIns="0" tIns="0" rIns="0" bIns="0"/>
          <a:lstStyle>
            <a:lvl1pPr marL="0" indent="0" algn="l">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GB" noProof="0"/>
              <a:t>Klikken om de ondertitelstijl </a:t>
            </a:r>
          </a:p>
          <a:p>
            <a:r>
              <a:rPr lang="en-GB" noProof="0"/>
              <a:t>van het model </a:t>
            </a:r>
          </a:p>
          <a:p>
            <a:r>
              <a:rPr lang="en-GB" noProof="0"/>
              <a:t>te bewerken</a:t>
            </a:r>
          </a:p>
        </p:txBody>
      </p:sp>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Tussentitel slide</a:t>
            </a:r>
            <a:endParaRPr lang="en-US" sz="2000" b="1" dirty="0">
              <a:solidFill>
                <a:schemeClr val="tx1"/>
              </a:solidFill>
              <a:latin typeface="+mn-lt"/>
              <a:cs typeface="Arial" panose="020B0604020202020204" pitchFamily="34" charset="0"/>
            </a:endParaRPr>
          </a:p>
        </p:txBody>
      </p:sp>
      <p:pic>
        <p:nvPicPr>
          <p:cNvPr id="9" name="Graphic 8">
            <a:extLst>
              <a:ext uri="{FF2B5EF4-FFF2-40B4-BE49-F238E27FC236}">
                <a16:creationId xmlns:a16="http://schemas.microsoft.com/office/drawing/2014/main" id="{F7EE5D66-D7E4-4BDC-948E-FA0C01C6A52A}"/>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8613" y="1146964"/>
            <a:ext cx="2971386" cy="1522704"/>
          </a:xfrm>
          <a:prstGeom prst="rect">
            <a:avLst/>
          </a:prstGeom>
        </p:spPr>
      </p:pic>
    </p:spTree>
    <p:extLst>
      <p:ext uri="{BB962C8B-B14F-4D97-AF65-F5344CB8AC3E}">
        <p14:creationId xmlns:p14="http://schemas.microsoft.com/office/powerpoint/2010/main" val="329043655"/>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ussentitel">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 name="Title"/>
          <p:cNvSpPr>
            <a:spLocks noGrp="1"/>
          </p:cNvSpPr>
          <p:nvPr>
            <p:ph type="ctrTitle" hasCustomPrompt="1"/>
          </p:nvPr>
        </p:nvSpPr>
        <p:spPr>
          <a:xfrm>
            <a:off x="5149215" y="3398303"/>
            <a:ext cx="12376786" cy="1964494"/>
          </a:xfrm>
        </p:spPr>
        <p:txBody>
          <a:bodyPr wrap="none" lIns="0" tIns="0" rIns="0" bIns="0" anchor="b">
            <a:noAutofit/>
          </a:bodyPr>
          <a:lstStyle>
            <a:lvl1pPr algn="l">
              <a:lnSpc>
                <a:spcPct val="64000"/>
              </a:lnSpc>
              <a:defRPr sz="5400">
                <a:solidFill>
                  <a:schemeClr val="bg1"/>
                </a:solidFill>
                <a:latin typeface="Arial Rounded MT Bold" panose="020F0704030504030204" pitchFamily="34" charset="0"/>
              </a:defRPr>
            </a:lvl1pPr>
          </a:lstStyle>
          <a:p>
            <a:r>
              <a:rPr lang="nl-BE" noProof="0"/>
              <a:t>Klik om Titel te bewerken</a:t>
            </a:r>
          </a:p>
        </p:txBody>
      </p:sp>
      <p:sp>
        <p:nvSpPr>
          <p:cNvPr id="3" name="Subtitle 2"/>
          <p:cNvSpPr>
            <a:spLocks noGrp="1"/>
          </p:cNvSpPr>
          <p:nvPr>
            <p:ph type="subTitle" idx="1" hasCustomPrompt="1"/>
          </p:nvPr>
        </p:nvSpPr>
        <p:spPr>
          <a:xfrm>
            <a:off x="5177790" y="5833530"/>
            <a:ext cx="12376786" cy="2719455"/>
          </a:xfrm>
        </p:spPr>
        <p:txBody>
          <a:bodyPr lIns="0" tIns="0" rIns="0" bIns="0"/>
          <a:lstStyle>
            <a:lvl1pPr marL="0" indent="0" algn="l">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BE" noProof="0"/>
              <a:t>Klikken om de ondertitelstijl </a:t>
            </a:r>
          </a:p>
          <a:p>
            <a:r>
              <a:rPr lang="nl-BE" noProof="0"/>
              <a:t>van het model </a:t>
            </a:r>
          </a:p>
          <a:p>
            <a:r>
              <a:rPr lang="nl-BE" noProof="0"/>
              <a:t>te bewerken</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5756" y="1153469"/>
            <a:ext cx="2949143" cy="1511437"/>
          </a:xfrm>
          <a:prstGeom prst="rect">
            <a:avLst/>
          </a:prstGeom>
        </p:spPr>
      </p:pic>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Tussentitel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067119012"/>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 name="Title"/>
          <p:cNvSpPr>
            <a:spLocks noGrp="1"/>
          </p:cNvSpPr>
          <p:nvPr>
            <p:ph type="ctrTitle" hasCustomPrompt="1"/>
          </p:nvPr>
        </p:nvSpPr>
        <p:spPr>
          <a:xfrm>
            <a:off x="1965278" y="3562066"/>
            <a:ext cx="15589298" cy="3192729"/>
          </a:xfrm>
        </p:spPr>
        <p:txBody>
          <a:bodyPr wrap="none" lIns="0" tIns="0" rIns="0" bIns="0" anchor="b">
            <a:noAutofit/>
          </a:bodyPr>
          <a:lstStyle>
            <a:lvl1pPr algn="r">
              <a:lnSpc>
                <a:spcPct val="100000"/>
              </a:lnSpc>
              <a:defRPr sz="4800">
                <a:solidFill>
                  <a:schemeClr val="bg1"/>
                </a:solidFill>
                <a:latin typeface="Arial Rounded MT Bold" panose="020F0704030504030204" pitchFamily="34" charset="0"/>
              </a:defRPr>
            </a:lvl1pPr>
          </a:lstStyle>
          <a:p>
            <a:r>
              <a:rPr lang="en-GB" noProof="0"/>
              <a:t>“Klik om quote </a:t>
            </a:r>
            <a:br>
              <a:rPr lang="en-GB" noProof="0"/>
            </a:br>
            <a:r>
              <a:rPr lang="en-GB" noProof="0"/>
              <a:t>in te Voegen”</a:t>
            </a:r>
          </a:p>
        </p:txBody>
      </p:sp>
      <p:sp>
        <p:nvSpPr>
          <p:cNvPr id="3" name="Subtitle 2"/>
          <p:cNvSpPr>
            <a:spLocks noGrp="1"/>
          </p:cNvSpPr>
          <p:nvPr>
            <p:ph type="subTitle" idx="1" hasCustomPrompt="1"/>
          </p:nvPr>
        </p:nvSpPr>
        <p:spPr>
          <a:xfrm>
            <a:off x="5177790" y="7161170"/>
            <a:ext cx="12376786" cy="2719455"/>
          </a:xfrm>
        </p:spPr>
        <p:txBody>
          <a:bodyPr lIns="0" tIns="0" rIns="0" bIns="0"/>
          <a:lstStyle>
            <a:lvl1pPr marL="0" indent="0" algn="r">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GB" noProof="0"/>
              <a:t>Klik om de Naam en Voornaam in te voegen</a:t>
            </a:r>
          </a:p>
        </p:txBody>
      </p:sp>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Quote slide</a:t>
            </a:r>
            <a:endParaRPr lang="en-US" sz="2000" b="1" dirty="0">
              <a:solidFill>
                <a:schemeClr val="tx1"/>
              </a:solidFill>
              <a:latin typeface="+mn-lt"/>
              <a:cs typeface="Arial" panose="020B0604020202020204" pitchFamily="34" charset="0"/>
            </a:endParaRPr>
          </a:p>
        </p:txBody>
      </p:sp>
      <p:pic>
        <p:nvPicPr>
          <p:cNvPr id="9" name="Graphic 8">
            <a:extLst>
              <a:ext uri="{FF2B5EF4-FFF2-40B4-BE49-F238E27FC236}">
                <a16:creationId xmlns:a16="http://schemas.microsoft.com/office/drawing/2014/main" id="{30A4158E-317F-4A86-B1B9-6DBC4007AC4B}"/>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8613" y="1146964"/>
            <a:ext cx="2971386" cy="1522704"/>
          </a:xfrm>
          <a:prstGeom prst="rect">
            <a:avLst/>
          </a:prstGeom>
        </p:spPr>
      </p:pic>
    </p:spTree>
    <p:extLst>
      <p:ext uri="{BB962C8B-B14F-4D97-AF65-F5344CB8AC3E}">
        <p14:creationId xmlns:p14="http://schemas.microsoft.com/office/powerpoint/2010/main" val="2837089186"/>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itle" preserve="1">
  <p:cSld name="Inhoudstafel">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 name="Title"/>
          <p:cNvSpPr>
            <a:spLocks noGrp="1"/>
          </p:cNvSpPr>
          <p:nvPr>
            <p:ph type="ctrTitle" hasCustomPrompt="1"/>
          </p:nvPr>
        </p:nvSpPr>
        <p:spPr>
          <a:xfrm>
            <a:off x="4954136" y="2150785"/>
            <a:ext cx="11003651" cy="1138326"/>
          </a:xfrm>
        </p:spPr>
        <p:txBody>
          <a:bodyPr wrap="none" lIns="0" tIns="0" rIns="0" bIns="0" anchor="t">
            <a:noAutofit/>
          </a:bodyPr>
          <a:lstStyle>
            <a:lvl1pPr algn="l">
              <a:lnSpc>
                <a:spcPct val="100000"/>
              </a:lnSpc>
              <a:defRPr sz="4400">
                <a:solidFill>
                  <a:schemeClr val="bg1"/>
                </a:solidFill>
                <a:latin typeface="Arial Rounded MT Bold" panose="020F0704030504030204" pitchFamily="34" charset="0"/>
              </a:defRPr>
            </a:lvl1pPr>
          </a:lstStyle>
          <a:p>
            <a:r>
              <a:rPr lang="en-GB" noProof="0"/>
              <a:t>Inhoudstafel / Agenda titel</a:t>
            </a:r>
          </a:p>
        </p:txBody>
      </p:sp>
      <p:sp>
        <p:nvSpPr>
          <p:cNvPr id="3" name="Subtitle 2"/>
          <p:cNvSpPr>
            <a:spLocks noGrp="1"/>
          </p:cNvSpPr>
          <p:nvPr>
            <p:ph type="subTitle" idx="1" hasCustomPrompt="1"/>
          </p:nvPr>
        </p:nvSpPr>
        <p:spPr>
          <a:xfrm>
            <a:off x="4954136" y="3771454"/>
            <a:ext cx="12376786" cy="5172333"/>
          </a:xfrm>
        </p:spPr>
        <p:txBody>
          <a:bodyPr lIns="0" tIns="0" rIns="0" bIns="0"/>
          <a:lstStyle>
            <a:lvl1pPr marL="742950" indent="-742950" algn="l">
              <a:lnSpc>
                <a:spcPct val="100000"/>
              </a:lnSpc>
              <a:buFont typeface="+mj-lt"/>
              <a:buAutoNum type="arabicPeriod"/>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GB" noProof="0"/>
              <a:t>Agendapunt 1</a:t>
            </a:r>
          </a:p>
          <a:p>
            <a:r>
              <a:rPr lang="en-GB" noProof="0"/>
              <a:t>Agendapunt 2</a:t>
            </a:r>
          </a:p>
          <a:p>
            <a:r>
              <a:rPr lang="en-GB" noProof="0"/>
              <a:t>Agendapunt 3</a:t>
            </a:r>
          </a:p>
          <a:p>
            <a:r>
              <a:rPr lang="en-GB" noProof="0"/>
              <a:t>Agendapunt 4</a:t>
            </a:r>
          </a:p>
          <a:p>
            <a:r>
              <a:rPr lang="en-GB" noProof="0"/>
              <a:t>Agendapunt 5</a:t>
            </a:r>
          </a:p>
          <a:p>
            <a:r>
              <a:rPr lang="en-GB" noProof="0"/>
              <a:t>Agendapunt 6</a:t>
            </a:r>
          </a:p>
        </p:txBody>
      </p:sp>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Inhoud slide</a:t>
            </a:r>
            <a:endParaRPr lang="en-US" sz="2000" b="1" dirty="0">
              <a:solidFill>
                <a:schemeClr val="tx1"/>
              </a:solidFill>
              <a:latin typeface="+mn-lt"/>
              <a:cs typeface="Arial" panose="020B0604020202020204" pitchFamily="34" charset="0"/>
            </a:endParaRPr>
          </a:p>
        </p:txBody>
      </p:sp>
      <p:pic>
        <p:nvPicPr>
          <p:cNvPr id="9" name="Graphic 8">
            <a:extLst>
              <a:ext uri="{FF2B5EF4-FFF2-40B4-BE49-F238E27FC236}">
                <a16:creationId xmlns:a16="http://schemas.microsoft.com/office/drawing/2014/main" id="{9B1B0592-CA51-4965-AEB9-DEFB73DA845E}"/>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8613" y="1146964"/>
            <a:ext cx="2971386" cy="1522704"/>
          </a:xfrm>
          <a:prstGeom prst="rect">
            <a:avLst/>
          </a:prstGeom>
        </p:spPr>
      </p:pic>
    </p:spTree>
    <p:extLst>
      <p:ext uri="{BB962C8B-B14F-4D97-AF65-F5344CB8AC3E}">
        <p14:creationId xmlns:p14="http://schemas.microsoft.com/office/powerpoint/2010/main" val="1097409208"/>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Grote afbeelding">
    <p:spTree>
      <p:nvGrpSpPr>
        <p:cNvPr id="1" name=""/>
        <p:cNvGrpSpPr/>
        <p:nvPr/>
      </p:nvGrpSpPr>
      <p:grpSpPr>
        <a:xfrm>
          <a:off x="0" y="0"/>
          <a:ext cx="0" cy="0"/>
          <a:chOff x="0" y="0"/>
          <a:chExt cx="0" cy="0"/>
        </a:xfrm>
      </p:grpSpPr>
      <p:pic>
        <p:nvPicPr>
          <p:cNvPr id="8" name="template Image TEMP" hidden="1">
            <a:extLst>
              <a:ext uri="{FF2B5EF4-FFF2-40B4-BE49-F238E27FC236}">
                <a16:creationId xmlns:a16="http://schemas.microsoft.com/office/drawing/2014/main" id="{8B469C1A-565F-459B-93C7-43E5D877DAE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hasCustomPrompt="1"/>
          </p:nvPr>
        </p:nvSpPr>
        <p:spPr>
          <a:xfrm>
            <a:off x="998692" y="888883"/>
            <a:ext cx="16575629" cy="755767"/>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4" name="Date Placeholder 3"/>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11/11/2020</a:t>
            </a:fld>
            <a:endParaRPr lang="nl-BE" dirty="0"/>
          </a:p>
        </p:txBody>
      </p:sp>
      <p:sp>
        <p:nvSpPr>
          <p:cNvPr id="5" name="Footer Placeholder 4"/>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6" name="Slide Number Placeholder 5"/>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‹nr.›</a:t>
            </a:fld>
            <a:endParaRPr lang="nl-BE"/>
          </a:p>
        </p:txBody>
      </p:sp>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0" y="1648800"/>
            <a:ext cx="18288000" cy="7505700"/>
          </a:xfrm>
        </p:spPr>
        <p:txBody>
          <a:bodyPr tIns="1440000">
            <a:normAutofit/>
          </a:bodyPr>
          <a:lstStyle>
            <a:lvl1pPr marL="0" indent="0" algn="ctr">
              <a:buNone/>
              <a:defRPr sz="1600"/>
            </a:lvl1pPr>
          </a:lstStyle>
          <a:p>
            <a:endParaRPr lang="nl-BE" dirty="0"/>
          </a:p>
        </p:txBody>
      </p:sp>
      <p:sp>
        <p:nvSpPr>
          <p:cNvPr id="12" name="TextBox 4">
            <a:extLst>
              <a:ext uri="{FF2B5EF4-FFF2-40B4-BE49-F238E27FC236}">
                <a16:creationId xmlns:a16="http://schemas.microsoft.com/office/drawing/2014/main" id="{22214A23-4B57-4EDB-9FCA-6715CD113D98}"/>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Grote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20170415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Grote afbeelding + floating titel">
    <p:spTree>
      <p:nvGrpSpPr>
        <p:cNvPr id="1" name=""/>
        <p:cNvGrpSpPr/>
        <p:nvPr/>
      </p:nvGrpSpPr>
      <p:grpSpPr>
        <a:xfrm>
          <a:off x="0" y="0"/>
          <a:ext cx="0" cy="0"/>
          <a:chOff x="0" y="0"/>
          <a:chExt cx="0" cy="0"/>
        </a:xfrm>
      </p:grpSpPr>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0" y="0"/>
            <a:ext cx="18288000" cy="9154500"/>
          </a:xfrm>
        </p:spPr>
        <p:txBody>
          <a:bodyPr tIns="1440000">
            <a:normAutofit/>
          </a:bodyPr>
          <a:lstStyle>
            <a:lvl1pPr marL="0" indent="0" algn="ctr">
              <a:buNone/>
              <a:defRPr sz="1600"/>
            </a:lvl1pPr>
          </a:lstStyle>
          <a:p>
            <a:endParaRPr lang="nl-BE" dirty="0"/>
          </a:p>
        </p:txBody>
      </p:sp>
      <p:sp>
        <p:nvSpPr>
          <p:cNvPr id="4" name="Date Placeholder 3"/>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11/11/2020</a:t>
            </a:fld>
            <a:endParaRPr lang="nl-BE" dirty="0"/>
          </a:p>
        </p:txBody>
      </p:sp>
      <p:sp>
        <p:nvSpPr>
          <p:cNvPr id="5" name="Footer Placeholder 4"/>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6" name="Slide Number Placeholder 5"/>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‹nr.›</a:t>
            </a:fld>
            <a:endParaRPr lang="nl-BE"/>
          </a:p>
        </p:txBody>
      </p:sp>
      <p:sp>
        <p:nvSpPr>
          <p:cNvPr id="2" name="Title 1"/>
          <p:cNvSpPr>
            <a:spLocks noGrp="1"/>
          </p:cNvSpPr>
          <p:nvPr>
            <p:ph type="title" hasCustomPrompt="1"/>
          </p:nvPr>
        </p:nvSpPr>
        <p:spPr>
          <a:xfrm>
            <a:off x="12132526" y="7056603"/>
            <a:ext cx="5430645" cy="755767"/>
          </a:xfrm>
          <a:noFill/>
        </p:spPr>
        <p:txBody>
          <a:bodyPr lIns="0" tIns="0" rIns="0" bIns="0" anchor="b">
            <a:noAutofit/>
          </a:bodyPr>
          <a:lstStyle>
            <a:lvl1pPr>
              <a:defRPr sz="4400">
                <a:solidFill>
                  <a:schemeClr val="tx1"/>
                </a:solidFill>
                <a:latin typeface="Arial Rounded MT Bold" panose="020F0704030504030204" pitchFamily="34" charset="0"/>
              </a:defRPr>
            </a:lvl1pPr>
          </a:lstStyle>
          <a:p>
            <a:r>
              <a:rPr lang="en-GB" noProof="0"/>
              <a:t>Titel</a:t>
            </a:r>
          </a:p>
        </p:txBody>
      </p:sp>
      <p:cxnSp>
        <p:nvCxnSpPr>
          <p:cNvPr id="16" name="Rechte verbindingslijn 15">
            <a:extLst>
              <a:ext uri="{FF2B5EF4-FFF2-40B4-BE49-F238E27FC236}">
                <a16:creationId xmlns:a16="http://schemas.microsoft.com/office/drawing/2014/main" id="{D2D76672-C87D-44F1-A41F-AA2A35C16DAA}"/>
              </a:ext>
            </a:extLst>
          </p:cNvPr>
          <p:cNvCxnSpPr>
            <a:cxnSpLocks/>
          </p:cNvCxnSpPr>
          <p:nvPr userDrawn="1"/>
        </p:nvCxnSpPr>
        <p:spPr>
          <a:xfrm>
            <a:off x="12132526" y="8004995"/>
            <a:ext cx="5430645"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2" name="TextBox 4">
            <a:extLst>
              <a:ext uri="{FF2B5EF4-FFF2-40B4-BE49-F238E27FC236}">
                <a16:creationId xmlns:a16="http://schemas.microsoft.com/office/drawing/2014/main" id="{44008270-98F6-42B1-97B7-B77ADCC6D3D0}"/>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Grote afbeelding + </a:t>
            </a:r>
            <a:r>
              <a:rPr lang="nl-NL" sz="2000" b="1" dirty="0" err="1">
                <a:solidFill>
                  <a:schemeClr val="tx1"/>
                </a:solidFill>
                <a:latin typeface="+mn-lt"/>
                <a:cs typeface="Arial" panose="020B0604020202020204" pitchFamily="34" charset="0"/>
              </a:rPr>
              <a:t>floating</a:t>
            </a:r>
            <a:r>
              <a:rPr lang="nl-NL" sz="2000" b="1" dirty="0">
                <a:solidFill>
                  <a:schemeClr val="tx1"/>
                </a:solidFill>
                <a:latin typeface="+mn-lt"/>
                <a:cs typeface="Arial" panose="020B0604020202020204" pitchFamily="34" charset="0"/>
              </a:rPr>
              <a:t> titel slide</a:t>
            </a:r>
            <a:endParaRPr lang="en-US" sz="2000" b="1" dirty="0">
              <a:solidFill>
                <a:schemeClr val="tx1"/>
              </a:solidFill>
              <a:latin typeface="+mn-lt"/>
              <a:cs typeface="Arial" panose="020B0604020202020204" pitchFamily="34" charset="0"/>
            </a:endParaRPr>
          </a:p>
        </p:txBody>
      </p:sp>
      <p:sp>
        <p:nvSpPr>
          <p:cNvPr id="13" name="TextBox 46">
            <a:extLst>
              <a:ext uri="{FF2B5EF4-FFF2-40B4-BE49-F238E27FC236}">
                <a16:creationId xmlns:a16="http://schemas.microsoft.com/office/drawing/2014/main" id="{7F1C870B-2989-4A2B-BF54-AD2979A953E7}"/>
              </a:ext>
            </a:extLst>
          </p:cNvPr>
          <p:cNvSpPr txBox="1"/>
          <p:nvPr userDrawn="1"/>
        </p:nvSpPr>
        <p:spPr>
          <a:xfrm>
            <a:off x="0" y="10287000"/>
            <a:ext cx="5166767" cy="707886"/>
          </a:xfrm>
          <a:prstGeom prst="rect">
            <a:avLst/>
          </a:prstGeom>
          <a:noFill/>
        </p:spPr>
        <p:txBody>
          <a:bodyPr wrap="square" rtlCol="0">
            <a:spAutoFit/>
          </a:bodyPr>
          <a:lstStyle/>
          <a:p>
            <a:r>
              <a:rPr lang="nl-NL" sz="1000" dirty="0">
                <a:latin typeface="+mn-lt"/>
                <a:cs typeface="Arial" panose="020B0604020202020204" pitchFamily="34" charset="0"/>
              </a:rPr>
              <a:t>Verplaats na het invoegen van de foto deze weer naar de achtergrond zodat de titel terug vooraan kom te staan. </a:t>
            </a:r>
            <a:r>
              <a:rPr lang="nl-NL" sz="1000" b="1" dirty="0">
                <a:latin typeface="+mn-lt"/>
                <a:cs typeface="Arial" panose="020B0604020202020204" pitchFamily="34" charset="0"/>
              </a:rPr>
              <a:t>(rechtsklikken&gt; naar achtergrond&gt; naar achtergrond)</a:t>
            </a:r>
          </a:p>
          <a:p>
            <a:endParaRPr lang="nl-NL" sz="1000" dirty="0">
              <a:latin typeface="+mn-lt"/>
              <a:cs typeface="Arial" panose="020B0604020202020204" pitchFamily="34" charset="0"/>
            </a:endParaRPr>
          </a:p>
          <a:p>
            <a:r>
              <a:rPr lang="nl-NL" sz="1000" dirty="0">
                <a:latin typeface="+mn-lt"/>
                <a:cs typeface="Arial" panose="020B0604020202020204" pitchFamily="34" charset="0"/>
              </a:rPr>
              <a:t>Indien de tekst niet genoeg zichtbaar is over de foto, verander de kleur van zwart naar wit.</a:t>
            </a:r>
          </a:p>
        </p:txBody>
      </p:sp>
    </p:spTree>
    <p:extLst>
      <p:ext uri="{BB962C8B-B14F-4D97-AF65-F5344CB8AC3E}">
        <p14:creationId xmlns:p14="http://schemas.microsoft.com/office/powerpoint/2010/main" val="78844475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1"/>
            <a:ext cx="16575629" cy="61038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‹nr.›</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11/11/2020</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2" name="TextBox 4">
            <a:extLst>
              <a:ext uri="{FF2B5EF4-FFF2-40B4-BE49-F238E27FC236}">
                <a16:creationId xmlns:a16="http://schemas.microsoft.com/office/drawing/2014/main" id="{88A2F8C1-53AF-4DEB-9965-55FC86D3788C}"/>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Tekst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022226488"/>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ab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‹nr.›</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11/11/2020</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4" name="Tijdelijke aanduiding voor tabel 3">
            <a:extLst>
              <a:ext uri="{FF2B5EF4-FFF2-40B4-BE49-F238E27FC236}">
                <a16:creationId xmlns:a16="http://schemas.microsoft.com/office/drawing/2014/main" id="{08476D39-8254-4D49-88E7-E952BF1FA19A}"/>
              </a:ext>
            </a:extLst>
          </p:cNvPr>
          <p:cNvSpPr>
            <a:spLocks noGrp="1" noChangeAspect="1"/>
          </p:cNvSpPr>
          <p:nvPr>
            <p:ph type="tbl" sz="quarter" idx="18"/>
          </p:nvPr>
        </p:nvSpPr>
        <p:spPr>
          <a:xfrm>
            <a:off x="1057275" y="1679575"/>
            <a:ext cx="16575088" cy="6780213"/>
          </a:xfrm>
        </p:spPr>
        <p:txBody>
          <a:bodyPr>
            <a:normAutofit/>
          </a:bodyPr>
          <a:lstStyle>
            <a:lvl1pPr marL="0" indent="0" algn="ctr">
              <a:buNone/>
              <a:defRPr/>
            </a:lvl1pPr>
          </a:lstStyle>
          <a:p>
            <a:endParaRPr lang="en-GB" noProof="0"/>
          </a:p>
        </p:txBody>
      </p:sp>
      <p:sp>
        <p:nvSpPr>
          <p:cNvPr id="16" name="TextBox 4">
            <a:extLst>
              <a:ext uri="{FF2B5EF4-FFF2-40B4-BE49-F238E27FC236}">
                <a16:creationId xmlns:a16="http://schemas.microsoft.com/office/drawing/2014/main" id="{8C7A8C97-A0A2-4491-BA0D-727C7CE0B7F3}"/>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Tabel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40901551"/>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eeg met tit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‹nr.›</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11/11/2020</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2" name="TextBox 4">
            <a:extLst>
              <a:ext uri="{FF2B5EF4-FFF2-40B4-BE49-F238E27FC236}">
                <a16:creationId xmlns:a16="http://schemas.microsoft.com/office/drawing/2014/main" id="{892813D1-327F-45DC-8DDF-53948CE8C5F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Lege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4142238196"/>
      </p:ext>
    </p:extLst>
  </p:cSld>
  <p:clrMapOvr>
    <a:masterClrMapping/>
  </p:clrMapOvr>
  <p:extLst>
    <p:ext uri="{DCECCB84-F9BA-43D5-87BE-67443E8EF086}">
      <p15:sldGuideLst xmlns:p15="http://schemas.microsoft.com/office/powerpoint/2012/main">
        <p15:guide id="4" pos="1109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eeg zonder tit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‹nr.›</a:t>
            </a:fld>
            <a:endParaRPr lang="nl-BE"/>
          </a:p>
        </p:txBody>
      </p: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11/11/2020</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9" name="TextBox 4">
            <a:extLst>
              <a:ext uri="{FF2B5EF4-FFF2-40B4-BE49-F238E27FC236}">
                <a16:creationId xmlns:a16="http://schemas.microsoft.com/office/drawing/2014/main" id="{C531524C-A1A5-4485-B21D-E97B5DC3BE3F}"/>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Leeg zonder titel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863784025"/>
      </p:ext>
    </p:extLst>
  </p:cSld>
  <p:clrMapOvr>
    <a:masterClrMapping/>
  </p:clrMapOvr>
  <p:extLst>
    <p:ext uri="{DCECCB84-F9BA-43D5-87BE-67443E8EF086}">
      <p15:sldGuideLst xmlns:p15="http://schemas.microsoft.com/office/powerpoint/2012/main">
        <p15:guide id="4" pos="1109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2 Tekst en 1/2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9394190" y="1648800"/>
            <a:ext cx="8217535" cy="7498800"/>
          </a:xfrm>
        </p:spPr>
        <p:txBody>
          <a:bodyPr tIns="1440000">
            <a:normAutofit/>
          </a:bodyPr>
          <a:lstStyle>
            <a:lvl1pPr marL="0" indent="0" algn="ctr">
              <a:buNone/>
              <a:defRPr sz="1600"/>
            </a:lvl1pPr>
          </a:lstStyle>
          <a:p>
            <a:endParaRPr lang="nl-BE" dirty="0"/>
          </a:p>
        </p:txBody>
      </p:sp>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1"/>
            <a:ext cx="8217535" cy="6111506"/>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‹nr.›</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822705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7B17C559-ED41-48AE-90A3-DAFE15716B7C}"/>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11/11/2020</a:t>
            </a:fld>
            <a:endParaRPr lang="nl-BE" dirty="0"/>
          </a:p>
        </p:txBody>
      </p:sp>
      <p:sp>
        <p:nvSpPr>
          <p:cNvPr id="20" name="Footer Placeholder 4">
            <a:extLst>
              <a:ext uri="{FF2B5EF4-FFF2-40B4-BE49-F238E27FC236}">
                <a16:creationId xmlns:a16="http://schemas.microsoft.com/office/drawing/2014/main" id="{7FDB5F77-B327-47F1-9F88-CF970A7A21FD}"/>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TextBox 4">
            <a:extLst>
              <a:ext uri="{FF2B5EF4-FFF2-40B4-BE49-F238E27FC236}">
                <a16:creationId xmlns:a16="http://schemas.microsoft.com/office/drawing/2014/main" id="{6CBDB841-5208-4BD2-9409-EA7134D69442}"/>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1/2 Tekst en 1/2 afbeelding</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304497994"/>
      </p:ext>
    </p:extLst>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_Afbeelding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‹nr.›</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2988" y="1648800"/>
            <a:ext cx="1101182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3" name="Tijdelijke aanduiding voor tekst 2">
            <a:extLst>
              <a:ext uri="{FF2B5EF4-FFF2-40B4-BE49-F238E27FC236}">
                <a16:creationId xmlns:a16="http://schemas.microsoft.com/office/drawing/2014/main" id="{CBF26FD0-A3C3-48D7-9476-CC92E74B1F11}"/>
              </a:ext>
            </a:extLst>
          </p:cNvPr>
          <p:cNvSpPr>
            <a:spLocks noGrp="1"/>
          </p:cNvSpPr>
          <p:nvPr>
            <p:ph type="body" sz="quarter" idx="18" hasCustomPrompt="1"/>
          </p:nvPr>
        </p:nvSpPr>
        <p:spPr>
          <a:xfrm>
            <a:off x="1020995" y="2354400"/>
            <a:ext cx="11009448"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11/11/2020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1" name="afbeelding placeholder">
            <a:extLst>
              <a:ext uri="{FF2B5EF4-FFF2-40B4-BE49-F238E27FC236}">
                <a16:creationId xmlns:a16="http://schemas.microsoft.com/office/drawing/2014/main" id="{DF77DBF1-9A0F-498F-B871-134CB42F881D}"/>
              </a:ext>
            </a:extLst>
          </p:cNvPr>
          <p:cNvSpPr>
            <a:spLocks noGrp="1"/>
          </p:cNvSpPr>
          <p:nvPr>
            <p:ph type="pic" sz="quarter" idx="14"/>
          </p:nvPr>
        </p:nvSpPr>
        <p:spPr>
          <a:xfrm>
            <a:off x="12180332" y="1648800"/>
            <a:ext cx="5438775" cy="7498800"/>
          </a:xfrm>
        </p:spPr>
        <p:txBody>
          <a:bodyPr tIns="1440000">
            <a:normAutofit/>
          </a:bodyPr>
          <a:lstStyle>
            <a:lvl1pPr marL="0" indent="0" algn="ctr">
              <a:buNone/>
              <a:defRPr sz="1600"/>
            </a:lvl1pPr>
          </a:lstStyle>
          <a:p>
            <a:endParaRPr lang="nl-BE" dirty="0"/>
          </a:p>
        </p:txBody>
      </p:sp>
      <p:sp>
        <p:nvSpPr>
          <p:cNvPr id="20" name="TextBox 4">
            <a:extLst>
              <a:ext uri="{FF2B5EF4-FFF2-40B4-BE49-F238E27FC236}">
                <a16:creationId xmlns:a16="http://schemas.microsoft.com/office/drawing/2014/main" id="{D974BD34-E475-4E02-86F0-8932E1B41725}"/>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2/3 Tekst en 1/3 afbeelding</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92957828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 name="Title"/>
          <p:cNvSpPr>
            <a:spLocks noGrp="1"/>
          </p:cNvSpPr>
          <p:nvPr>
            <p:ph type="ctrTitle" hasCustomPrompt="1"/>
          </p:nvPr>
        </p:nvSpPr>
        <p:spPr>
          <a:xfrm>
            <a:off x="1965278" y="3562066"/>
            <a:ext cx="15589298" cy="3192729"/>
          </a:xfrm>
        </p:spPr>
        <p:txBody>
          <a:bodyPr wrap="none" lIns="0" tIns="0" rIns="0" bIns="0" anchor="b">
            <a:noAutofit/>
          </a:bodyPr>
          <a:lstStyle>
            <a:lvl1pPr algn="r">
              <a:lnSpc>
                <a:spcPct val="100000"/>
              </a:lnSpc>
              <a:defRPr sz="4800">
                <a:solidFill>
                  <a:schemeClr val="bg1"/>
                </a:solidFill>
                <a:latin typeface="Arial Rounded MT Bold" panose="020F0704030504030204" pitchFamily="34" charset="0"/>
              </a:defRPr>
            </a:lvl1pPr>
          </a:lstStyle>
          <a:p>
            <a:r>
              <a:rPr lang="nl-BE" noProof="0"/>
              <a:t>“Klik om quote </a:t>
            </a:r>
            <a:br>
              <a:rPr lang="nl-BE" noProof="0"/>
            </a:br>
            <a:r>
              <a:rPr lang="nl-BE" noProof="0"/>
              <a:t>in te Voegen”</a:t>
            </a:r>
          </a:p>
        </p:txBody>
      </p:sp>
      <p:sp>
        <p:nvSpPr>
          <p:cNvPr id="3" name="Subtitle 2"/>
          <p:cNvSpPr>
            <a:spLocks noGrp="1"/>
          </p:cNvSpPr>
          <p:nvPr>
            <p:ph type="subTitle" idx="1" hasCustomPrompt="1"/>
          </p:nvPr>
        </p:nvSpPr>
        <p:spPr>
          <a:xfrm>
            <a:off x="5177790" y="7161170"/>
            <a:ext cx="12376786" cy="2719455"/>
          </a:xfrm>
        </p:spPr>
        <p:txBody>
          <a:bodyPr lIns="0" tIns="0" rIns="0" bIns="0"/>
          <a:lstStyle>
            <a:lvl1pPr marL="0" indent="0" algn="r">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BE" noProof="0"/>
              <a:t>Klik om de Naam en Voornaam in te voegen</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5756" y="1153469"/>
            <a:ext cx="2949143" cy="1511437"/>
          </a:xfrm>
          <a:prstGeom prst="rect">
            <a:avLst/>
          </a:prstGeom>
        </p:spPr>
      </p:pic>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Quote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675691860"/>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Afbeelding en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8217535" cy="74988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‹nr.›</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11/11/2020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8217535" cy="7498800"/>
          </a:xfrm>
        </p:spPr>
        <p:txBody>
          <a:bodyPr tIns="1440000">
            <a:normAutofit/>
          </a:bodyPr>
          <a:lstStyle>
            <a:lvl1pPr marL="0" indent="0" algn="ctr">
              <a:buNone/>
              <a:defRPr sz="1600"/>
            </a:lvl1pPr>
          </a:lstStyle>
          <a:p>
            <a:endParaRPr lang="nl-BE" dirty="0"/>
          </a:p>
        </p:txBody>
      </p:sp>
      <p:sp>
        <p:nvSpPr>
          <p:cNvPr id="12" name="TextBox 4">
            <a:extLst>
              <a:ext uri="{FF2B5EF4-FFF2-40B4-BE49-F238E27FC236}">
                <a16:creationId xmlns:a16="http://schemas.microsoft.com/office/drawing/2014/main" id="{E2274F51-95F7-4E5E-815B-1F996E645FE7}"/>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Afbeelding en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594986153"/>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 x 2 Afbeeldingen">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8217535" cy="36720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‹nr.›</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11/11/2020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8217535" cy="3672000"/>
          </a:xfrm>
        </p:spPr>
        <p:txBody>
          <a:bodyPr tIns="1440000">
            <a:normAutofit/>
          </a:bodyPr>
          <a:lstStyle>
            <a:lvl1pPr marL="0" indent="0" algn="ctr">
              <a:buNone/>
              <a:defRPr sz="1600"/>
            </a:lvl1pPr>
          </a:lstStyle>
          <a:p>
            <a:endParaRPr lang="nl-BE" dirty="0"/>
          </a:p>
        </p:txBody>
      </p:sp>
      <p:sp>
        <p:nvSpPr>
          <p:cNvPr id="21" name="TextBox 4">
            <a:extLst>
              <a:ext uri="{FF2B5EF4-FFF2-40B4-BE49-F238E27FC236}">
                <a16:creationId xmlns:a16="http://schemas.microsoft.com/office/drawing/2014/main" id="{92B1CA4A-0389-4751-BD3D-D8526698D99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2 x 2 afbeeldingen slide</a:t>
            </a:r>
            <a:endParaRPr lang="en-US" sz="2000" b="1" dirty="0">
              <a:solidFill>
                <a:schemeClr val="tx1"/>
              </a:solidFill>
              <a:latin typeface="+mn-lt"/>
              <a:cs typeface="Arial" panose="020B0604020202020204" pitchFamily="34" charset="0"/>
            </a:endParaRPr>
          </a:p>
        </p:txBody>
      </p:sp>
      <p:sp>
        <p:nvSpPr>
          <p:cNvPr id="15" name="afbeelding placeholder">
            <a:extLst>
              <a:ext uri="{FF2B5EF4-FFF2-40B4-BE49-F238E27FC236}">
                <a16:creationId xmlns:a16="http://schemas.microsoft.com/office/drawing/2014/main" id="{82CCC512-3142-40C3-84D6-0EEE34ABAA8E}"/>
              </a:ext>
            </a:extLst>
          </p:cNvPr>
          <p:cNvSpPr>
            <a:spLocks noGrp="1"/>
          </p:cNvSpPr>
          <p:nvPr>
            <p:ph type="pic" sz="quarter" idx="15"/>
          </p:nvPr>
        </p:nvSpPr>
        <p:spPr>
          <a:xfrm>
            <a:off x="1040400" y="5473192"/>
            <a:ext cx="8217535" cy="3672000"/>
          </a:xfrm>
        </p:spPr>
        <p:txBody>
          <a:bodyPr tIns="1440000">
            <a:normAutofit/>
          </a:bodyPr>
          <a:lstStyle>
            <a:lvl1pPr marL="0" indent="0" algn="ctr">
              <a:buNone/>
              <a:defRPr sz="1600"/>
            </a:lvl1pPr>
          </a:lstStyle>
          <a:p>
            <a:endParaRPr lang="nl-BE" dirty="0"/>
          </a:p>
        </p:txBody>
      </p:sp>
      <p:sp>
        <p:nvSpPr>
          <p:cNvPr id="22" name="afbeelding placeholder">
            <a:extLst>
              <a:ext uri="{FF2B5EF4-FFF2-40B4-BE49-F238E27FC236}">
                <a16:creationId xmlns:a16="http://schemas.microsoft.com/office/drawing/2014/main" id="{EFC31C83-3462-44CC-A863-6C9D9ADF81D9}"/>
              </a:ext>
            </a:extLst>
          </p:cNvPr>
          <p:cNvSpPr>
            <a:spLocks noGrp="1"/>
          </p:cNvSpPr>
          <p:nvPr>
            <p:ph type="pic" sz="quarter" idx="16"/>
          </p:nvPr>
        </p:nvSpPr>
        <p:spPr>
          <a:xfrm>
            <a:off x="9396000" y="5473192"/>
            <a:ext cx="8217535" cy="3672000"/>
          </a:xfrm>
        </p:spPr>
        <p:txBody>
          <a:bodyPr tIns="1440000">
            <a:normAutofit/>
          </a:bodyPr>
          <a:lstStyle>
            <a:lvl1pPr marL="0" indent="0" algn="ctr">
              <a:buNone/>
              <a:defRPr sz="1600"/>
            </a:lvl1pPr>
          </a:lstStyle>
          <a:p>
            <a:endParaRPr lang="nl-BE" dirty="0"/>
          </a:p>
        </p:txBody>
      </p:sp>
    </p:spTree>
    <p:extLst>
      <p:ext uri="{BB962C8B-B14F-4D97-AF65-F5344CB8AC3E}">
        <p14:creationId xmlns:p14="http://schemas.microsoft.com/office/powerpoint/2010/main" val="1723938962"/>
      </p:ext>
    </p:extLst>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 x Afbeelding">
    <p:spTree>
      <p:nvGrpSpPr>
        <p:cNvPr id="1" name=""/>
        <p:cNvGrpSpPr/>
        <p:nvPr/>
      </p:nvGrpSpPr>
      <p:grpSpPr>
        <a:xfrm>
          <a:off x="0" y="0"/>
          <a:ext cx="0" cy="0"/>
          <a:chOff x="0" y="0"/>
          <a:chExt cx="0" cy="0"/>
        </a:xfrm>
      </p:grpSpPr>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12180332" y="1648800"/>
            <a:ext cx="5438775" cy="7498800"/>
          </a:xfrm>
        </p:spPr>
        <p:txBody>
          <a:bodyPr tIns="1440000">
            <a:normAutofit/>
          </a:bodyPr>
          <a:lstStyle>
            <a:lvl1pPr marL="0" indent="0" algn="ctr">
              <a:buNone/>
              <a:defRPr sz="1600"/>
            </a:lvl1pPr>
          </a:lstStyle>
          <a:p>
            <a:endParaRPr lang="nl-BE" dirty="0"/>
          </a:p>
        </p:txBody>
      </p:sp>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5438775" cy="74988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‹nr.›</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11/11/2020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6610350" y="1648800"/>
            <a:ext cx="5438775" cy="7498800"/>
          </a:xfrm>
        </p:spPr>
        <p:txBody>
          <a:bodyPr tIns="1440000">
            <a:normAutofit/>
          </a:bodyPr>
          <a:lstStyle>
            <a:lvl1pPr marL="0" indent="0" algn="ctr">
              <a:buNone/>
              <a:defRPr sz="1600"/>
            </a:lvl1pPr>
          </a:lstStyle>
          <a:p>
            <a:endParaRPr lang="nl-BE" dirty="0"/>
          </a:p>
        </p:txBody>
      </p:sp>
      <p:sp>
        <p:nvSpPr>
          <p:cNvPr id="21" name="TextBox 4">
            <a:extLst>
              <a:ext uri="{FF2B5EF4-FFF2-40B4-BE49-F238E27FC236}">
                <a16:creationId xmlns:a16="http://schemas.microsoft.com/office/drawing/2014/main" id="{009A3169-8C0D-4A2D-9C66-BE525BCD338D}"/>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3 x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633260486"/>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 x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4048125" cy="74988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‹nr.›</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11/11/2020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4048125" cy="7498800"/>
          </a:xfrm>
        </p:spPr>
        <p:txBody>
          <a:bodyPr tIns="1440000">
            <a:normAutofit/>
          </a:bodyPr>
          <a:lstStyle>
            <a:lvl1pPr marL="0" indent="0" algn="ctr">
              <a:buNone/>
              <a:defRPr sz="1600"/>
            </a:lvl1pPr>
          </a:lstStyle>
          <a:p>
            <a:endParaRPr lang="nl-BE" dirty="0"/>
          </a:p>
        </p:txBody>
      </p:sp>
      <p:sp>
        <p:nvSpPr>
          <p:cNvPr id="12" name="afbeelding placeholder">
            <a:extLst>
              <a:ext uri="{FF2B5EF4-FFF2-40B4-BE49-F238E27FC236}">
                <a16:creationId xmlns:a16="http://schemas.microsoft.com/office/drawing/2014/main" id="{5F2D9633-36C4-4FE7-93AA-868431641FFF}"/>
              </a:ext>
            </a:extLst>
          </p:cNvPr>
          <p:cNvSpPr>
            <a:spLocks noGrp="1"/>
          </p:cNvSpPr>
          <p:nvPr>
            <p:ph type="pic" sz="quarter" idx="15"/>
          </p:nvPr>
        </p:nvSpPr>
        <p:spPr>
          <a:xfrm>
            <a:off x="5217398" y="1648800"/>
            <a:ext cx="4048125" cy="7498800"/>
          </a:xfrm>
        </p:spPr>
        <p:txBody>
          <a:bodyPr tIns="1440000">
            <a:normAutofit/>
          </a:bodyPr>
          <a:lstStyle>
            <a:lvl1pPr marL="0" indent="0" algn="ctr">
              <a:buNone/>
              <a:defRPr sz="1600"/>
            </a:lvl1pPr>
          </a:lstStyle>
          <a:p>
            <a:endParaRPr lang="nl-BE" dirty="0"/>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13570982" y="1648800"/>
            <a:ext cx="4048125" cy="7498800"/>
          </a:xfrm>
        </p:spPr>
        <p:txBody>
          <a:bodyPr tIns="1440000">
            <a:normAutofit/>
          </a:bodyPr>
          <a:lstStyle>
            <a:lvl1pPr marL="0" indent="0" algn="ctr">
              <a:buNone/>
              <a:defRPr sz="1600"/>
            </a:lvl1pPr>
          </a:lstStyle>
          <a:p>
            <a:endParaRPr lang="nl-BE" dirty="0"/>
          </a:p>
        </p:txBody>
      </p:sp>
      <p:sp>
        <p:nvSpPr>
          <p:cNvPr id="21" name="TextBox 4">
            <a:extLst>
              <a:ext uri="{FF2B5EF4-FFF2-40B4-BE49-F238E27FC236}">
                <a16:creationId xmlns:a16="http://schemas.microsoft.com/office/drawing/2014/main" id="{BB27EBDF-C895-4A3E-8D3F-1D5142CF7789}"/>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4 x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803619452"/>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 x Afbeelding en tekst">
    <p:spTree>
      <p:nvGrpSpPr>
        <p:cNvPr id="1" name=""/>
        <p:cNvGrpSpPr/>
        <p:nvPr/>
      </p:nvGrpSpPr>
      <p:grpSpPr>
        <a:xfrm>
          <a:off x="0" y="0"/>
          <a:ext cx="0" cy="0"/>
          <a:chOff x="0" y="0"/>
          <a:chExt cx="0" cy="0"/>
        </a:xfrm>
      </p:grpSpPr>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12180332" y="1648800"/>
            <a:ext cx="5438775" cy="2638800"/>
          </a:xfrm>
        </p:spPr>
        <p:txBody>
          <a:bodyPr tIns="1440000">
            <a:normAutofit/>
          </a:bodyPr>
          <a:lstStyle>
            <a:lvl1pPr marL="0" indent="0" algn="ctr">
              <a:buNone/>
              <a:defRPr sz="1600"/>
            </a:lvl1pPr>
          </a:lstStyle>
          <a:p>
            <a:endParaRPr lang="nl-BE" dirty="0"/>
          </a:p>
        </p:txBody>
      </p:sp>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5438775" cy="2638800"/>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‹nr.›</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11/11/2020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6610350" y="1648800"/>
            <a:ext cx="5438775" cy="2638800"/>
          </a:xfrm>
        </p:spPr>
        <p:txBody>
          <a:bodyPr tIns="1440000">
            <a:normAutofit/>
          </a:bodyPr>
          <a:lstStyle>
            <a:lvl1pPr marL="0" indent="0" algn="ctr">
              <a:buNone/>
              <a:defRPr sz="1600"/>
            </a:lvl1pPr>
          </a:lstStyle>
          <a:p>
            <a:endParaRPr lang="nl-BE" dirty="0"/>
          </a:p>
        </p:txBody>
      </p:sp>
      <p:sp>
        <p:nvSpPr>
          <p:cNvPr id="21" name="tekst 2">
            <a:extLst>
              <a:ext uri="{FF2B5EF4-FFF2-40B4-BE49-F238E27FC236}">
                <a16:creationId xmlns:a16="http://schemas.microsoft.com/office/drawing/2014/main" id="{2C9D76FB-B5C8-4189-9BD7-56BAEF2C5585}"/>
              </a:ext>
            </a:extLst>
          </p:cNvPr>
          <p:cNvSpPr>
            <a:spLocks noGrp="1"/>
          </p:cNvSpPr>
          <p:nvPr>
            <p:ph type="body" sz="quarter" idx="17" hasCustomPrompt="1"/>
          </p:nvPr>
        </p:nvSpPr>
        <p:spPr>
          <a:xfrm>
            <a:off x="1050130" y="4263948"/>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2" name="tekst 2">
            <a:extLst>
              <a:ext uri="{FF2B5EF4-FFF2-40B4-BE49-F238E27FC236}">
                <a16:creationId xmlns:a16="http://schemas.microsoft.com/office/drawing/2014/main" id="{99919468-E4E2-4DD7-A749-A135BF3C1605}"/>
              </a:ext>
            </a:extLst>
          </p:cNvPr>
          <p:cNvSpPr>
            <a:spLocks noGrp="1"/>
          </p:cNvSpPr>
          <p:nvPr>
            <p:ph type="body" sz="quarter" idx="18" hasCustomPrompt="1"/>
          </p:nvPr>
        </p:nvSpPr>
        <p:spPr>
          <a:xfrm>
            <a:off x="6609599" y="4262400"/>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3" name="tekst 2">
            <a:extLst>
              <a:ext uri="{FF2B5EF4-FFF2-40B4-BE49-F238E27FC236}">
                <a16:creationId xmlns:a16="http://schemas.microsoft.com/office/drawing/2014/main" id="{115EA5E1-3426-4F50-8A79-52A1F52C5A34}"/>
              </a:ext>
            </a:extLst>
          </p:cNvPr>
          <p:cNvSpPr>
            <a:spLocks noGrp="1"/>
          </p:cNvSpPr>
          <p:nvPr>
            <p:ph type="body" sz="quarter" idx="19" hasCustomPrompt="1"/>
          </p:nvPr>
        </p:nvSpPr>
        <p:spPr>
          <a:xfrm>
            <a:off x="12178799" y="4262400"/>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4" name="TextBox 4">
            <a:extLst>
              <a:ext uri="{FF2B5EF4-FFF2-40B4-BE49-F238E27FC236}">
                <a16:creationId xmlns:a16="http://schemas.microsoft.com/office/drawing/2014/main" id="{88A38384-9998-4BC5-BA90-E15895259F2B}"/>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3 x Afbeelding en tekst</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896772477"/>
      </p:ext>
    </p:extLst>
  </p:cSld>
  <p:clrMapOvr>
    <a:masterClrMapping/>
  </p:clrMapOvr>
  <p:extLst>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 x Afbeelding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1"/>
            <a:ext cx="4048125" cy="2638425"/>
          </a:xfrm>
        </p:spPr>
        <p:txBody>
          <a:bodyPr tIns="1440000">
            <a:normAutofit/>
          </a:bodyPr>
          <a:lstStyle>
            <a:lvl1pPr marL="0" indent="0" algn="ctr">
              <a:buNone/>
              <a:defRPr sz="1600"/>
            </a:lvl1pPr>
          </a:lstStyle>
          <a:p>
            <a:endParaRPr lang="nl-BE" dirty="0"/>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‹nr.›</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11/11/2020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1"/>
            <a:ext cx="4048125" cy="2638425"/>
          </a:xfrm>
        </p:spPr>
        <p:txBody>
          <a:bodyPr tIns="1440000">
            <a:normAutofit/>
          </a:bodyPr>
          <a:lstStyle>
            <a:lvl1pPr marL="0" indent="0" algn="ctr">
              <a:buNone/>
              <a:defRPr sz="1600"/>
            </a:lvl1pPr>
          </a:lstStyle>
          <a:p>
            <a:endParaRPr lang="nl-BE" dirty="0"/>
          </a:p>
        </p:txBody>
      </p:sp>
      <p:sp>
        <p:nvSpPr>
          <p:cNvPr id="12" name="afbeelding placeholder">
            <a:extLst>
              <a:ext uri="{FF2B5EF4-FFF2-40B4-BE49-F238E27FC236}">
                <a16:creationId xmlns:a16="http://schemas.microsoft.com/office/drawing/2014/main" id="{5F2D9633-36C4-4FE7-93AA-868431641FFF}"/>
              </a:ext>
            </a:extLst>
          </p:cNvPr>
          <p:cNvSpPr>
            <a:spLocks noGrp="1"/>
          </p:cNvSpPr>
          <p:nvPr>
            <p:ph type="pic" sz="quarter" idx="15"/>
          </p:nvPr>
        </p:nvSpPr>
        <p:spPr>
          <a:xfrm>
            <a:off x="5217398" y="1648801"/>
            <a:ext cx="4048125" cy="2638425"/>
          </a:xfrm>
        </p:spPr>
        <p:txBody>
          <a:bodyPr tIns="1440000">
            <a:normAutofit/>
          </a:bodyPr>
          <a:lstStyle>
            <a:lvl1pPr marL="0" indent="0" algn="ctr">
              <a:buNone/>
              <a:defRPr sz="1600"/>
            </a:lvl1pPr>
          </a:lstStyle>
          <a:p>
            <a:endParaRPr lang="nl-BE" dirty="0"/>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13570982" y="1648801"/>
            <a:ext cx="4048125" cy="2638425"/>
          </a:xfrm>
        </p:spPr>
        <p:txBody>
          <a:bodyPr tIns="1440000">
            <a:normAutofit/>
          </a:bodyPr>
          <a:lstStyle>
            <a:lvl1pPr marL="0" indent="0" algn="ctr">
              <a:buNone/>
              <a:defRPr sz="1600"/>
            </a:lvl1pPr>
          </a:lstStyle>
          <a:p>
            <a:endParaRPr lang="nl-BE" dirty="0"/>
          </a:p>
        </p:txBody>
      </p:sp>
      <p:sp>
        <p:nvSpPr>
          <p:cNvPr id="21" name="tekst 2">
            <a:extLst>
              <a:ext uri="{FF2B5EF4-FFF2-40B4-BE49-F238E27FC236}">
                <a16:creationId xmlns:a16="http://schemas.microsoft.com/office/drawing/2014/main" id="{4122F8F5-104B-4819-A14B-2146F8DF983F}"/>
              </a:ext>
            </a:extLst>
          </p:cNvPr>
          <p:cNvSpPr>
            <a:spLocks noGrp="1"/>
          </p:cNvSpPr>
          <p:nvPr>
            <p:ph type="body" sz="quarter" idx="17" hasCustomPrompt="1"/>
          </p:nvPr>
        </p:nvSpPr>
        <p:spPr>
          <a:xfrm>
            <a:off x="1050131" y="4263948"/>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2" name="tekst 2">
            <a:extLst>
              <a:ext uri="{FF2B5EF4-FFF2-40B4-BE49-F238E27FC236}">
                <a16:creationId xmlns:a16="http://schemas.microsoft.com/office/drawing/2014/main" id="{282FC339-B1B5-4159-8648-002E9F1CF62F}"/>
              </a:ext>
            </a:extLst>
          </p:cNvPr>
          <p:cNvSpPr>
            <a:spLocks noGrp="1"/>
          </p:cNvSpPr>
          <p:nvPr>
            <p:ph type="body" sz="quarter" idx="18" hasCustomPrompt="1"/>
          </p:nvPr>
        </p:nvSpPr>
        <p:spPr>
          <a:xfrm>
            <a:off x="5217397"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3" name="tekst 2">
            <a:extLst>
              <a:ext uri="{FF2B5EF4-FFF2-40B4-BE49-F238E27FC236}">
                <a16:creationId xmlns:a16="http://schemas.microsoft.com/office/drawing/2014/main" id="{04B33FD7-F31A-4199-B81F-93BB91AE4A7B}"/>
              </a:ext>
            </a:extLst>
          </p:cNvPr>
          <p:cNvSpPr>
            <a:spLocks noGrp="1"/>
          </p:cNvSpPr>
          <p:nvPr>
            <p:ph type="body" sz="quarter" idx="19" hasCustomPrompt="1"/>
          </p:nvPr>
        </p:nvSpPr>
        <p:spPr>
          <a:xfrm>
            <a:off x="9394190"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4" name="tekst 2">
            <a:extLst>
              <a:ext uri="{FF2B5EF4-FFF2-40B4-BE49-F238E27FC236}">
                <a16:creationId xmlns:a16="http://schemas.microsoft.com/office/drawing/2014/main" id="{092C2D3D-C7DF-408D-BE0C-A73771486B95}"/>
              </a:ext>
            </a:extLst>
          </p:cNvPr>
          <p:cNvSpPr>
            <a:spLocks noGrp="1"/>
          </p:cNvSpPr>
          <p:nvPr>
            <p:ph type="body" sz="quarter" idx="20" hasCustomPrompt="1"/>
          </p:nvPr>
        </p:nvSpPr>
        <p:spPr>
          <a:xfrm>
            <a:off x="13570982"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5" name="TextBox 4">
            <a:extLst>
              <a:ext uri="{FF2B5EF4-FFF2-40B4-BE49-F238E27FC236}">
                <a16:creationId xmlns:a16="http://schemas.microsoft.com/office/drawing/2014/main" id="{59DAB652-AFD5-4D77-ACBB-A5CC3110B332}"/>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4 x Afbeelding en tekst</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548749984"/>
      </p:ext>
    </p:extLst>
  </p:cSld>
  <p:clrMapOvr>
    <a:masterClrMapping/>
  </p:clrMapOvr>
  <p:extLst>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 x Grafiek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‹nr.›</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11/11/2020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1" name="tekst 2">
            <a:extLst>
              <a:ext uri="{FF2B5EF4-FFF2-40B4-BE49-F238E27FC236}">
                <a16:creationId xmlns:a16="http://schemas.microsoft.com/office/drawing/2014/main" id="{4122F8F5-104B-4819-A14B-2146F8DF983F}"/>
              </a:ext>
            </a:extLst>
          </p:cNvPr>
          <p:cNvSpPr>
            <a:spLocks noGrp="1"/>
          </p:cNvSpPr>
          <p:nvPr>
            <p:ph type="body" sz="quarter" idx="17" hasCustomPrompt="1"/>
          </p:nvPr>
        </p:nvSpPr>
        <p:spPr>
          <a:xfrm>
            <a:off x="1050131" y="4263948"/>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2" name="tekst 2">
            <a:extLst>
              <a:ext uri="{FF2B5EF4-FFF2-40B4-BE49-F238E27FC236}">
                <a16:creationId xmlns:a16="http://schemas.microsoft.com/office/drawing/2014/main" id="{282FC339-B1B5-4159-8648-002E9F1CF62F}"/>
              </a:ext>
            </a:extLst>
          </p:cNvPr>
          <p:cNvSpPr>
            <a:spLocks noGrp="1"/>
          </p:cNvSpPr>
          <p:nvPr>
            <p:ph type="body" sz="quarter" idx="18" hasCustomPrompt="1"/>
          </p:nvPr>
        </p:nvSpPr>
        <p:spPr>
          <a:xfrm>
            <a:off x="5217397"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3" name="tekst 2">
            <a:extLst>
              <a:ext uri="{FF2B5EF4-FFF2-40B4-BE49-F238E27FC236}">
                <a16:creationId xmlns:a16="http://schemas.microsoft.com/office/drawing/2014/main" id="{04B33FD7-F31A-4199-B81F-93BB91AE4A7B}"/>
              </a:ext>
            </a:extLst>
          </p:cNvPr>
          <p:cNvSpPr>
            <a:spLocks noGrp="1"/>
          </p:cNvSpPr>
          <p:nvPr>
            <p:ph type="body" sz="quarter" idx="19" hasCustomPrompt="1"/>
          </p:nvPr>
        </p:nvSpPr>
        <p:spPr>
          <a:xfrm>
            <a:off x="9394190"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24" name="tekst 2">
            <a:extLst>
              <a:ext uri="{FF2B5EF4-FFF2-40B4-BE49-F238E27FC236}">
                <a16:creationId xmlns:a16="http://schemas.microsoft.com/office/drawing/2014/main" id="{092C2D3D-C7DF-408D-BE0C-A73771486B95}"/>
              </a:ext>
            </a:extLst>
          </p:cNvPr>
          <p:cNvSpPr>
            <a:spLocks noGrp="1"/>
          </p:cNvSpPr>
          <p:nvPr>
            <p:ph type="body" sz="quarter" idx="20" hasCustomPrompt="1"/>
          </p:nvPr>
        </p:nvSpPr>
        <p:spPr>
          <a:xfrm>
            <a:off x="13570982"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3" name="Tijdelijke aanduiding voor grafiek 2">
            <a:extLst>
              <a:ext uri="{FF2B5EF4-FFF2-40B4-BE49-F238E27FC236}">
                <a16:creationId xmlns:a16="http://schemas.microsoft.com/office/drawing/2014/main" id="{954FC3A0-5B09-46B3-AF11-1AA71E7BE9D0}"/>
              </a:ext>
            </a:extLst>
          </p:cNvPr>
          <p:cNvSpPr>
            <a:spLocks noGrp="1"/>
          </p:cNvSpPr>
          <p:nvPr>
            <p:ph type="chart" sz="quarter" idx="21"/>
          </p:nvPr>
        </p:nvSpPr>
        <p:spPr>
          <a:xfrm>
            <a:off x="13570981" y="1648801"/>
            <a:ext cx="4048125" cy="2638424"/>
          </a:xfrm>
        </p:spPr>
        <p:txBody>
          <a:bodyPr>
            <a:normAutofit/>
          </a:bodyPr>
          <a:lstStyle>
            <a:lvl1pPr marL="0" indent="0" algn="ctr">
              <a:buNone/>
              <a:defRPr sz="1600"/>
            </a:lvl1pPr>
          </a:lstStyle>
          <a:p>
            <a:endParaRPr lang="nl-BE" dirty="0"/>
          </a:p>
        </p:txBody>
      </p:sp>
      <p:sp>
        <p:nvSpPr>
          <p:cNvPr id="25" name="Tijdelijke aanduiding voor grafiek 2">
            <a:extLst>
              <a:ext uri="{FF2B5EF4-FFF2-40B4-BE49-F238E27FC236}">
                <a16:creationId xmlns:a16="http://schemas.microsoft.com/office/drawing/2014/main" id="{E8ED0ED7-31CC-4369-A3E5-B0BED19B6AC7}"/>
              </a:ext>
            </a:extLst>
          </p:cNvPr>
          <p:cNvSpPr>
            <a:spLocks noGrp="1"/>
          </p:cNvSpPr>
          <p:nvPr>
            <p:ph type="chart" sz="quarter" idx="22"/>
          </p:nvPr>
        </p:nvSpPr>
        <p:spPr>
          <a:xfrm>
            <a:off x="1057276" y="1648800"/>
            <a:ext cx="4048125" cy="2638424"/>
          </a:xfrm>
        </p:spPr>
        <p:txBody>
          <a:bodyPr>
            <a:normAutofit/>
          </a:bodyPr>
          <a:lstStyle>
            <a:lvl1pPr marL="0" indent="0" algn="ctr">
              <a:buNone/>
              <a:defRPr sz="1600"/>
            </a:lvl1pPr>
          </a:lstStyle>
          <a:p>
            <a:endParaRPr lang="nl-BE"/>
          </a:p>
        </p:txBody>
      </p:sp>
      <p:sp>
        <p:nvSpPr>
          <p:cNvPr id="26" name="Tijdelijke aanduiding voor grafiek 2">
            <a:extLst>
              <a:ext uri="{FF2B5EF4-FFF2-40B4-BE49-F238E27FC236}">
                <a16:creationId xmlns:a16="http://schemas.microsoft.com/office/drawing/2014/main" id="{208D46EB-D604-4977-8266-2D9F94EB29AA}"/>
              </a:ext>
            </a:extLst>
          </p:cNvPr>
          <p:cNvSpPr>
            <a:spLocks noGrp="1"/>
          </p:cNvSpPr>
          <p:nvPr>
            <p:ph type="chart" sz="quarter" idx="23"/>
          </p:nvPr>
        </p:nvSpPr>
        <p:spPr>
          <a:xfrm>
            <a:off x="5228511" y="1648800"/>
            <a:ext cx="4048125" cy="2638424"/>
          </a:xfrm>
        </p:spPr>
        <p:txBody>
          <a:bodyPr>
            <a:normAutofit/>
          </a:bodyPr>
          <a:lstStyle>
            <a:lvl1pPr marL="0" indent="0" algn="ctr">
              <a:buNone/>
              <a:defRPr sz="1600"/>
            </a:lvl1pPr>
          </a:lstStyle>
          <a:p>
            <a:endParaRPr lang="nl-BE"/>
          </a:p>
        </p:txBody>
      </p:sp>
      <p:sp>
        <p:nvSpPr>
          <p:cNvPr id="27" name="Tijdelijke aanduiding voor grafiek 2">
            <a:extLst>
              <a:ext uri="{FF2B5EF4-FFF2-40B4-BE49-F238E27FC236}">
                <a16:creationId xmlns:a16="http://schemas.microsoft.com/office/drawing/2014/main" id="{82703302-D87B-48DC-ACE7-F126874EE444}"/>
              </a:ext>
            </a:extLst>
          </p:cNvPr>
          <p:cNvSpPr>
            <a:spLocks noGrp="1"/>
          </p:cNvSpPr>
          <p:nvPr>
            <p:ph type="chart" sz="quarter" idx="24"/>
          </p:nvPr>
        </p:nvSpPr>
        <p:spPr>
          <a:xfrm>
            <a:off x="9399746" y="1648800"/>
            <a:ext cx="4048125" cy="2638424"/>
          </a:xfrm>
        </p:spPr>
        <p:txBody>
          <a:bodyPr>
            <a:normAutofit/>
          </a:bodyPr>
          <a:lstStyle>
            <a:lvl1pPr marL="0" indent="0" algn="ctr">
              <a:buNone/>
              <a:defRPr sz="1600"/>
            </a:lvl1pPr>
          </a:lstStyle>
          <a:p>
            <a:endParaRPr lang="nl-BE"/>
          </a:p>
        </p:txBody>
      </p:sp>
      <p:sp>
        <p:nvSpPr>
          <p:cNvPr id="20" name="TextBox 4">
            <a:extLst>
              <a:ext uri="{FF2B5EF4-FFF2-40B4-BE49-F238E27FC236}">
                <a16:creationId xmlns:a16="http://schemas.microsoft.com/office/drawing/2014/main" id="{DB6ED84B-8E7F-4228-B427-1EDE681C5A63}"/>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4 x Grafiek en tekst</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693989386"/>
      </p:ext>
    </p:extLst>
  </p:cSld>
  <p:clrMapOvr>
    <a:masterClrMapping/>
  </p:clrMapOvr>
  <p:extLst>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kst en grafiek">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0"/>
            <a:ext cx="5451029"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‹nr.›</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6" name="Tijdelijke aanduiding voor grafiek 5">
            <a:extLst>
              <a:ext uri="{FF2B5EF4-FFF2-40B4-BE49-F238E27FC236}">
                <a16:creationId xmlns:a16="http://schemas.microsoft.com/office/drawing/2014/main" id="{614134C0-F4E4-44CC-8706-88387C9D5861}"/>
              </a:ext>
            </a:extLst>
          </p:cNvPr>
          <p:cNvSpPr>
            <a:spLocks noGrp="1"/>
          </p:cNvSpPr>
          <p:nvPr>
            <p:ph type="chart" sz="quarter" idx="18"/>
          </p:nvPr>
        </p:nvSpPr>
        <p:spPr>
          <a:xfrm>
            <a:off x="6604059" y="1648798"/>
            <a:ext cx="11007666" cy="7498800"/>
          </a:xfrm>
        </p:spPr>
        <p:txBody>
          <a:bodyPr>
            <a:normAutofit/>
          </a:bodyPr>
          <a:lstStyle>
            <a:lvl1pPr marL="0" indent="0" algn="ctr">
              <a:buNone/>
              <a:defRPr sz="1600"/>
            </a:lvl1pPr>
          </a:lstStyle>
          <a:p>
            <a:endParaRPr lang="nl-BE" dirty="0"/>
          </a:p>
        </p:txBody>
      </p:sp>
      <p:cxnSp>
        <p:nvCxnSpPr>
          <p:cNvPr id="16" name="Rechte verbindingslijn 15">
            <a:extLst>
              <a:ext uri="{FF2B5EF4-FFF2-40B4-BE49-F238E27FC236}">
                <a16:creationId xmlns:a16="http://schemas.microsoft.com/office/drawing/2014/main" id="{4F905B5B-8045-449F-895D-38D309C4501E}"/>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8B491326-6D81-4D11-8B65-BA927C226970}"/>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11/11/2020</a:t>
            </a:fld>
            <a:endParaRPr lang="nl-BE" dirty="0"/>
          </a:p>
        </p:txBody>
      </p:sp>
      <p:sp>
        <p:nvSpPr>
          <p:cNvPr id="20" name="Footer Placeholder 4">
            <a:extLst>
              <a:ext uri="{FF2B5EF4-FFF2-40B4-BE49-F238E27FC236}">
                <a16:creationId xmlns:a16="http://schemas.microsoft.com/office/drawing/2014/main" id="{7054F025-F953-4787-9A33-0B39B2404125}"/>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TextBox 4">
            <a:extLst>
              <a:ext uri="{FF2B5EF4-FFF2-40B4-BE49-F238E27FC236}">
                <a16:creationId xmlns:a16="http://schemas.microsoft.com/office/drawing/2014/main" id="{A500405E-274E-4C95-9B93-F6B1F82EF01B}"/>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1/3 Tekst en 2/3 grafiek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373337553"/>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Grafiek">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‹nr.›</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sp>
        <p:nvSpPr>
          <p:cNvPr id="6" name="Tijdelijke aanduiding voor grafiek 5">
            <a:extLst>
              <a:ext uri="{FF2B5EF4-FFF2-40B4-BE49-F238E27FC236}">
                <a16:creationId xmlns:a16="http://schemas.microsoft.com/office/drawing/2014/main" id="{614134C0-F4E4-44CC-8706-88387C9D5861}"/>
              </a:ext>
            </a:extLst>
          </p:cNvPr>
          <p:cNvSpPr>
            <a:spLocks noGrp="1"/>
          </p:cNvSpPr>
          <p:nvPr>
            <p:ph type="chart" sz="quarter" idx="18"/>
          </p:nvPr>
        </p:nvSpPr>
        <p:spPr>
          <a:xfrm>
            <a:off x="1052513" y="1648799"/>
            <a:ext cx="16559212" cy="7475533"/>
          </a:xfrm>
        </p:spPr>
        <p:txBody>
          <a:bodyPr>
            <a:normAutofit/>
          </a:bodyPr>
          <a:lstStyle>
            <a:lvl1pPr marL="0" indent="0" algn="ctr">
              <a:buNone/>
              <a:defRPr sz="1600"/>
            </a:lvl1pPr>
          </a:lstStyle>
          <a:p>
            <a:endParaRPr lang="nl-BE" dirty="0"/>
          </a:p>
        </p:txBody>
      </p:sp>
      <p:cxnSp>
        <p:nvCxnSpPr>
          <p:cNvPr id="16" name="Rechte verbindingslijn 15">
            <a:extLst>
              <a:ext uri="{FF2B5EF4-FFF2-40B4-BE49-F238E27FC236}">
                <a16:creationId xmlns:a16="http://schemas.microsoft.com/office/drawing/2014/main" id="{4F905B5B-8045-449F-895D-38D309C4501E}"/>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8B491326-6D81-4D11-8B65-BA927C226970}"/>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11/11/2020</a:t>
            </a:fld>
            <a:endParaRPr lang="nl-BE" dirty="0"/>
          </a:p>
        </p:txBody>
      </p:sp>
      <p:sp>
        <p:nvSpPr>
          <p:cNvPr id="20" name="Footer Placeholder 4">
            <a:extLst>
              <a:ext uri="{FF2B5EF4-FFF2-40B4-BE49-F238E27FC236}">
                <a16:creationId xmlns:a16="http://schemas.microsoft.com/office/drawing/2014/main" id="{7054F025-F953-4787-9A33-0B39B2404125}"/>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2" name="TextBox 4">
            <a:extLst>
              <a:ext uri="{FF2B5EF4-FFF2-40B4-BE49-F238E27FC236}">
                <a16:creationId xmlns:a16="http://schemas.microsoft.com/office/drawing/2014/main" id="{C2C04373-6D00-42D5-86E3-4AF79B52EF61}"/>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Grafiek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160713780"/>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kst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1"/>
            <a:ext cx="8217535" cy="6107802"/>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‹nr.›</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cxnSp>
        <p:nvCxnSpPr>
          <p:cNvPr id="13" name="Rechte verbindingslijn 12">
            <a:extLst>
              <a:ext uri="{FF2B5EF4-FFF2-40B4-BE49-F238E27FC236}">
                <a16:creationId xmlns:a16="http://schemas.microsoft.com/office/drawing/2014/main" id="{7110FD9F-E4AC-400C-8565-106120363BBA}"/>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6" name="Tijdelijke aanduiding voor tekst 2">
            <a:extLst>
              <a:ext uri="{FF2B5EF4-FFF2-40B4-BE49-F238E27FC236}">
                <a16:creationId xmlns:a16="http://schemas.microsoft.com/office/drawing/2014/main" id="{FD4BBC61-64E8-48C4-9538-1D4C3F6AC215}"/>
              </a:ext>
            </a:extLst>
          </p:cNvPr>
          <p:cNvSpPr>
            <a:spLocks noGrp="1"/>
          </p:cNvSpPr>
          <p:nvPr>
            <p:ph type="body" sz="quarter" idx="18" hasCustomPrompt="1"/>
          </p:nvPr>
        </p:nvSpPr>
        <p:spPr>
          <a:xfrm>
            <a:off x="9280800" y="2354401"/>
            <a:ext cx="8317894" cy="6107802"/>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9" name="Date Placeholder 3">
            <a:extLst>
              <a:ext uri="{FF2B5EF4-FFF2-40B4-BE49-F238E27FC236}">
                <a16:creationId xmlns:a16="http://schemas.microsoft.com/office/drawing/2014/main" id="{64A6FC45-6288-4234-BD0E-2E4FD3701752}"/>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11/11/2020</a:t>
            </a:fld>
            <a:endParaRPr lang="nl-BE" dirty="0"/>
          </a:p>
        </p:txBody>
      </p:sp>
      <p:sp>
        <p:nvSpPr>
          <p:cNvPr id="20" name="Footer Placeholder 4">
            <a:extLst>
              <a:ext uri="{FF2B5EF4-FFF2-40B4-BE49-F238E27FC236}">
                <a16:creationId xmlns:a16="http://schemas.microsoft.com/office/drawing/2014/main" id="{5B38A2BD-CD2D-4371-8728-9584522E5B28}"/>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1" name="TextBox 4">
            <a:extLst>
              <a:ext uri="{FF2B5EF4-FFF2-40B4-BE49-F238E27FC236}">
                <a16:creationId xmlns:a16="http://schemas.microsoft.com/office/drawing/2014/main" id="{B76F8740-BA9B-4238-9C9D-5EB368209556}"/>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1/2 Tekst en 1/2 tekst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68553268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Inhoudstafel">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 name="Title"/>
          <p:cNvSpPr>
            <a:spLocks noGrp="1"/>
          </p:cNvSpPr>
          <p:nvPr>
            <p:ph type="ctrTitle" hasCustomPrompt="1"/>
          </p:nvPr>
        </p:nvSpPr>
        <p:spPr>
          <a:xfrm>
            <a:off x="4954136" y="2150785"/>
            <a:ext cx="11003651" cy="1138326"/>
          </a:xfrm>
        </p:spPr>
        <p:txBody>
          <a:bodyPr wrap="none" lIns="0" tIns="0" rIns="0" bIns="0" anchor="t">
            <a:noAutofit/>
          </a:bodyPr>
          <a:lstStyle>
            <a:lvl1pPr algn="l">
              <a:lnSpc>
                <a:spcPct val="100000"/>
              </a:lnSpc>
              <a:defRPr sz="4400">
                <a:solidFill>
                  <a:schemeClr val="bg1"/>
                </a:solidFill>
                <a:latin typeface="Arial Rounded MT Bold" panose="020F0704030504030204" pitchFamily="34" charset="0"/>
              </a:defRPr>
            </a:lvl1pPr>
          </a:lstStyle>
          <a:p>
            <a:r>
              <a:rPr lang="nl-BE" noProof="0"/>
              <a:t>Inhoudstafel / Agenda titel</a:t>
            </a:r>
          </a:p>
        </p:txBody>
      </p:sp>
      <p:sp>
        <p:nvSpPr>
          <p:cNvPr id="3" name="Subtitle 2"/>
          <p:cNvSpPr>
            <a:spLocks noGrp="1"/>
          </p:cNvSpPr>
          <p:nvPr>
            <p:ph type="subTitle" idx="1" hasCustomPrompt="1"/>
          </p:nvPr>
        </p:nvSpPr>
        <p:spPr>
          <a:xfrm>
            <a:off x="4954136" y="3771454"/>
            <a:ext cx="12376786" cy="5172333"/>
          </a:xfrm>
        </p:spPr>
        <p:txBody>
          <a:bodyPr lIns="0" tIns="0" rIns="0" bIns="0"/>
          <a:lstStyle>
            <a:lvl1pPr marL="742950" indent="-742950" algn="l">
              <a:lnSpc>
                <a:spcPct val="100000"/>
              </a:lnSpc>
              <a:buFont typeface="+mj-lt"/>
              <a:buAutoNum type="arabicPeriod"/>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BE" noProof="0"/>
              <a:t>Agendapunt 1</a:t>
            </a:r>
          </a:p>
          <a:p>
            <a:r>
              <a:rPr lang="nl-BE" noProof="0"/>
              <a:t>Agendapunt 2</a:t>
            </a:r>
          </a:p>
          <a:p>
            <a:r>
              <a:rPr lang="nl-BE" noProof="0"/>
              <a:t>Agendapunt 3</a:t>
            </a:r>
          </a:p>
          <a:p>
            <a:r>
              <a:rPr lang="nl-BE" noProof="0"/>
              <a:t>Agendapunt 4</a:t>
            </a:r>
          </a:p>
          <a:p>
            <a:r>
              <a:rPr lang="nl-BE" noProof="0"/>
              <a:t>Agendapunt 5</a:t>
            </a:r>
          </a:p>
          <a:p>
            <a:r>
              <a:rPr lang="nl-BE" noProof="0"/>
              <a:t>Agendapunt 6</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5756" y="1153469"/>
            <a:ext cx="2949143" cy="1511437"/>
          </a:xfrm>
          <a:prstGeom prst="rect">
            <a:avLst/>
          </a:prstGeom>
        </p:spPr>
      </p:pic>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Inhoud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037897611"/>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kst en tekst met titels">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60672"/>
            <a:ext cx="8217535"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‹nr.›</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cxnSp>
        <p:nvCxnSpPr>
          <p:cNvPr id="13" name="Rechte verbindingslijn 12">
            <a:extLst>
              <a:ext uri="{FF2B5EF4-FFF2-40B4-BE49-F238E27FC236}">
                <a16:creationId xmlns:a16="http://schemas.microsoft.com/office/drawing/2014/main" id="{7110FD9F-E4AC-400C-8565-106120363BBA}"/>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6" name="Tijdelijke aanduiding voor tekst 2">
            <a:extLst>
              <a:ext uri="{FF2B5EF4-FFF2-40B4-BE49-F238E27FC236}">
                <a16:creationId xmlns:a16="http://schemas.microsoft.com/office/drawing/2014/main" id="{FD4BBC61-64E8-48C4-9538-1D4C3F6AC215}"/>
              </a:ext>
            </a:extLst>
          </p:cNvPr>
          <p:cNvSpPr>
            <a:spLocks noGrp="1"/>
          </p:cNvSpPr>
          <p:nvPr>
            <p:ph type="body" sz="quarter" idx="18" hasCustomPrompt="1"/>
          </p:nvPr>
        </p:nvSpPr>
        <p:spPr>
          <a:xfrm>
            <a:off x="9281925" y="2372571"/>
            <a:ext cx="8317894"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9" name="Tijdelijke aanduiding voor tekst 2">
            <a:extLst>
              <a:ext uri="{FF2B5EF4-FFF2-40B4-BE49-F238E27FC236}">
                <a16:creationId xmlns:a16="http://schemas.microsoft.com/office/drawing/2014/main" id="{27C51278-DB61-42EE-9F33-A777E0DF1AC2}"/>
              </a:ext>
            </a:extLst>
          </p:cNvPr>
          <p:cNvSpPr>
            <a:spLocks noGrp="1"/>
          </p:cNvSpPr>
          <p:nvPr>
            <p:ph type="body" sz="quarter" idx="19" hasCustomPrompt="1"/>
          </p:nvPr>
        </p:nvSpPr>
        <p:spPr>
          <a:xfrm>
            <a:off x="1051200" y="1681200"/>
            <a:ext cx="8217535" cy="487516"/>
          </a:xfrm>
        </p:spPr>
        <p:txBody>
          <a:bodyPr>
            <a:noAutofit/>
          </a:bodyPr>
          <a:lstStyle>
            <a:lvl1pPr marL="0" indent="0">
              <a:buNone/>
              <a:defRPr>
                <a:latin typeface="Arial Rounded MT Bold" panose="020F0704030504030204" pitchFamily="34" charset="0"/>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Titel</a:t>
            </a:r>
          </a:p>
        </p:txBody>
      </p:sp>
      <p:sp>
        <p:nvSpPr>
          <p:cNvPr id="20" name="Tijdelijke aanduiding voor tekst 2">
            <a:extLst>
              <a:ext uri="{FF2B5EF4-FFF2-40B4-BE49-F238E27FC236}">
                <a16:creationId xmlns:a16="http://schemas.microsoft.com/office/drawing/2014/main" id="{42CA813D-BD1A-4071-BC9A-FA47A2EE0923}"/>
              </a:ext>
            </a:extLst>
          </p:cNvPr>
          <p:cNvSpPr>
            <a:spLocks noGrp="1"/>
          </p:cNvSpPr>
          <p:nvPr>
            <p:ph type="body" sz="quarter" idx="20" hasCustomPrompt="1"/>
          </p:nvPr>
        </p:nvSpPr>
        <p:spPr>
          <a:xfrm>
            <a:off x="9280800" y="1681200"/>
            <a:ext cx="8317894" cy="487516"/>
          </a:xfrm>
        </p:spPr>
        <p:txBody>
          <a:bodyPr>
            <a:noAutofit/>
          </a:bodyPr>
          <a:lstStyle>
            <a:lvl1pPr marL="0" indent="0">
              <a:buNone/>
              <a:defRPr>
                <a:latin typeface="Arial Rounded MT Bold" panose="020F0704030504030204" pitchFamily="34" charset="0"/>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NL" dirty="0"/>
              <a:t>Titel</a:t>
            </a:r>
            <a:endParaRPr lang="nl-BE" dirty="0"/>
          </a:p>
        </p:txBody>
      </p:sp>
      <p:sp>
        <p:nvSpPr>
          <p:cNvPr id="21" name="Date Placeholder 3">
            <a:extLst>
              <a:ext uri="{FF2B5EF4-FFF2-40B4-BE49-F238E27FC236}">
                <a16:creationId xmlns:a16="http://schemas.microsoft.com/office/drawing/2014/main" id="{23797617-9A2A-42BE-91A7-557BA9A3B339}"/>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11/11/2020</a:t>
            </a:fld>
            <a:endParaRPr lang="nl-BE" dirty="0"/>
          </a:p>
        </p:txBody>
      </p:sp>
      <p:sp>
        <p:nvSpPr>
          <p:cNvPr id="22" name="Footer Placeholder 4">
            <a:extLst>
              <a:ext uri="{FF2B5EF4-FFF2-40B4-BE49-F238E27FC236}">
                <a16:creationId xmlns:a16="http://schemas.microsoft.com/office/drawing/2014/main" id="{84F2FAB1-4F58-45C2-A410-C1CF7D683BA6}"/>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3" name="TextBox 4">
            <a:extLst>
              <a:ext uri="{FF2B5EF4-FFF2-40B4-BE49-F238E27FC236}">
                <a16:creationId xmlns:a16="http://schemas.microsoft.com/office/drawing/2014/main" id="{B415E543-5122-4ED4-A8AA-647C117F182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Titel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103895135"/>
      </p:ext>
    </p:extLst>
  </p:cSld>
  <p:clrMapOvr>
    <a:masterClrMapping/>
  </p:clrMapOvr>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kst en 3 afbeeldingen">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9394190" y="1648800"/>
            <a:ext cx="8217535" cy="4695826"/>
          </a:xfrm>
        </p:spPr>
        <p:txBody>
          <a:bodyPr tIns="1440000">
            <a:normAutofit/>
          </a:bodyPr>
          <a:lstStyle>
            <a:lvl1pPr marL="0" indent="0" algn="ctr">
              <a:buNone/>
              <a:defRPr sz="1600"/>
            </a:lvl1pPr>
          </a:lstStyle>
          <a:p>
            <a:endParaRPr lang="nl-BE" dirty="0"/>
          </a:p>
        </p:txBody>
      </p:sp>
      <p:sp>
        <p:nvSpPr>
          <p:cNvPr id="12" name="afbeelding placeholder klein L">
            <a:extLst>
              <a:ext uri="{FF2B5EF4-FFF2-40B4-BE49-F238E27FC236}">
                <a16:creationId xmlns:a16="http://schemas.microsoft.com/office/drawing/2014/main" id="{5C550790-1878-4E4B-B46B-972377CCD569}"/>
              </a:ext>
            </a:extLst>
          </p:cNvPr>
          <p:cNvSpPr>
            <a:spLocks noGrp="1"/>
          </p:cNvSpPr>
          <p:nvPr>
            <p:ph type="pic" sz="quarter" idx="14"/>
          </p:nvPr>
        </p:nvSpPr>
        <p:spPr>
          <a:xfrm>
            <a:off x="9394189" y="6516687"/>
            <a:ext cx="4045743" cy="2628899"/>
          </a:xfrm>
        </p:spPr>
        <p:txBody>
          <a:bodyPr>
            <a:normAutofit/>
          </a:bodyPr>
          <a:lstStyle>
            <a:lvl1pPr marL="0" indent="0">
              <a:buNone/>
              <a:defRPr sz="1600"/>
            </a:lvl1pPr>
          </a:lstStyle>
          <a:p>
            <a:endParaRPr lang="nl-BE"/>
          </a:p>
        </p:txBody>
      </p:sp>
      <p:sp>
        <p:nvSpPr>
          <p:cNvPr id="16" name="afbeelding placeholder klein R">
            <a:extLst>
              <a:ext uri="{FF2B5EF4-FFF2-40B4-BE49-F238E27FC236}">
                <a16:creationId xmlns:a16="http://schemas.microsoft.com/office/drawing/2014/main" id="{0AD5257D-D027-4510-AE37-6478FB52D6AC}"/>
              </a:ext>
            </a:extLst>
          </p:cNvPr>
          <p:cNvSpPr>
            <a:spLocks noGrp="1"/>
          </p:cNvSpPr>
          <p:nvPr>
            <p:ph type="pic" sz="quarter" idx="15"/>
          </p:nvPr>
        </p:nvSpPr>
        <p:spPr>
          <a:xfrm>
            <a:off x="13565982" y="6516688"/>
            <a:ext cx="4045743" cy="2628899"/>
          </a:xfrm>
        </p:spPr>
        <p:txBody>
          <a:bodyPr>
            <a:normAutofit/>
          </a:bodyPr>
          <a:lstStyle>
            <a:lvl1pPr marL="0" indent="0">
              <a:buNone/>
              <a:defRPr sz="1600"/>
            </a:lvl1pPr>
          </a:lstStyle>
          <a:p>
            <a:endParaRPr lang="nl-BE" dirty="0"/>
          </a:p>
        </p:txBody>
      </p:sp>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1200" y="2354401"/>
            <a:ext cx="8217535" cy="612178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p:spPr>
        <p:txBody>
          <a:bodyPr/>
          <a:lstStyle>
            <a:lvl1pPr>
              <a:defRPr>
                <a:solidFill>
                  <a:schemeClr val="bg1"/>
                </a:solidFill>
              </a:defRPr>
            </a:lvl1pPr>
          </a:lstStyle>
          <a:p>
            <a:fld id="{B7527A74-2D87-4307-9531-5A57D9647EEB}" type="slidenum">
              <a:rPr lang="nl-BE" smtClean="0"/>
              <a:pPr/>
              <a:t>‹nr.›</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en-GB"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822705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21" name="Date Placeholder 3">
            <a:extLst>
              <a:ext uri="{FF2B5EF4-FFF2-40B4-BE49-F238E27FC236}">
                <a16:creationId xmlns:a16="http://schemas.microsoft.com/office/drawing/2014/main" id="{42CB94D7-5D59-4DFC-94D3-DA4222132B3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11/11/2020</a:t>
            </a:fld>
            <a:endParaRPr lang="nl-BE" dirty="0"/>
          </a:p>
        </p:txBody>
      </p:sp>
      <p:sp>
        <p:nvSpPr>
          <p:cNvPr id="22" name="Footer Placeholder 4">
            <a:extLst>
              <a:ext uri="{FF2B5EF4-FFF2-40B4-BE49-F238E27FC236}">
                <a16:creationId xmlns:a16="http://schemas.microsoft.com/office/drawing/2014/main" id="{9D8DD6B7-D598-4C95-97E9-BC30A87EE5C1}"/>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9" name="TextBox 4">
            <a:extLst>
              <a:ext uri="{FF2B5EF4-FFF2-40B4-BE49-F238E27FC236}">
                <a16:creationId xmlns:a16="http://schemas.microsoft.com/office/drawing/2014/main" id="{2CD7B7E4-430F-492F-AE79-EDAE65BABEA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Tekst en 3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283348632"/>
      </p:ext>
    </p:extLst>
  </p:cSld>
  <p:clrMapOvr>
    <a:masterClrMapping/>
  </p:clrMapOvr>
  <p:extLst>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lee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341264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Info">
    <p:spTree>
      <p:nvGrpSpPr>
        <p:cNvPr id="1" name=""/>
        <p:cNvGrpSpPr/>
        <p:nvPr/>
      </p:nvGrpSpPr>
      <p:grpSpPr>
        <a:xfrm>
          <a:off x="0" y="0"/>
          <a:ext cx="0" cy="0"/>
          <a:chOff x="0" y="0"/>
          <a:chExt cx="0" cy="0"/>
        </a:xfrm>
      </p:grpSpPr>
      <p:pic>
        <p:nvPicPr>
          <p:cNvPr id="8" name="template Image TEMP" hidden="1">
            <a:extLst>
              <a:ext uri="{FF2B5EF4-FFF2-40B4-BE49-F238E27FC236}">
                <a16:creationId xmlns:a16="http://schemas.microsoft.com/office/drawing/2014/main" id="{8B469C1A-565F-459B-93C7-43E5D877DAE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2" name="TextBox 4">
            <a:extLst>
              <a:ext uri="{FF2B5EF4-FFF2-40B4-BE49-F238E27FC236}">
                <a16:creationId xmlns:a16="http://schemas.microsoft.com/office/drawing/2014/main" id="{22214A23-4B57-4EDB-9FCA-6715CD113D98}"/>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Info slide</a:t>
            </a:r>
            <a:endParaRPr lang="en-US" sz="2000" b="1" dirty="0">
              <a:solidFill>
                <a:schemeClr val="tx1"/>
              </a:solidFill>
              <a:latin typeface="+mn-lt"/>
              <a:cs typeface="Arial" panose="020B0604020202020204" pitchFamily="34" charset="0"/>
            </a:endParaRPr>
          </a:p>
        </p:txBody>
      </p:sp>
      <p:sp>
        <p:nvSpPr>
          <p:cNvPr id="36" name="TextBox 36">
            <a:extLst>
              <a:ext uri="{FF2B5EF4-FFF2-40B4-BE49-F238E27FC236}">
                <a16:creationId xmlns:a16="http://schemas.microsoft.com/office/drawing/2014/main" id="{44C7C4AE-D418-42DF-87C9-0EEE364DAA8B}"/>
              </a:ext>
            </a:extLst>
          </p:cNvPr>
          <p:cNvSpPr txBox="1"/>
          <p:nvPr userDrawn="1"/>
        </p:nvSpPr>
        <p:spPr>
          <a:xfrm>
            <a:off x="970117"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Afbeelding invoegen</a:t>
            </a:r>
            <a:endParaRPr lang="en-US" sz="1400" b="1" dirty="0">
              <a:solidFill>
                <a:schemeClr val="tx2"/>
              </a:solidFill>
              <a:latin typeface="+mn-lt"/>
              <a:cs typeface="Arial" panose="020B0604020202020204" pitchFamily="34" charset="0"/>
            </a:endParaRPr>
          </a:p>
        </p:txBody>
      </p:sp>
      <p:cxnSp>
        <p:nvCxnSpPr>
          <p:cNvPr id="37" name="Straight Connector 37">
            <a:extLst>
              <a:ext uri="{FF2B5EF4-FFF2-40B4-BE49-F238E27FC236}">
                <a16:creationId xmlns:a16="http://schemas.microsoft.com/office/drawing/2014/main" id="{B40A38B9-2AAB-47E3-AE1F-C0AFE51A7A63}"/>
              </a:ext>
            </a:extLst>
          </p:cNvPr>
          <p:cNvCxnSpPr>
            <a:cxnSpLocks/>
          </p:cNvCxnSpPr>
          <p:nvPr userDrawn="1"/>
        </p:nvCxnSpPr>
        <p:spPr>
          <a:xfrm>
            <a:off x="1031435" y="2201606"/>
            <a:ext cx="2670818"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38" name="TextBox 38">
            <a:extLst>
              <a:ext uri="{FF2B5EF4-FFF2-40B4-BE49-F238E27FC236}">
                <a16:creationId xmlns:a16="http://schemas.microsoft.com/office/drawing/2014/main" id="{536B82A6-6264-438B-A97E-741449A365B1}"/>
              </a:ext>
            </a:extLst>
          </p:cNvPr>
          <p:cNvSpPr txBox="1"/>
          <p:nvPr userDrawn="1"/>
        </p:nvSpPr>
        <p:spPr>
          <a:xfrm>
            <a:off x="956335" y="2280453"/>
            <a:ext cx="2752302" cy="861774"/>
          </a:xfrm>
          <a:prstGeom prst="rect">
            <a:avLst/>
          </a:prstGeom>
          <a:noFill/>
        </p:spPr>
        <p:txBody>
          <a:bodyPr wrap="square" rtlCol="0">
            <a:spAutoFit/>
          </a:bodyPr>
          <a:lstStyle/>
          <a:p>
            <a:r>
              <a:rPr lang="nl-NL" sz="1000" dirty="0">
                <a:latin typeface="+mn-lt"/>
                <a:cs typeface="Arial" panose="020B0604020202020204" pitchFamily="34" charset="0"/>
              </a:rPr>
              <a:t>Klik op het pictogram dat vervolgens verschijnt om een afbeelding in te voegen.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Voor </a:t>
            </a:r>
            <a:r>
              <a:rPr lang="nl-NL" sz="1000" dirty="0" err="1">
                <a:latin typeface="+mn-lt"/>
                <a:cs typeface="Arial" panose="020B0604020202020204" pitchFamily="34" charset="0"/>
              </a:rPr>
              <a:t>copy+paste</a:t>
            </a:r>
            <a:r>
              <a:rPr lang="nl-NL" sz="1000" dirty="0">
                <a:latin typeface="+mn-lt"/>
                <a:cs typeface="Arial" panose="020B0604020202020204" pitchFamily="34" charset="0"/>
              </a:rPr>
              <a:t> commando:</a:t>
            </a:r>
          </a:p>
          <a:p>
            <a:r>
              <a:rPr lang="nl-NL" sz="1000" dirty="0">
                <a:latin typeface="+mn-lt"/>
                <a:cs typeface="Arial" panose="020B0604020202020204" pitchFamily="34" charset="0"/>
              </a:rPr>
              <a:t>Selecteer de </a:t>
            </a:r>
            <a:r>
              <a:rPr lang="nl-NL" sz="1000" dirty="0" err="1">
                <a:latin typeface="+mn-lt"/>
                <a:cs typeface="Arial" panose="020B0604020202020204" pitchFamily="34" charset="0"/>
              </a:rPr>
              <a:t>placeholder</a:t>
            </a:r>
            <a:r>
              <a:rPr lang="nl-NL" sz="1000" dirty="0">
                <a:latin typeface="+mn-lt"/>
                <a:cs typeface="Arial" panose="020B0604020202020204" pitchFamily="34" charset="0"/>
              </a:rPr>
              <a:t> en plak.de afbeelding</a:t>
            </a:r>
          </a:p>
        </p:txBody>
      </p:sp>
      <p:sp>
        <p:nvSpPr>
          <p:cNvPr id="39" name="TextBox 46">
            <a:extLst>
              <a:ext uri="{FF2B5EF4-FFF2-40B4-BE49-F238E27FC236}">
                <a16:creationId xmlns:a16="http://schemas.microsoft.com/office/drawing/2014/main" id="{F0FA5799-9C4C-446C-9207-94C4B5D748A3}"/>
              </a:ext>
            </a:extLst>
          </p:cNvPr>
          <p:cNvSpPr txBox="1"/>
          <p:nvPr userDrawn="1"/>
        </p:nvSpPr>
        <p:spPr>
          <a:xfrm>
            <a:off x="954849" y="3216398"/>
            <a:ext cx="2731369" cy="1015663"/>
          </a:xfrm>
          <a:prstGeom prst="rect">
            <a:avLst/>
          </a:prstGeom>
          <a:noFill/>
        </p:spPr>
        <p:txBody>
          <a:bodyPr wrap="square" rtlCol="0">
            <a:spAutoFit/>
          </a:bodyPr>
          <a:lstStyle/>
          <a:p>
            <a:r>
              <a:rPr lang="nl-NL" sz="1000" dirty="0">
                <a:latin typeface="+mn-lt"/>
                <a:cs typeface="Arial" panose="020B0604020202020204" pitchFamily="34" charset="0"/>
              </a:rPr>
              <a:t>Wanneer je de afbeelding wilt schalen of verslepen, ga dan naar </a:t>
            </a:r>
          </a:p>
          <a:p>
            <a:r>
              <a:rPr lang="nl-NL" sz="1000" b="1" dirty="0">
                <a:latin typeface="+mn-lt"/>
                <a:cs typeface="Arial" panose="020B0604020202020204" pitchFamily="34" charset="0"/>
              </a:rPr>
              <a:t>‘Hulpmiddelen voor afbeeldingen’ </a:t>
            </a:r>
          </a:p>
          <a:p>
            <a:r>
              <a:rPr lang="nl-NL" sz="1000" dirty="0">
                <a:latin typeface="+mn-lt"/>
                <a:cs typeface="Arial" panose="020B0604020202020204" pitchFamily="34" charset="0"/>
              </a:rPr>
              <a:t>en klik op </a:t>
            </a:r>
            <a:r>
              <a:rPr lang="nl-NL" sz="1000" b="1" dirty="0">
                <a:latin typeface="+mn-lt"/>
                <a:cs typeface="Arial" panose="020B0604020202020204" pitchFamily="34" charset="0"/>
              </a:rPr>
              <a:t>‘Bijsnijden’. </a:t>
            </a:r>
            <a:r>
              <a:rPr lang="nl-NL" sz="1000" dirty="0">
                <a:latin typeface="+mn-lt"/>
                <a:cs typeface="Arial" panose="020B0604020202020204" pitchFamily="34" charset="0"/>
              </a:rPr>
              <a:t>Met de witte bolletjes schaal je de afbeelding, met de zwarte haakjes schaal je het afbeeldingskader. </a:t>
            </a:r>
            <a:endParaRPr lang="en-US" sz="1000" dirty="0">
              <a:latin typeface="+mn-lt"/>
              <a:cs typeface="Arial" panose="020B0604020202020204" pitchFamily="34" charset="0"/>
            </a:endParaRPr>
          </a:p>
        </p:txBody>
      </p:sp>
      <p:pic>
        <p:nvPicPr>
          <p:cNvPr id="40" name="Picture 5">
            <a:extLst>
              <a:ext uri="{FF2B5EF4-FFF2-40B4-BE49-F238E27FC236}">
                <a16:creationId xmlns:a16="http://schemas.microsoft.com/office/drawing/2014/main" id="{040BA48D-125B-4304-B3D5-BC245FDDCE2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382241" y="3264214"/>
            <a:ext cx="271463"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3" name="TextBox 46">
            <a:extLst>
              <a:ext uri="{FF2B5EF4-FFF2-40B4-BE49-F238E27FC236}">
                <a16:creationId xmlns:a16="http://schemas.microsoft.com/office/drawing/2014/main" id="{3F368D08-D40E-4F7F-9166-57146C54B4FE}"/>
              </a:ext>
            </a:extLst>
          </p:cNvPr>
          <p:cNvSpPr txBox="1"/>
          <p:nvPr userDrawn="1"/>
        </p:nvSpPr>
        <p:spPr>
          <a:xfrm>
            <a:off x="3739472" y="3659037"/>
            <a:ext cx="2785649" cy="553998"/>
          </a:xfrm>
          <a:prstGeom prst="rect">
            <a:avLst/>
          </a:prstGeom>
          <a:noFill/>
        </p:spPr>
        <p:txBody>
          <a:bodyPr wrap="square" rtlCol="0">
            <a:spAutoFit/>
          </a:bodyPr>
          <a:lstStyle/>
          <a:p>
            <a:r>
              <a:rPr lang="nl-NL" sz="1000" dirty="0">
                <a:latin typeface="+mn-lt"/>
                <a:cs typeface="Arial" panose="020B0604020202020204" pitchFamily="34" charset="0"/>
              </a:rPr>
              <a:t>Howest stock Afbeeldingen kan je downloaden op</a:t>
            </a:r>
          </a:p>
          <a:p>
            <a:r>
              <a:rPr lang="nl-NL" sz="1000" dirty="0">
                <a:latin typeface="+mn-lt"/>
                <a:cs typeface="Arial" panose="020B0604020202020204" pitchFamily="34" charset="0"/>
              </a:rPr>
              <a:t> </a:t>
            </a:r>
            <a:r>
              <a:rPr lang="nl-BE" sz="1000" dirty="0">
                <a:latin typeface="+mn-lt"/>
                <a:hlinkClick r:id="rId4"/>
              </a:rPr>
              <a:t>https://www.flickr.com/photos/howestbe/albums</a:t>
            </a:r>
            <a:endParaRPr lang="nl-NL" sz="1000" dirty="0">
              <a:latin typeface="+mn-lt"/>
              <a:cs typeface="Arial" panose="020B0604020202020204" pitchFamily="34" charset="0"/>
            </a:endParaRPr>
          </a:p>
        </p:txBody>
      </p:sp>
      <p:sp>
        <p:nvSpPr>
          <p:cNvPr id="44" name="TextBox 36">
            <a:extLst>
              <a:ext uri="{FF2B5EF4-FFF2-40B4-BE49-F238E27FC236}">
                <a16:creationId xmlns:a16="http://schemas.microsoft.com/office/drawing/2014/main" id="{F1BAA920-A476-47C6-8DBB-C2C99C48688A}"/>
              </a:ext>
            </a:extLst>
          </p:cNvPr>
          <p:cNvSpPr txBox="1"/>
          <p:nvPr userDrawn="1"/>
        </p:nvSpPr>
        <p:spPr>
          <a:xfrm>
            <a:off x="3744719"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Afbeelding optimaliseren</a:t>
            </a:r>
            <a:endParaRPr lang="en-US" sz="1400" b="1" dirty="0">
              <a:solidFill>
                <a:schemeClr val="tx2"/>
              </a:solidFill>
              <a:latin typeface="+mn-lt"/>
              <a:cs typeface="Arial" panose="020B0604020202020204" pitchFamily="34" charset="0"/>
            </a:endParaRPr>
          </a:p>
        </p:txBody>
      </p:sp>
      <p:cxnSp>
        <p:nvCxnSpPr>
          <p:cNvPr id="45" name="Straight Connector 37">
            <a:extLst>
              <a:ext uri="{FF2B5EF4-FFF2-40B4-BE49-F238E27FC236}">
                <a16:creationId xmlns:a16="http://schemas.microsoft.com/office/drawing/2014/main" id="{7C043D1C-A8E6-4EC8-BA0D-36E15F1CEC1E}"/>
              </a:ext>
            </a:extLst>
          </p:cNvPr>
          <p:cNvCxnSpPr>
            <a:cxnSpLocks/>
          </p:cNvCxnSpPr>
          <p:nvPr userDrawn="1"/>
        </p:nvCxnSpPr>
        <p:spPr>
          <a:xfrm>
            <a:off x="3843206" y="2214279"/>
            <a:ext cx="2650606"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46" name="TextBox 38">
            <a:extLst>
              <a:ext uri="{FF2B5EF4-FFF2-40B4-BE49-F238E27FC236}">
                <a16:creationId xmlns:a16="http://schemas.microsoft.com/office/drawing/2014/main" id="{79C207DC-6067-44B0-A786-DD106419929F}"/>
              </a:ext>
            </a:extLst>
          </p:cNvPr>
          <p:cNvSpPr txBox="1"/>
          <p:nvPr userDrawn="1"/>
        </p:nvSpPr>
        <p:spPr>
          <a:xfrm>
            <a:off x="3743234" y="2275074"/>
            <a:ext cx="2737877" cy="1323439"/>
          </a:xfrm>
          <a:prstGeom prst="rect">
            <a:avLst/>
          </a:prstGeom>
          <a:noFill/>
        </p:spPr>
        <p:txBody>
          <a:bodyPr wrap="square" rtlCol="0">
            <a:spAutoFit/>
          </a:bodyPr>
          <a:lstStyle/>
          <a:p>
            <a:r>
              <a:rPr lang="nl-NL" sz="1000" dirty="0">
                <a:latin typeface="+mn-lt"/>
                <a:cs typeface="Arial" panose="020B0604020202020204" pitchFamily="34" charset="0"/>
              </a:rPr>
              <a:t>Afbeeldingen maken je PPT vaak heel groot, indien nodig kan je ze comprimeren door ze te selecteren naar </a:t>
            </a:r>
            <a:r>
              <a:rPr lang="nl-NL" sz="1000" b="1" dirty="0">
                <a:latin typeface="+mn-lt"/>
                <a:cs typeface="Arial" panose="020B0604020202020204" pitchFamily="34" charset="0"/>
              </a:rPr>
              <a:t>opmaak</a:t>
            </a:r>
            <a:r>
              <a:rPr lang="nl-NL" sz="1000" dirty="0">
                <a:latin typeface="+mn-lt"/>
                <a:cs typeface="Arial" panose="020B0604020202020204" pitchFamily="34" charset="0"/>
              </a:rPr>
              <a:t> te gaan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Daar kan je volgende optie vinden:</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r>
              <a:rPr lang="nl-NL" sz="1000" dirty="0">
                <a:latin typeface="+mn-lt"/>
                <a:cs typeface="Arial" panose="020B0604020202020204" pitchFamily="34" charset="0"/>
              </a:rPr>
              <a:t>Pas dit toe op enkel afbeelding of op allemaal.</a:t>
            </a:r>
          </a:p>
        </p:txBody>
      </p:sp>
      <p:pic>
        <p:nvPicPr>
          <p:cNvPr id="47" name="Afbeelding 46">
            <a:extLst>
              <a:ext uri="{FF2B5EF4-FFF2-40B4-BE49-F238E27FC236}">
                <a16:creationId xmlns:a16="http://schemas.microsoft.com/office/drawing/2014/main" id="{9624625B-2F92-4B10-AD60-3A18C86D1BE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256559" y="3117812"/>
            <a:ext cx="1685925" cy="219075"/>
          </a:xfrm>
          <a:prstGeom prst="rect">
            <a:avLst/>
          </a:prstGeom>
        </p:spPr>
      </p:pic>
      <p:sp>
        <p:nvSpPr>
          <p:cNvPr id="48" name="TextBox 36">
            <a:extLst>
              <a:ext uri="{FF2B5EF4-FFF2-40B4-BE49-F238E27FC236}">
                <a16:creationId xmlns:a16="http://schemas.microsoft.com/office/drawing/2014/main" id="{A7BF0C0F-7298-4E03-99DD-ACBA17F57C1E}"/>
              </a:ext>
            </a:extLst>
          </p:cNvPr>
          <p:cNvSpPr txBox="1"/>
          <p:nvPr userDrawn="1"/>
        </p:nvSpPr>
        <p:spPr>
          <a:xfrm>
            <a:off x="9297501"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Gebruik iconen /logo`s</a:t>
            </a:r>
            <a:endParaRPr lang="en-US" sz="1400" b="1" dirty="0">
              <a:solidFill>
                <a:schemeClr val="tx2"/>
              </a:solidFill>
              <a:latin typeface="+mn-lt"/>
              <a:cs typeface="Arial" panose="020B0604020202020204" pitchFamily="34" charset="0"/>
            </a:endParaRPr>
          </a:p>
        </p:txBody>
      </p:sp>
      <p:sp>
        <p:nvSpPr>
          <p:cNvPr id="50" name="TextBox 38">
            <a:extLst>
              <a:ext uri="{FF2B5EF4-FFF2-40B4-BE49-F238E27FC236}">
                <a16:creationId xmlns:a16="http://schemas.microsoft.com/office/drawing/2014/main" id="{20835A17-C1AD-4185-BDEC-29A8E07ACCF9}"/>
              </a:ext>
            </a:extLst>
          </p:cNvPr>
          <p:cNvSpPr txBox="1"/>
          <p:nvPr userDrawn="1"/>
        </p:nvSpPr>
        <p:spPr>
          <a:xfrm>
            <a:off x="9293556" y="2260350"/>
            <a:ext cx="2788533" cy="1631216"/>
          </a:xfrm>
          <a:prstGeom prst="rect">
            <a:avLst/>
          </a:prstGeom>
          <a:noFill/>
        </p:spPr>
        <p:txBody>
          <a:bodyPr wrap="square" rtlCol="0">
            <a:spAutoFit/>
          </a:bodyPr>
          <a:lstStyle/>
          <a:p>
            <a:r>
              <a:rPr lang="nl-NL" sz="1000" dirty="0">
                <a:latin typeface="+mn-lt"/>
                <a:cs typeface="Arial" panose="020B0604020202020204" pitchFamily="34" charset="0"/>
              </a:rPr>
              <a:t>Copier de iconen/logo`s vanuit de extra slides deze kunnen zonder kwaliteitsverlies vergroot en verkleind worden, maar zorg steeds dat dit uniform is (breedte en hoogte verhoudingen moeten gelijk blijven).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 </a:t>
            </a:r>
            <a:r>
              <a:rPr lang="nl-NL" sz="1000" b="1" dirty="0">
                <a:latin typeface="+mn-lt"/>
                <a:cs typeface="Arial" panose="020B0604020202020204" pitchFamily="34" charset="0"/>
              </a:rPr>
              <a:t>Sleep hiervoor aan de witte bolletjes op de hoeken maar hou SHIFT ingedrukt</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p:txBody>
      </p:sp>
      <p:sp>
        <p:nvSpPr>
          <p:cNvPr id="51" name="TextBox 36">
            <a:extLst>
              <a:ext uri="{FF2B5EF4-FFF2-40B4-BE49-F238E27FC236}">
                <a16:creationId xmlns:a16="http://schemas.microsoft.com/office/drawing/2014/main" id="{A49F9C38-87B6-450F-AEDC-3FCD28F601C2}"/>
              </a:ext>
            </a:extLst>
          </p:cNvPr>
          <p:cNvSpPr txBox="1"/>
          <p:nvPr userDrawn="1"/>
        </p:nvSpPr>
        <p:spPr>
          <a:xfrm>
            <a:off x="6519002" y="5696112"/>
            <a:ext cx="2376264" cy="523220"/>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Aanpassen datum en voettekst</a:t>
            </a:r>
            <a:endParaRPr lang="en-US" sz="1400" b="1" dirty="0">
              <a:solidFill>
                <a:schemeClr val="tx2"/>
              </a:solidFill>
              <a:latin typeface="+mn-lt"/>
              <a:cs typeface="Arial" panose="020B0604020202020204" pitchFamily="34" charset="0"/>
            </a:endParaRPr>
          </a:p>
        </p:txBody>
      </p:sp>
      <p:sp>
        <p:nvSpPr>
          <p:cNvPr id="53" name="TextBox 38">
            <a:extLst>
              <a:ext uri="{FF2B5EF4-FFF2-40B4-BE49-F238E27FC236}">
                <a16:creationId xmlns:a16="http://schemas.microsoft.com/office/drawing/2014/main" id="{B01ED82F-70A2-429E-B6BF-0F3557673A03}"/>
              </a:ext>
            </a:extLst>
          </p:cNvPr>
          <p:cNvSpPr txBox="1"/>
          <p:nvPr userDrawn="1"/>
        </p:nvSpPr>
        <p:spPr>
          <a:xfrm>
            <a:off x="6510860" y="6436655"/>
            <a:ext cx="2759700" cy="1938992"/>
          </a:xfrm>
          <a:prstGeom prst="rect">
            <a:avLst/>
          </a:prstGeom>
          <a:noFill/>
        </p:spPr>
        <p:txBody>
          <a:bodyPr wrap="square" rtlCol="0">
            <a:spAutoFit/>
          </a:bodyPr>
          <a:lstStyle/>
          <a:p>
            <a:r>
              <a:rPr lang="nl-NL" sz="1000" dirty="0">
                <a:latin typeface="+mn-lt"/>
                <a:cs typeface="Arial" panose="020B0604020202020204" pitchFamily="34" charset="0"/>
              </a:rPr>
              <a:t>Pas de voettekst niet rechtstreeks aan maar ga via invoegen en klik op:</a:t>
            </a: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endParaRPr lang="nl-NL" sz="1000" b="1" dirty="0">
              <a:latin typeface="+mn-lt"/>
              <a:cs typeface="Arial" panose="020B0604020202020204" pitchFamily="34" charset="0"/>
            </a:endParaRPr>
          </a:p>
          <a:p>
            <a:r>
              <a:rPr lang="nl-NL" sz="1000" b="0" dirty="0">
                <a:latin typeface="+mn-lt"/>
                <a:cs typeface="Arial" panose="020B0604020202020204" pitchFamily="34" charset="0"/>
              </a:rPr>
              <a:t>Daar kan je deze aanpassen en toepassen op de slide of op alle slides.</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p:txBody>
      </p:sp>
      <p:pic>
        <p:nvPicPr>
          <p:cNvPr id="54" name="Afbeelding 53">
            <a:extLst>
              <a:ext uri="{FF2B5EF4-FFF2-40B4-BE49-F238E27FC236}">
                <a16:creationId xmlns:a16="http://schemas.microsoft.com/office/drawing/2014/main" id="{B1027754-1E8B-4EB4-A7C1-3942817B5059}"/>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693592" y="6936447"/>
            <a:ext cx="527417" cy="574649"/>
          </a:xfrm>
          <a:prstGeom prst="rect">
            <a:avLst/>
          </a:prstGeom>
        </p:spPr>
      </p:pic>
      <p:sp>
        <p:nvSpPr>
          <p:cNvPr id="55" name="TextBox 46">
            <a:extLst>
              <a:ext uri="{FF2B5EF4-FFF2-40B4-BE49-F238E27FC236}">
                <a16:creationId xmlns:a16="http://schemas.microsoft.com/office/drawing/2014/main" id="{1811EA10-E46A-4FD9-BEB9-88794940FB36}"/>
              </a:ext>
            </a:extLst>
          </p:cNvPr>
          <p:cNvSpPr txBox="1"/>
          <p:nvPr userDrawn="1"/>
        </p:nvSpPr>
        <p:spPr>
          <a:xfrm>
            <a:off x="14860914" y="7140510"/>
            <a:ext cx="2752302" cy="707886"/>
          </a:xfrm>
          <a:prstGeom prst="rect">
            <a:avLst/>
          </a:prstGeom>
          <a:noFill/>
        </p:spPr>
        <p:txBody>
          <a:bodyPr wrap="square" rtlCol="0">
            <a:spAutoFit/>
          </a:bodyPr>
          <a:lstStyle/>
          <a:p>
            <a:r>
              <a:rPr lang="nl-NL" sz="1000" dirty="0">
                <a:latin typeface="+mn-lt"/>
                <a:cs typeface="Arial" panose="020B0604020202020204" pitchFamily="34" charset="0"/>
              </a:rPr>
              <a:t>Indien je per ongeluk elementen verschoven hebt in de </a:t>
            </a:r>
            <a:r>
              <a:rPr lang="nl-NL" sz="1000" dirty="0" err="1">
                <a:latin typeface="+mn-lt"/>
                <a:cs typeface="Arial" panose="020B0604020202020204" pitchFamily="34" charset="0"/>
              </a:rPr>
              <a:t>layout</a:t>
            </a:r>
            <a:r>
              <a:rPr lang="nl-NL" sz="1000" dirty="0">
                <a:latin typeface="+mn-lt"/>
                <a:cs typeface="Arial" panose="020B0604020202020204" pitchFamily="34" charset="0"/>
              </a:rPr>
              <a:t>, pas opnieuw de juiste template toe:</a:t>
            </a:r>
          </a:p>
          <a:p>
            <a:endParaRPr lang="nl-NL" sz="1000" b="1" dirty="0">
              <a:latin typeface="+mn-lt"/>
              <a:cs typeface="Arial" panose="020B0604020202020204" pitchFamily="34" charset="0"/>
            </a:endParaRPr>
          </a:p>
          <a:p>
            <a:r>
              <a:rPr lang="nl-NL" sz="1000" b="1" dirty="0">
                <a:latin typeface="+mn-lt"/>
                <a:cs typeface="Arial" panose="020B0604020202020204" pitchFamily="34" charset="0"/>
              </a:rPr>
              <a:t> (rechtsklikken op de slide &gt; indeling)</a:t>
            </a:r>
          </a:p>
        </p:txBody>
      </p:sp>
      <p:sp>
        <p:nvSpPr>
          <p:cNvPr id="56" name="TextBox 36">
            <a:extLst>
              <a:ext uri="{FF2B5EF4-FFF2-40B4-BE49-F238E27FC236}">
                <a16:creationId xmlns:a16="http://schemas.microsoft.com/office/drawing/2014/main" id="{C65E0A94-0AE2-4BF0-94F3-981F51FDAD58}"/>
              </a:ext>
            </a:extLst>
          </p:cNvPr>
          <p:cNvSpPr txBox="1"/>
          <p:nvPr userDrawn="1"/>
        </p:nvSpPr>
        <p:spPr>
          <a:xfrm>
            <a:off x="14856440" y="640785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Reset </a:t>
            </a:r>
            <a:r>
              <a:rPr lang="nl-NL" sz="1400" b="1" dirty="0" err="1">
                <a:solidFill>
                  <a:schemeClr val="tx2"/>
                </a:solidFill>
                <a:latin typeface="+mn-lt"/>
                <a:cs typeface="Arial" panose="020B0604020202020204" pitchFamily="34" charset="0"/>
              </a:rPr>
              <a:t>layout</a:t>
            </a:r>
            <a:endParaRPr lang="en-US" sz="1400" b="1" dirty="0">
              <a:solidFill>
                <a:schemeClr val="tx2"/>
              </a:solidFill>
              <a:latin typeface="+mn-lt"/>
              <a:cs typeface="Arial" panose="020B0604020202020204" pitchFamily="34" charset="0"/>
            </a:endParaRPr>
          </a:p>
        </p:txBody>
      </p:sp>
      <p:cxnSp>
        <p:nvCxnSpPr>
          <p:cNvPr id="57" name="Straight Connector 37">
            <a:extLst>
              <a:ext uri="{FF2B5EF4-FFF2-40B4-BE49-F238E27FC236}">
                <a16:creationId xmlns:a16="http://schemas.microsoft.com/office/drawing/2014/main" id="{31B0A778-7F67-4F32-A787-07E1420116D2}"/>
              </a:ext>
            </a:extLst>
          </p:cNvPr>
          <p:cNvCxnSpPr>
            <a:cxnSpLocks/>
          </p:cNvCxnSpPr>
          <p:nvPr userDrawn="1"/>
        </p:nvCxnSpPr>
        <p:spPr>
          <a:xfrm>
            <a:off x="14941583" y="7080206"/>
            <a:ext cx="2658217"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3" name="Tekstvak 2">
            <a:extLst>
              <a:ext uri="{FF2B5EF4-FFF2-40B4-BE49-F238E27FC236}">
                <a16:creationId xmlns:a16="http://schemas.microsoft.com/office/drawing/2014/main" id="{A83EF73B-00D5-4305-8A60-F766C7797476}"/>
              </a:ext>
            </a:extLst>
          </p:cNvPr>
          <p:cNvSpPr txBox="1"/>
          <p:nvPr userDrawn="1"/>
        </p:nvSpPr>
        <p:spPr>
          <a:xfrm>
            <a:off x="998692" y="825823"/>
            <a:ext cx="11377048" cy="677108"/>
          </a:xfrm>
          <a:prstGeom prst="rect">
            <a:avLst/>
          </a:prstGeom>
          <a:noFill/>
        </p:spPr>
        <p:txBody>
          <a:bodyPr wrap="square" lIns="0" tIns="0" rIns="0" bIns="0" rtlCol="0">
            <a:spAutoFit/>
          </a:bodyPr>
          <a:lstStyle/>
          <a:p>
            <a:r>
              <a:rPr lang="nl-NL" sz="4400" dirty="0">
                <a:latin typeface="Arial Rounded MT Bold" panose="020F0704030504030204" pitchFamily="34" charset="0"/>
              </a:rPr>
              <a:t>Gebruik Howest template </a:t>
            </a:r>
            <a:r>
              <a:rPr lang="nl-NL" sz="1100" dirty="0">
                <a:latin typeface="Arial Rounded MT Bold" panose="020F0704030504030204" pitchFamily="34" charset="0"/>
              </a:rPr>
              <a:t>versie 1.0</a:t>
            </a:r>
            <a:endParaRPr lang="nl-BE" sz="1100" dirty="0">
              <a:latin typeface="Arial Rounded MT Bold" panose="020F0704030504030204" pitchFamily="34" charset="0"/>
            </a:endParaRPr>
          </a:p>
        </p:txBody>
      </p:sp>
      <p:sp>
        <p:nvSpPr>
          <p:cNvPr id="58" name="TextBox 5">
            <a:extLst>
              <a:ext uri="{FF2B5EF4-FFF2-40B4-BE49-F238E27FC236}">
                <a16:creationId xmlns:a16="http://schemas.microsoft.com/office/drawing/2014/main" id="{0EE007A9-4C6B-4E19-8BD5-A5B91873D589}"/>
              </a:ext>
            </a:extLst>
          </p:cNvPr>
          <p:cNvSpPr txBox="1"/>
          <p:nvPr userDrawn="1"/>
        </p:nvSpPr>
        <p:spPr>
          <a:xfrm>
            <a:off x="6527017"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Tekst niveaus</a:t>
            </a:r>
            <a:endParaRPr lang="en-US" sz="1400" b="1" dirty="0">
              <a:solidFill>
                <a:schemeClr val="tx2"/>
              </a:solidFill>
              <a:latin typeface="+mn-lt"/>
              <a:cs typeface="Arial" panose="020B0604020202020204" pitchFamily="34" charset="0"/>
            </a:endParaRPr>
          </a:p>
        </p:txBody>
      </p:sp>
      <p:sp>
        <p:nvSpPr>
          <p:cNvPr id="62" name="TextBox 10">
            <a:extLst>
              <a:ext uri="{FF2B5EF4-FFF2-40B4-BE49-F238E27FC236}">
                <a16:creationId xmlns:a16="http://schemas.microsoft.com/office/drawing/2014/main" id="{31597EE0-D92E-4F12-9898-CE26C4965B73}"/>
              </a:ext>
            </a:extLst>
          </p:cNvPr>
          <p:cNvSpPr txBox="1"/>
          <p:nvPr userDrawn="1"/>
        </p:nvSpPr>
        <p:spPr>
          <a:xfrm>
            <a:off x="6525467" y="2250825"/>
            <a:ext cx="2766076" cy="400110"/>
          </a:xfrm>
          <a:prstGeom prst="rect">
            <a:avLst/>
          </a:prstGeom>
          <a:noFill/>
        </p:spPr>
        <p:txBody>
          <a:bodyPr wrap="square" rtlCol="0">
            <a:spAutoFit/>
          </a:bodyPr>
          <a:lstStyle/>
          <a:p>
            <a:r>
              <a:rPr lang="nl-BE" sz="1000" dirty="0"/>
              <a:t>Titelfont is </a:t>
            </a:r>
            <a:r>
              <a:rPr lang="nl-BE" sz="1000" dirty="0" err="1"/>
              <a:t>Arial</a:t>
            </a:r>
            <a:r>
              <a:rPr lang="nl-BE" sz="1000" dirty="0"/>
              <a:t> </a:t>
            </a:r>
            <a:r>
              <a:rPr lang="nl-BE" sz="1000" dirty="0" err="1"/>
              <a:t>Rounded</a:t>
            </a:r>
            <a:r>
              <a:rPr lang="nl-BE" sz="1000" dirty="0"/>
              <a:t> MT </a:t>
            </a:r>
            <a:r>
              <a:rPr lang="nl-BE" sz="1000" dirty="0" err="1"/>
              <a:t>Bold</a:t>
            </a:r>
            <a:endParaRPr lang="nl-BE" sz="1000" dirty="0"/>
          </a:p>
          <a:p>
            <a:r>
              <a:rPr lang="en-US" sz="1000" dirty="0" err="1"/>
              <a:t>Daarnaast</a:t>
            </a:r>
            <a:r>
              <a:rPr lang="en-US" sz="1000" dirty="0"/>
              <a:t> </a:t>
            </a:r>
            <a:r>
              <a:rPr lang="en-US" sz="1000" dirty="0" err="1"/>
              <a:t>voor</a:t>
            </a:r>
            <a:r>
              <a:rPr lang="en-US" sz="1000" dirty="0"/>
              <a:t> </a:t>
            </a:r>
            <a:r>
              <a:rPr lang="en-US" sz="1000" dirty="0" err="1"/>
              <a:t>tekst</a:t>
            </a:r>
            <a:r>
              <a:rPr lang="en-US" sz="1000" dirty="0"/>
              <a:t> Calibri </a:t>
            </a:r>
            <a:r>
              <a:rPr lang="en-US" sz="1000" dirty="0" err="1"/>
              <a:t>gebruiken</a:t>
            </a:r>
            <a:endParaRPr lang="en-US" sz="1000" dirty="0"/>
          </a:p>
        </p:txBody>
      </p:sp>
      <p:sp>
        <p:nvSpPr>
          <p:cNvPr id="66" name="TextBox 15">
            <a:extLst>
              <a:ext uri="{FF2B5EF4-FFF2-40B4-BE49-F238E27FC236}">
                <a16:creationId xmlns:a16="http://schemas.microsoft.com/office/drawing/2014/main" id="{B726A7B0-FC55-4FD2-B93B-47F52DFE16C4}"/>
              </a:ext>
            </a:extLst>
          </p:cNvPr>
          <p:cNvSpPr txBox="1"/>
          <p:nvPr userDrawn="1"/>
        </p:nvSpPr>
        <p:spPr>
          <a:xfrm>
            <a:off x="6512729" y="2952175"/>
            <a:ext cx="1376953" cy="246221"/>
          </a:xfrm>
          <a:prstGeom prst="rect">
            <a:avLst/>
          </a:prstGeom>
          <a:noFill/>
        </p:spPr>
        <p:txBody>
          <a:bodyPr wrap="square" rtlCol="0">
            <a:spAutoFit/>
          </a:bodyPr>
          <a:lstStyle/>
          <a:p>
            <a:r>
              <a:rPr lang="nl-NL" sz="1000" b="1" dirty="0">
                <a:solidFill>
                  <a:schemeClr val="tx2"/>
                </a:solidFill>
                <a:latin typeface="Arial" panose="020B0604020202020204" pitchFamily="34" charset="0"/>
                <a:cs typeface="Arial" panose="020B0604020202020204" pitchFamily="34" charset="0"/>
              </a:rPr>
              <a:t>Tekstgroottes</a:t>
            </a:r>
            <a:endParaRPr lang="en-US" sz="1000" b="1" dirty="0">
              <a:solidFill>
                <a:schemeClr val="tx2"/>
              </a:solidFill>
              <a:latin typeface="Arial" panose="020B0604020202020204" pitchFamily="34" charset="0"/>
              <a:cs typeface="Arial" panose="020B0604020202020204" pitchFamily="34" charset="0"/>
            </a:endParaRPr>
          </a:p>
        </p:txBody>
      </p:sp>
      <p:sp>
        <p:nvSpPr>
          <p:cNvPr id="67" name="TextBox 16">
            <a:extLst>
              <a:ext uri="{FF2B5EF4-FFF2-40B4-BE49-F238E27FC236}">
                <a16:creationId xmlns:a16="http://schemas.microsoft.com/office/drawing/2014/main" id="{B45A2199-B972-4A30-9A14-4D403AB25F33}"/>
              </a:ext>
            </a:extLst>
          </p:cNvPr>
          <p:cNvSpPr txBox="1"/>
          <p:nvPr userDrawn="1"/>
        </p:nvSpPr>
        <p:spPr>
          <a:xfrm>
            <a:off x="6869009" y="3752065"/>
            <a:ext cx="1854206" cy="246221"/>
          </a:xfrm>
          <a:prstGeom prst="rect">
            <a:avLst/>
          </a:prstGeom>
          <a:noFill/>
        </p:spPr>
        <p:txBody>
          <a:bodyPr wrap="square" rtlCol="0">
            <a:spAutoFit/>
          </a:bodyPr>
          <a:lstStyle/>
          <a:p>
            <a:r>
              <a:rPr lang="nl-NL" sz="1000" dirty="0">
                <a:latin typeface="+mj-lt"/>
                <a:cs typeface="Arial" panose="020B0604020202020204" pitchFamily="34" charset="0"/>
              </a:rPr>
              <a:t>Platte tekst (36 </a:t>
            </a:r>
            <a:r>
              <a:rPr lang="nl-NL" sz="1000" dirty="0" err="1">
                <a:latin typeface="+mj-lt"/>
                <a:cs typeface="Arial" panose="020B0604020202020204" pitchFamily="34" charset="0"/>
              </a:rPr>
              <a:t>pt</a:t>
            </a:r>
            <a:r>
              <a:rPr lang="nl-NL" sz="1000" dirty="0">
                <a:latin typeface="+mj-lt"/>
                <a:cs typeface="Arial" panose="020B0604020202020204" pitchFamily="34" charset="0"/>
              </a:rPr>
              <a:t>.)</a:t>
            </a:r>
            <a:endParaRPr lang="en-US" sz="1000" dirty="0">
              <a:latin typeface="+mj-lt"/>
              <a:cs typeface="Arial" panose="020B0604020202020204" pitchFamily="34" charset="0"/>
            </a:endParaRPr>
          </a:p>
        </p:txBody>
      </p:sp>
      <p:sp>
        <p:nvSpPr>
          <p:cNvPr id="68" name="TextBox 17">
            <a:extLst>
              <a:ext uri="{FF2B5EF4-FFF2-40B4-BE49-F238E27FC236}">
                <a16:creationId xmlns:a16="http://schemas.microsoft.com/office/drawing/2014/main" id="{3DCF2DEA-CE41-45EC-9BEC-E689AE264D8C}"/>
              </a:ext>
            </a:extLst>
          </p:cNvPr>
          <p:cNvSpPr txBox="1"/>
          <p:nvPr userDrawn="1"/>
        </p:nvSpPr>
        <p:spPr>
          <a:xfrm>
            <a:off x="6866337" y="4021905"/>
            <a:ext cx="1854206" cy="246221"/>
          </a:xfrm>
          <a:prstGeom prst="rect">
            <a:avLst/>
          </a:prstGeom>
          <a:noFill/>
        </p:spPr>
        <p:txBody>
          <a:bodyPr wrap="square" rtlCol="0">
            <a:spAutoFit/>
          </a:bodyPr>
          <a:lstStyle/>
          <a:p>
            <a:pPr marL="171450" indent="-171450">
              <a:buFont typeface="Arial" panose="020B0604020202020204" pitchFamily="34" charset="0"/>
              <a:buChar char="•"/>
            </a:pPr>
            <a:r>
              <a:rPr lang="nl-NL" sz="1000" dirty="0" err="1">
                <a:latin typeface="+mj-lt"/>
                <a:cs typeface="Arial" panose="020B0604020202020204" pitchFamily="34" charset="0"/>
              </a:rPr>
              <a:t>Bullet</a:t>
            </a:r>
            <a:r>
              <a:rPr lang="nl-NL" sz="1000" dirty="0">
                <a:latin typeface="+mj-lt"/>
                <a:cs typeface="Arial" panose="020B0604020202020204" pitchFamily="34" charset="0"/>
              </a:rPr>
              <a:t> (36 </a:t>
            </a:r>
            <a:r>
              <a:rPr lang="nl-NL" sz="1000" dirty="0" err="1">
                <a:latin typeface="+mj-lt"/>
                <a:cs typeface="Arial" panose="020B0604020202020204" pitchFamily="34" charset="0"/>
              </a:rPr>
              <a:t>pt</a:t>
            </a:r>
            <a:r>
              <a:rPr lang="nl-NL" sz="1000" dirty="0">
                <a:latin typeface="+mj-lt"/>
                <a:cs typeface="Arial" panose="020B0604020202020204" pitchFamily="34" charset="0"/>
              </a:rPr>
              <a:t>.)</a:t>
            </a:r>
            <a:endParaRPr lang="en-US" sz="1000" dirty="0">
              <a:latin typeface="+mj-lt"/>
              <a:cs typeface="Arial" panose="020B0604020202020204" pitchFamily="34" charset="0"/>
            </a:endParaRPr>
          </a:p>
        </p:txBody>
      </p:sp>
      <p:sp>
        <p:nvSpPr>
          <p:cNvPr id="69" name="TextBox 18">
            <a:extLst>
              <a:ext uri="{FF2B5EF4-FFF2-40B4-BE49-F238E27FC236}">
                <a16:creationId xmlns:a16="http://schemas.microsoft.com/office/drawing/2014/main" id="{24DD9C80-0A47-4BD6-9C48-115A5ED8F097}"/>
              </a:ext>
            </a:extLst>
          </p:cNvPr>
          <p:cNvSpPr txBox="1"/>
          <p:nvPr userDrawn="1"/>
        </p:nvSpPr>
        <p:spPr>
          <a:xfrm>
            <a:off x="6952508" y="4321748"/>
            <a:ext cx="1693619" cy="246221"/>
          </a:xfrm>
          <a:prstGeom prst="rect">
            <a:avLst/>
          </a:prstGeom>
          <a:noFill/>
        </p:spPr>
        <p:txBody>
          <a:bodyPr wrap="square" rtlCol="0">
            <a:spAutoFit/>
          </a:bodyPr>
          <a:lstStyle/>
          <a:p>
            <a:pPr marL="360363" lvl="1" indent="-180975">
              <a:buFont typeface="Arial" panose="020B0604020202020204" pitchFamily="34" charset="0"/>
              <a:buChar char="•"/>
            </a:pPr>
            <a:r>
              <a:rPr lang="nl-NL" sz="1000" dirty="0">
                <a:latin typeface="+mj-lt"/>
                <a:cs typeface="Arial" panose="020B0604020202020204" pitchFamily="34" charset="0"/>
              </a:rPr>
              <a:t>Sub </a:t>
            </a:r>
            <a:r>
              <a:rPr lang="nl-NL" sz="1000" dirty="0" err="1">
                <a:latin typeface="+mj-lt"/>
                <a:cs typeface="Arial" panose="020B0604020202020204" pitchFamily="34" charset="0"/>
              </a:rPr>
              <a:t>Bullet</a:t>
            </a:r>
            <a:r>
              <a:rPr lang="nl-NL" sz="1000" dirty="0">
                <a:latin typeface="+mj-lt"/>
                <a:cs typeface="Arial" panose="020B0604020202020204" pitchFamily="34" charset="0"/>
              </a:rPr>
              <a:t> (30 </a:t>
            </a:r>
            <a:r>
              <a:rPr lang="nl-NL" sz="1000" dirty="0" err="1">
                <a:latin typeface="+mj-lt"/>
                <a:cs typeface="Arial" panose="020B0604020202020204" pitchFamily="34" charset="0"/>
              </a:rPr>
              <a:t>pt</a:t>
            </a:r>
            <a:r>
              <a:rPr lang="nl-NL" sz="1000" dirty="0">
                <a:latin typeface="+mj-lt"/>
                <a:cs typeface="Arial" panose="020B0604020202020204" pitchFamily="34" charset="0"/>
              </a:rPr>
              <a:t>.)</a:t>
            </a:r>
            <a:endParaRPr lang="en-US" sz="1000" dirty="0">
              <a:latin typeface="+mj-lt"/>
              <a:cs typeface="Arial" panose="020B0604020202020204" pitchFamily="34" charset="0"/>
            </a:endParaRPr>
          </a:p>
        </p:txBody>
      </p:sp>
      <p:sp>
        <p:nvSpPr>
          <p:cNvPr id="70" name="TextBox 19">
            <a:extLst>
              <a:ext uri="{FF2B5EF4-FFF2-40B4-BE49-F238E27FC236}">
                <a16:creationId xmlns:a16="http://schemas.microsoft.com/office/drawing/2014/main" id="{CAEC4801-5397-41B9-9E72-5DDEA520036D}"/>
              </a:ext>
            </a:extLst>
          </p:cNvPr>
          <p:cNvSpPr txBox="1"/>
          <p:nvPr userDrawn="1"/>
        </p:nvSpPr>
        <p:spPr>
          <a:xfrm>
            <a:off x="6952508" y="4628174"/>
            <a:ext cx="1693619" cy="246221"/>
          </a:xfrm>
          <a:prstGeom prst="rect">
            <a:avLst/>
          </a:prstGeom>
          <a:noFill/>
        </p:spPr>
        <p:txBody>
          <a:bodyPr wrap="square" rtlCol="0">
            <a:spAutoFit/>
          </a:bodyPr>
          <a:lstStyle/>
          <a:p>
            <a:r>
              <a:rPr lang="nl-NL" sz="1000" b="1" dirty="0">
                <a:solidFill>
                  <a:schemeClr val="tx2"/>
                </a:solidFill>
                <a:latin typeface="+mj-lt"/>
                <a:cs typeface="Arial" panose="020B0604020202020204" pitchFamily="34" charset="0"/>
              </a:rPr>
              <a:t>Kopje (24 </a:t>
            </a:r>
            <a:r>
              <a:rPr lang="nl-NL" sz="1000" b="1" dirty="0" err="1">
                <a:solidFill>
                  <a:schemeClr val="tx2"/>
                </a:solidFill>
                <a:latin typeface="+mj-lt"/>
                <a:cs typeface="Arial" panose="020B0604020202020204" pitchFamily="34" charset="0"/>
              </a:rPr>
              <a:t>pt</a:t>
            </a:r>
            <a:r>
              <a:rPr lang="nl-NL" sz="1000" b="1" dirty="0">
                <a:solidFill>
                  <a:schemeClr val="tx2"/>
                </a:solidFill>
                <a:latin typeface="+mj-lt"/>
                <a:cs typeface="Arial" panose="020B0604020202020204" pitchFamily="34" charset="0"/>
              </a:rPr>
              <a:t>)</a:t>
            </a:r>
            <a:endParaRPr lang="en-US" sz="1000" b="1" dirty="0">
              <a:solidFill>
                <a:schemeClr val="tx2"/>
              </a:solidFill>
              <a:latin typeface="+mj-lt"/>
              <a:cs typeface="Arial" panose="020B0604020202020204" pitchFamily="34" charset="0"/>
            </a:endParaRPr>
          </a:p>
        </p:txBody>
      </p:sp>
      <p:sp>
        <p:nvSpPr>
          <p:cNvPr id="71" name="TextBox 20">
            <a:extLst>
              <a:ext uri="{FF2B5EF4-FFF2-40B4-BE49-F238E27FC236}">
                <a16:creationId xmlns:a16="http://schemas.microsoft.com/office/drawing/2014/main" id="{D9D1C5E5-2606-4C2B-AD14-1AC2583A5B60}"/>
              </a:ext>
            </a:extLst>
          </p:cNvPr>
          <p:cNvSpPr txBox="1"/>
          <p:nvPr userDrawn="1"/>
        </p:nvSpPr>
        <p:spPr>
          <a:xfrm>
            <a:off x="6942268" y="4934969"/>
            <a:ext cx="1693619" cy="246221"/>
          </a:xfrm>
          <a:prstGeom prst="rect">
            <a:avLst/>
          </a:prstGeom>
          <a:noFill/>
        </p:spPr>
        <p:txBody>
          <a:bodyPr wrap="square" rtlCol="0">
            <a:spAutoFit/>
          </a:bodyPr>
          <a:lstStyle/>
          <a:p>
            <a:r>
              <a:rPr lang="nl-NL" sz="1000" i="1" dirty="0">
                <a:solidFill>
                  <a:schemeClr val="tx2"/>
                </a:solidFill>
                <a:latin typeface="+mj-lt"/>
                <a:cs typeface="Arial" panose="020B0604020202020204" pitchFamily="34" charset="0"/>
              </a:rPr>
              <a:t>Kopje (16 </a:t>
            </a:r>
            <a:r>
              <a:rPr lang="nl-NL" sz="1000" i="1" dirty="0" err="1">
                <a:solidFill>
                  <a:schemeClr val="tx2"/>
                </a:solidFill>
                <a:latin typeface="+mj-lt"/>
                <a:cs typeface="Arial" panose="020B0604020202020204" pitchFamily="34" charset="0"/>
              </a:rPr>
              <a:t>pt</a:t>
            </a:r>
            <a:r>
              <a:rPr lang="nl-NL" sz="1000" i="1" dirty="0">
                <a:solidFill>
                  <a:schemeClr val="tx2"/>
                </a:solidFill>
                <a:latin typeface="+mj-lt"/>
                <a:cs typeface="Arial" panose="020B0604020202020204" pitchFamily="34" charset="0"/>
              </a:rPr>
              <a:t>)</a:t>
            </a:r>
            <a:endParaRPr lang="en-US" sz="1000" i="1" dirty="0">
              <a:solidFill>
                <a:schemeClr val="tx2"/>
              </a:solidFill>
              <a:latin typeface="+mj-lt"/>
              <a:cs typeface="Arial" panose="020B0604020202020204" pitchFamily="34" charset="0"/>
            </a:endParaRPr>
          </a:p>
        </p:txBody>
      </p:sp>
      <p:grpSp>
        <p:nvGrpSpPr>
          <p:cNvPr id="72" name="Group 21">
            <a:extLst>
              <a:ext uri="{FF2B5EF4-FFF2-40B4-BE49-F238E27FC236}">
                <a16:creationId xmlns:a16="http://schemas.microsoft.com/office/drawing/2014/main" id="{DCA6FBB8-0B5B-4B20-A40A-69E72333338B}"/>
              </a:ext>
            </a:extLst>
          </p:cNvPr>
          <p:cNvGrpSpPr/>
          <p:nvPr userDrawn="1"/>
        </p:nvGrpSpPr>
        <p:grpSpPr>
          <a:xfrm>
            <a:off x="6610470" y="3730564"/>
            <a:ext cx="288032" cy="276999"/>
            <a:chOff x="12492689" y="2721406"/>
            <a:chExt cx="288032" cy="276999"/>
          </a:xfrm>
          <a:solidFill>
            <a:srgbClr val="44C8F5"/>
          </a:solidFill>
        </p:grpSpPr>
        <p:sp>
          <p:nvSpPr>
            <p:cNvPr id="73" name="Rectangle 22">
              <a:extLst>
                <a:ext uri="{FF2B5EF4-FFF2-40B4-BE49-F238E27FC236}">
                  <a16:creationId xmlns:a16="http://schemas.microsoft.com/office/drawing/2014/main" id="{3303F621-D257-4446-9687-E7B2F2A348BB}"/>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4" name="TextBox 23">
              <a:extLst>
                <a:ext uri="{FF2B5EF4-FFF2-40B4-BE49-F238E27FC236}">
                  <a16:creationId xmlns:a16="http://schemas.microsoft.com/office/drawing/2014/main" id="{638D987B-415A-4A7F-B50E-3D051A5A2279}"/>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1</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75" name="Group 24">
            <a:extLst>
              <a:ext uri="{FF2B5EF4-FFF2-40B4-BE49-F238E27FC236}">
                <a16:creationId xmlns:a16="http://schemas.microsoft.com/office/drawing/2014/main" id="{BCA00273-5CEB-457A-B685-1DA8F51D1E49}"/>
              </a:ext>
            </a:extLst>
          </p:cNvPr>
          <p:cNvGrpSpPr/>
          <p:nvPr userDrawn="1"/>
        </p:nvGrpSpPr>
        <p:grpSpPr>
          <a:xfrm>
            <a:off x="6609883" y="4024410"/>
            <a:ext cx="288032" cy="276999"/>
            <a:chOff x="12492689" y="2721406"/>
            <a:chExt cx="288032" cy="276999"/>
          </a:xfrm>
          <a:solidFill>
            <a:srgbClr val="44C8F5"/>
          </a:solidFill>
        </p:grpSpPr>
        <p:sp>
          <p:nvSpPr>
            <p:cNvPr id="76" name="Rectangle 25">
              <a:extLst>
                <a:ext uri="{FF2B5EF4-FFF2-40B4-BE49-F238E27FC236}">
                  <a16:creationId xmlns:a16="http://schemas.microsoft.com/office/drawing/2014/main" id="{9BE469DF-3E44-4806-BC3E-332EC0E9A62E}"/>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7" name="TextBox 26">
              <a:extLst>
                <a:ext uri="{FF2B5EF4-FFF2-40B4-BE49-F238E27FC236}">
                  <a16:creationId xmlns:a16="http://schemas.microsoft.com/office/drawing/2014/main" id="{FA9897B3-A75D-4D9B-8C4C-11A1188D6182}"/>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2</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78" name="Group 27">
            <a:extLst>
              <a:ext uri="{FF2B5EF4-FFF2-40B4-BE49-F238E27FC236}">
                <a16:creationId xmlns:a16="http://schemas.microsoft.com/office/drawing/2014/main" id="{E6820C75-E2AB-4C6C-B67B-ED4C50FDF6F2}"/>
              </a:ext>
            </a:extLst>
          </p:cNvPr>
          <p:cNvGrpSpPr/>
          <p:nvPr userDrawn="1"/>
        </p:nvGrpSpPr>
        <p:grpSpPr>
          <a:xfrm>
            <a:off x="6610470" y="4321748"/>
            <a:ext cx="288032" cy="276999"/>
            <a:chOff x="12492689" y="2721406"/>
            <a:chExt cx="288032" cy="276999"/>
          </a:xfrm>
          <a:solidFill>
            <a:srgbClr val="44C8F5"/>
          </a:solidFill>
        </p:grpSpPr>
        <p:sp>
          <p:nvSpPr>
            <p:cNvPr id="79" name="Rectangle 28">
              <a:extLst>
                <a:ext uri="{FF2B5EF4-FFF2-40B4-BE49-F238E27FC236}">
                  <a16:creationId xmlns:a16="http://schemas.microsoft.com/office/drawing/2014/main" id="{34F4BD05-AF9E-4547-8D4D-A8FE59DADE92}"/>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0" name="TextBox 29">
              <a:extLst>
                <a:ext uri="{FF2B5EF4-FFF2-40B4-BE49-F238E27FC236}">
                  <a16:creationId xmlns:a16="http://schemas.microsoft.com/office/drawing/2014/main" id="{03C54032-59B5-401F-8867-DAD8B493A21D}"/>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3</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81" name="Group 30">
            <a:extLst>
              <a:ext uri="{FF2B5EF4-FFF2-40B4-BE49-F238E27FC236}">
                <a16:creationId xmlns:a16="http://schemas.microsoft.com/office/drawing/2014/main" id="{3B0AE87D-B7D1-4FB1-BB7C-FBCC97F67006}"/>
              </a:ext>
            </a:extLst>
          </p:cNvPr>
          <p:cNvGrpSpPr/>
          <p:nvPr userDrawn="1"/>
        </p:nvGrpSpPr>
        <p:grpSpPr>
          <a:xfrm>
            <a:off x="6610470" y="4628174"/>
            <a:ext cx="288032" cy="276999"/>
            <a:chOff x="12492689" y="2721406"/>
            <a:chExt cx="288032" cy="276999"/>
          </a:xfrm>
          <a:solidFill>
            <a:srgbClr val="44C8F5"/>
          </a:solidFill>
        </p:grpSpPr>
        <p:sp>
          <p:nvSpPr>
            <p:cNvPr id="82" name="Rectangle 31">
              <a:extLst>
                <a:ext uri="{FF2B5EF4-FFF2-40B4-BE49-F238E27FC236}">
                  <a16:creationId xmlns:a16="http://schemas.microsoft.com/office/drawing/2014/main" id="{AA112DFC-4271-45A6-90DC-18F46981691F}"/>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3" name="TextBox 32">
              <a:extLst>
                <a:ext uri="{FF2B5EF4-FFF2-40B4-BE49-F238E27FC236}">
                  <a16:creationId xmlns:a16="http://schemas.microsoft.com/office/drawing/2014/main" id="{17A947B4-15D0-44C6-8C94-1B9A07B9A4B0}"/>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4</a:t>
              </a:r>
              <a:endParaRPr lang="en-US" sz="1200" b="1" dirty="0">
                <a:solidFill>
                  <a:schemeClr val="tx1"/>
                </a:solidFill>
                <a:latin typeface="Arial" panose="020B0604020202020204" pitchFamily="34" charset="0"/>
                <a:cs typeface="Arial" panose="020B0604020202020204" pitchFamily="34" charset="0"/>
              </a:endParaRPr>
            </a:p>
          </p:txBody>
        </p:sp>
      </p:grpSp>
      <p:grpSp>
        <p:nvGrpSpPr>
          <p:cNvPr id="84" name="Group 33">
            <a:extLst>
              <a:ext uri="{FF2B5EF4-FFF2-40B4-BE49-F238E27FC236}">
                <a16:creationId xmlns:a16="http://schemas.microsoft.com/office/drawing/2014/main" id="{44113840-8227-48FF-87BE-83E5BFDBD726}"/>
              </a:ext>
            </a:extLst>
          </p:cNvPr>
          <p:cNvGrpSpPr/>
          <p:nvPr userDrawn="1"/>
        </p:nvGrpSpPr>
        <p:grpSpPr>
          <a:xfrm>
            <a:off x="6608159" y="4929162"/>
            <a:ext cx="288032" cy="276999"/>
            <a:chOff x="12492689" y="2721406"/>
            <a:chExt cx="288032" cy="276999"/>
          </a:xfrm>
          <a:solidFill>
            <a:srgbClr val="44C8F5"/>
          </a:solidFill>
        </p:grpSpPr>
        <p:sp>
          <p:nvSpPr>
            <p:cNvPr id="85" name="Rectangle 34">
              <a:extLst>
                <a:ext uri="{FF2B5EF4-FFF2-40B4-BE49-F238E27FC236}">
                  <a16:creationId xmlns:a16="http://schemas.microsoft.com/office/drawing/2014/main" id="{450D1A45-ABC5-4E22-9AF4-620CE759ADC0}"/>
                </a:ext>
              </a:extLst>
            </p:cNvPr>
            <p:cNvSpPr/>
            <p:nvPr/>
          </p:nvSpPr>
          <p:spPr>
            <a:xfrm>
              <a:off x="12507842" y="2721406"/>
              <a:ext cx="252028" cy="2520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6" name="TextBox 35">
              <a:extLst>
                <a:ext uri="{FF2B5EF4-FFF2-40B4-BE49-F238E27FC236}">
                  <a16:creationId xmlns:a16="http://schemas.microsoft.com/office/drawing/2014/main" id="{3F564AFC-0F26-4E76-8D99-F528D3C426BA}"/>
                </a:ext>
              </a:extLst>
            </p:cNvPr>
            <p:cNvSpPr txBox="1"/>
            <p:nvPr/>
          </p:nvSpPr>
          <p:spPr>
            <a:xfrm>
              <a:off x="12492689" y="2721406"/>
              <a:ext cx="288032" cy="276999"/>
            </a:xfrm>
            <a:prstGeom prst="rect">
              <a:avLst/>
            </a:prstGeom>
            <a:grpFill/>
          </p:spPr>
          <p:txBody>
            <a:bodyPr wrap="square" rtlCol="0">
              <a:spAutoFit/>
            </a:bodyPr>
            <a:lstStyle/>
            <a:p>
              <a:r>
                <a:rPr lang="nl-NL" sz="1200" b="1" dirty="0">
                  <a:solidFill>
                    <a:schemeClr val="tx1"/>
                  </a:solidFill>
                  <a:latin typeface="Arial" panose="020B0604020202020204" pitchFamily="34" charset="0"/>
                  <a:cs typeface="Arial" panose="020B0604020202020204" pitchFamily="34" charset="0"/>
                </a:rPr>
                <a:t>5</a:t>
              </a:r>
              <a:endParaRPr lang="en-US" sz="1200" b="1" dirty="0">
                <a:solidFill>
                  <a:schemeClr val="tx1"/>
                </a:solidFill>
                <a:latin typeface="Arial" panose="020B0604020202020204" pitchFamily="34" charset="0"/>
                <a:cs typeface="Arial" panose="020B0604020202020204" pitchFamily="34" charset="0"/>
              </a:endParaRPr>
            </a:p>
          </p:txBody>
        </p:sp>
      </p:grpSp>
      <p:sp>
        <p:nvSpPr>
          <p:cNvPr id="87" name="TextBox 36">
            <a:extLst>
              <a:ext uri="{FF2B5EF4-FFF2-40B4-BE49-F238E27FC236}">
                <a16:creationId xmlns:a16="http://schemas.microsoft.com/office/drawing/2014/main" id="{AA2F5529-00E8-4650-ABAF-4A6F7DD9C9DB}"/>
              </a:ext>
            </a:extLst>
          </p:cNvPr>
          <p:cNvSpPr txBox="1"/>
          <p:nvPr userDrawn="1"/>
        </p:nvSpPr>
        <p:spPr>
          <a:xfrm>
            <a:off x="9300404" y="3609192"/>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Kaart aanpassen</a:t>
            </a:r>
            <a:endParaRPr lang="en-US" sz="1400" b="1" dirty="0">
              <a:solidFill>
                <a:schemeClr val="tx2"/>
              </a:solidFill>
              <a:latin typeface="+mn-lt"/>
              <a:cs typeface="Arial" panose="020B0604020202020204" pitchFamily="34" charset="0"/>
            </a:endParaRPr>
          </a:p>
        </p:txBody>
      </p:sp>
      <p:sp>
        <p:nvSpPr>
          <p:cNvPr id="89" name="TextBox 38">
            <a:extLst>
              <a:ext uri="{FF2B5EF4-FFF2-40B4-BE49-F238E27FC236}">
                <a16:creationId xmlns:a16="http://schemas.microsoft.com/office/drawing/2014/main" id="{EA78FF7D-82BB-436C-B986-A5CE702A00A3}"/>
              </a:ext>
            </a:extLst>
          </p:cNvPr>
          <p:cNvSpPr txBox="1"/>
          <p:nvPr userDrawn="1"/>
        </p:nvSpPr>
        <p:spPr>
          <a:xfrm>
            <a:off x="9310260" y="4349764"/>
            <a:ext cx="2770672" cy="861774"/>
          </a:xfrm>
          <a:prstGeom prst="rect">
            <a:avLst/>
          </a:prstGeom>
          <a:noFill/>
        </p:spPr>
        <p:txBody>
          <a:bodyPr wrap="square" rtlCol="0">
            <a:spAutoFit/>
          </a:bodyPr>
          <a:lstStyle/>
          <a:p>
            <a:r>
              <a:rPr lang="nl-NL" sz="1000" dirty="0">
                <a:latin typeface="+mn-lt"/>
                <a:cs typeface="Arial" panose="020B0604020202020204" pitchFamily="34" charset="0"/>
              </a:rPr>
              <a:t>Selecteer eerst de kaart en vervolgens het deel dat je wenst te kleuren. Klik naast de kaart om deze weer te verlaten.</a:t>
            </a:r>
          </a:p>
          <a:p>
            <a:endParaRPr lang="nl-NL" sz="1000" dirty="0">
              <a:latin typeface="+mn-lt"/>
              <a:cs typeface="Arial" panose="020B0604020202020204" pitchFamily="34" charset="0"/>
            </a:endParaRPr>
          </a:p>
          <a:p>
            <a:r>
              <a:rPr lang="nl-NL" sz="1000" dirty="0">
                <a:latin typeface="+mn-lt"/>
                <a:cs typeface="Arial" panose="020B0604020202020204" pitchFamily="34" charset="0"/>
              </a:rPr>
              <a:t>Copier de </a:t>
            </a:r>
            <a:r>
              <a:rPr lang="nl-NL" sz="1000" dirty="0" err="1">
                <a:latin typeface="+mn-lt"/>
                <a:cs typeface="Arial" panose="020B0604020202020204" pitchFamily="34" charset="0"/>
              </a:rPr>
              <a:t>pushpin</a:t>
            </a:r>
            <a:r>
              <a:rPr lang="nl-NL" sz="1000" dirty="0">
                <a:latin typeface="+mn-lt"/>
                <a:cs typeface="Arial" panose="020B0604020202020204" pitchFamily="34" charset="0"/>
              </a:rPr>
              <a:t> waar nodig.</a:t>
            </a:r>
          </a:p>
        </p:txBody>
      </p:sp>
      <p:sp>
        <p:nvSpPr>
          <p:cNvPr id="90" name="TextBox 36">
            <a:extLst>
              <a:ext uri="{FF2B5EF4-FFF2-40B4-BE49-F238E27FC236}">
                <a16:creationId xmlns:a16="http://schemas.microsoft.com/office/drawing/2014/main" id="{6DBAA09B-77BC-46DD-9C2D-C9B2FF1BDD67}"/>
              </a:ext>
            </a:extLst>
          </p:cNvPr>
          <p:cNvSpPr txBox="1"/>
          <p:nvPr userDrawn="1"/>
        </p:nvSpPr>
        <p:spPr>
          <a:xfrm>
            <a:off x="12086214" y="6390560"/>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Grafieken aanpassen</a:t>
            </a:r>
            <a:endParaRPr lang="en-US" sz="1400" b="1" dirty="0">
              <a:solidFill>
                <a:schemeClr val="tx2"/>
              </a:solidFill>
              <a:latin typeface="+mn-lt"/>
              <a:cs typeface="Arial" panose="020B0604020202020204" pitchFamily="34" charset="0"/>
            </a:endParaRPr>
          </a:p>
        </p:txBody>
      </p:sp>
      <p:sp>
        <p:nvSpPr>
          <p:cNvPr id="92" name="TextBox 38">
            <a:extLst>
              <a:ext uri="{FF2B5EF4-FFF2-40B4-BE49-F238E27FC236}">
                <a16:creationId xmlns:a16="http://schemas.microsoft.com/office/drawing/2014/main" id="{3A1EC23F-6179-4B7D-99C6-F692362999F2}"/>
              </a:ext>
            </a:extLst>
          </p:cNvPr>
          <p:cNvSpPr txBox="1"/>
          <p:nvPr userDrawn="1"/>
        </p:nvSpPr>
        <p:spPr>
          <a:xfrm>
            <a:off x="12081034" y="7140986"/>
            <a:ext cx="2770671" cy="1323439"/>
          </a:xfrm>
          <a:prstGeom prst="rect">
            <a:avLst/>
          </a:prstGeom>
          <a:noFill/>
        </p:spPr>
        <p:txBody>
          <a:bodyPr wrap="square" rtlCol="0">
            <a:spAutoFit/>
          </a:bodyPr>
          <a:lstStyle/>
          <a:p>
            <a:r>
              <a:rPr lang="nl-NL" sz="1000" dirty="0">
                <a:latin typeface="+mn-lt"/>
                <a:cs typeface="Arial" panose="020B0604020202020204" pitchFamily="34" charset="0"/>
              </a:rPr>
              <a:t>Klik rechts op de grafiek en kies voor:</a:t>
            </a: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endParaRPr lang="nl-NL" sz="1000" dirty="0">
              <a:latin typeface="+mn-lt"/>
              <a:cs typeface="Arial" panose="020B0604020202020204" pitchFamily="34" charset="0"/>
            </a:endParaRPr>
          </a:p>
          <a:p>
            <a:r>
              <a:rPr lang="nl-NL" sz="1000" dirty="0">
                <a:latin typeface="+mn-lt"/>
                <a:cs typeface="Arial" panose="020B0604020202020204" pitchFamily="34" charset="0"/>
              </a:rPr>
              <a:t>Kies steeds voor voldoende duidelijke kleuren in de grafieken. Eventueel kies je voor een patroonopvulling (via rechtsklik &gt; vorm opmaken) </a:t>
            </a:r>
          </a:p>
        </p:txBody>
      </p:sp>
      <p:pic>
        <p:nvPicPr>
          <p:cNvPr id="93" name="chart">
            <a:extLst>
              <a:ext uri="{FF2B5EF4-FFF2-40B4-BE49-F238E27FC236}">
                <a16:creationId xmlns:a16="http://schemas.microsoft.com/office/drawing/2014/main" id="{A2A04AF4-78CB-4D09-A7E2-599E51065672}"/>
              </a:ext>
            </a:extLst>
          </p:cNvPr>
          <p:cNvPicPr>
            <a:picLocks noChangeAspect="1"/>
          </p:cNvPicPr>
          <p:nvPr userDrawn="1"/>
        </p:nvPicPr>
        <p:blipFill rotWithShape="1">
          <a:blip r:embed="rId7" cstate="email">
            <a:extLst>
              <a:ext uri="{28A0092B-C50C-407E-A947-70E740481C1C}">
                <a14:useLocalDpi xmlns:a14="http://schemas.microsoft.com/office/drawing/2010/main" val="0"/>
              </a:ext>
            </a:extLst>
          </a:blip>
          <a:srcRect/>
          <a:stretch/>
        </p:blipFill>
        <p:spPr>
          <a:xfrm>
            <a:off x="12821439" y="7457420"/>
            <a:ext cx="1345121" cy="247310"/>
          </a:xfrm>
          <a:prstGeom prst="rect">
            <a:avLst/>
          </a:prstGeom>
        </p:spPr>
      </p:pic>
      <p:sp>
        <p:nvSpPr>
          <p:cNvPr id="94" name="TextBox 36">
            <a:extLst>
              <a:ext uri="{FF2B5EF4-FFF2-40B4-BE49-F238E27FC236}">
                <a16:creationId xmlns:a16="http://schemas.microsoft.com/office/drawing/2014/main" id="{4F7CAB68-4C68-4C04-91CF-D69844A9EAC1}"/>
              </a:ext>
            </a:extLst>
          </p:cNvPr>
          <p:cNvSpPr txBox="1"/>
          <p:nvPr userDrawn="1"/>
        </p:nvSpPr>
        <p:spPr>
          <a:xfrm>
            <a:off x="14856787" y="5038324"/>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Vragen of hulp</a:t>
            </a:r>
            <a:endParaRPr lang="en-US" sz="1400" b="1" dirty="0">
              <a:solidFill>
                <a:schemeClr val="tx2"/>
              </a:solidFill>
              <a:latin typeface="+mn-lt"/>
              <a:cs typeface="Arial" panose="020B0604020202020204" pitchFamily="34" charset="0"/>
            </a:endParaRPr>
          </a:p>
        </p:txBody>
      </p:sp>
      <p:sp>
        <p:nvSpPr>
          <p:cNvPr id="96" name="TextBox 38">
            <a:extLst>
              <a:ext uri="{FF2B5EF4-FFF2-40B4-BE49-F238E27FC236}">
                <a16:creationId xmlns:a16="http://schemas.microsoft.com/office/drawing/2014/main" id="{6D7CAE6B-E18B-4842-93CE-2304F8AB88F4}"/>
              </a:ext>
            </a:extLst>
          </p:cNvPr>
          <p:cNvSpPr txBox="1"/>
          <p:nvPr userDrawn="1"/>
        </p:nvSpPr>
        <p:spPr>
          <a:xfrm>
            <a:off x="14866311" y="5757113"/>
            <a:ext cx="2750175" cy="400110"/>
          </a:xfrm>
          <a:prstGeom prst="rect">
            <a:avLst/>
          </a:prstGeom>
          <a:noFill/>
        </p:spPr>
        <p:txBody>
          <a:bodyPr wrap="square" rtlCol="0">
            <a:spAutoFit/>
          </a:bodyPr>
          <a:lstStyle/>
          <a:p>
            <a:r>
              <a:rPr lang="nl-NL" sz="1000" dirty="0">
                <a:latin typeface="+mn-lt"/>
                <a:cs typeface="Arial" panose="020B0604020202020204" pitchFamily="34" charset="0"/>
              </a:rPr>
              <a:t>Contacteer de dienst communicatie of </a:t>
            </a:r>
            <a:r>
              <a:rPr lang="nl-NL" sz="1000" dirty="0">
                <a:latin typeface="+mn-lt"/>
                <a:cs typeface="Arial" panose="020B0604020202020204" pitchFamily="34" charset="0"/>
                <a:hlinkClick r:id="rId8"/>
              </a:rPr>
              <a:t>regis.le.roy@howest.be</a:t>
            </a:r>
            <a:r>
              <a:rPr lang="nl-NL" sz="1000" dirty="0">
                <a:latin typeface="+mn-lt"/>
                <a:cs typeface="Arial" panose="020B0604020202020204" pitchFamily="34" charset="0"/>
              </a:rPr>
              <a:t> </a:t>
            </a:r>
          </a:p>
        </p:txBody>
      </p:sp>
      <p:sp>
        <p:nvSpPr>
          <p:cNvPr id="97" name="TextBox 36">
            <a:extLst>
              <a:ext uri="{FF2B5EF4-FFF2-40B4-BE49-F238E27FC236}">
                <a16:creationId xmlns:a16="http://schemas.microsoft.com/office/drawing/2014/main" id="{1C8AE7A2-7D59-4B12-8827-31714EDA2018}"/>
              </a:ext>
            </a:extLst>
          </p:cNvPr>
          <p:cNvSpPr txBox="1"/>
          <p:nvPr userDrawn="1"/>
        </p:nvSpPr>
        <p:spPr>
          <a:xfrm>
            <a:off x="12094058" y="1530329"/>
            <a:ext cx="2376264" cy="307777"/>
          </a:xfrm>
          <a:prstGeom prst="rect">
            <a:avLst/>
          </a:prstGeom>
          <a:noFill/>
        </p:spPr>
        <p:txBody>
          <a:bodyPr wrap="square" rtlCol="0">
            <a:spAutoFit/>
          </a:bodyPr>
          <a:lstStyle/>
          <a:p>
            <a:r>
              <a:rPr lang="nl-NL" sz="1400" b="1" dirty="0" err="1">
                <a:solidFill>
                  <a:schemeClr val="tx2"/>
                </a:solidFill>
                <a:latin typeface="+mn-lt"/>
                <a:cs typeface="Arial" panose="020B0604020202020204" pitchFamily="34" charset="0"/>
              </a:rPr>
              <a:t>SmartArt</a:t>
            </a:r>
            <a:r>
              <a:rPr lang="nl-NL" sz="1400" b="1" dirty="0">
                <a:solidFill>
                  <a:schemeClr val="tx2"/>
                </a:solidFill>
                <a:latin typeface="+mn-lt"/>
                <a:cs typeface="Arial" panose="020B0604020202020204" pitchFamily="34" charset="0"/>
              </a:rPr>
              <a:t> aanpassen</a:t>
            </a:r>
            <a:endParaRPr lang="en-US" sz="1400" b="1" dirty="0">
              <a:solidFill>
                <a:schemeClr val="tx2"/>
              </a:solidFill>
              <a:latin typeface="+mn-lt"/>
              <a:cs typeface="Arial" panose="020B0604020202020204" pitchFamily="34" charset="0"/>
            </a:endParaRPr>
          </a:p>
        </p:txBody>
      </p:sp>
      <p:sp>
        <p:nvSpPr>
          <p:cNvPr id="99" name="TextBox 38">
            <a:extLst>
              <a:ext uri="{FF2B5EF4-FFF2-40B4-BE49-F238E27FC236}">
                <a16:creationId xmlns:a16="http://schemas.microsoft.com/office/drawing/2014/main" id="{4BCF1475-8589-479C-9632-7EAB42D84812}"/>
              </a:ext>
            </a:extLst>
          </p:cNvPr>
          <p:cNvSpPr txBox="1"/>
          <p:nvPr userDrawn="1"/>
        </p:nvSpPr>
        <p:spPr>
          <a:xfrm>
            <a:off x="12084102" y="2250825"/>
            <a:ext cx="2770673" cy="1015663"/>
          </a:xfrm>
          <a:prstGeom prst="rect">
            <a:avLst/>
          </a:prstGeom>
          <a:noFill/>
        </p:spPr>
        <p:txBody>
          <a:bodyPr wrap="square" rtlCol="0">
            <a:spAutoFit/>
          </a:bodyPr>
          <a:lstStyle/>
          <a:p>
            <a:r>
              <a:rPr lang="nl-NL" sz="1000" dirty="0">
                <a:latin typeface="+mn-lt"/>
                <a:cs typeface="Arial" panose="020B0604020202020204" pitchFamily="34" charset="0"/>
              </a:rPr>
              <a:t>Copier de </a:t>
            </a:r>
            <a:r>
              <a:rPr lang="nl-NL" sz="1000" dirty="0" err="1">
                <a:latin typeface="+mn-lt"/>
                <a:cs typeface="Arial" panose="020B0604020202020204" pitchFamily="34" charset="0"/>
              </a:rPr>
              <a:t>smartart</a:t>
            </a:r>
            <a:r>
              <a:rPr lang="nl-NL" sz="1000" dirty="0">
                <a:latin typeface="+mn-lt"/>
                <a:cs typeface="Arial" panose="020B0604020202020204" pitchFamily="34" charset="0"/>
              </a:rPr>
              <a:t> naar de template je slide.</a:t>
            </a:r>
          </a:p>
          <a:p>
            <a:endParaRPr lang="nl-NL" sz="1000" dirty="0">
              <a:latin typeface="+mn-lt"/>
              <a:cs typeface="Arial" panose="020B0604020202020204" pitchFamily="34" charset="0"/>
            </a:endParaRPr>
          </a:p>
          <a:p>
            <a:r>
              <a:rPr lang="nl-NL" sz="1000" dirty="0">
                <a:latin typeface="+mn-lt"/>
                <a:cs typeface="Arial" panose="020B0604020202020204" pitchFamily="34" charset="0"/>
              </a:rPr>
              <a:t>Klik op het pijltje in het midden-links, en voer de juiste gegevens in. Indien je ver der wilt aanpassen maar de smart Art laat het niet toe, klik rechts en kies voor converteren naar vormen </a:t>
            </a:r>
          </a:p>
        </p:txBody>
      </p:sp>
      <p:sp>
        <p:nvSpPr>
          <p:cNvPr id="113" name="TextBox 38">
            <a:extLst>
              <a:ext uri="{FF2B5EF4-FFF2-40B4-BE49-F238E27FC236}">
                <a16:creationId xmlns:a16="http://schemas.microsoft.com/office/drawing/2014/main" id="{850E5F4D-E92E-4DFD-BF6D-D0EC3EA4592A}"/>
              </a:ext>
            </a:extLst>
          </p:cNvPr>
          <p:cNvSpPr txBox="1"/>
          <p:nvPr userDrawn="1"/>
        </p:nvSpPr>
        <p:spPr>
          <a:xfrm>
            <a:off x="14856787" y="3659658"/>
            <a:ext cx="2759700" cy="707886"/>
          </a:xfrm>
          <a:prstGeom prst="rect">
            <a:avLst/>
          </a:prstGeom>
          <a:noFill/>
        </p:spPr>
        <p:txBody>
          <a:bodyPr wrap="square" rtlCol="0">
            <a:spAutoFit/>
          </a:bodyPr>
          <a:lstStyle/>
          <a:p>
            <a:r>
              <a:rPr lang="nl-BE" sz="1000" dirty="0">
                <a:latin typeface="+mn-lt"/>
                <a:cs typeface="Arial" panose="020B0604020202020204" pitchFamily="34" charset="0"/>
              </a:rPr>
              <a:t>Gelieve steeds de laatste versie af te halen van dit bestand! Via het intranet op </a:t>
            </a:r>
          </a:p>
          <a:p>
            <a:r>
              <a:rPr lang="nl-BE" sz="1000" dirty="0">
                <a:latin typeface="+mn-lt"/>
                <a:cs typeface="Arial" panose="020B0604020202020204" pitchFamily="34" charset="0"/>
                <a:hlinkClick r:id="rId9"/>
              </a:rPr>
              <a:t>https://start.howest.be/StrategieCommunicatie/Communicatie</a:t>
            </a:r>
            <a:endParaRPr lang="nl-BE" sz="1000" dirty="0">
              <a:latin typeface="+mn-lt"/>
              <a:cs typeface="Arial" panose="020B0604020202020204" pitchFamily="34" charset="0"/>
            </a:endParaRPr>
          </a:p>
        </p:txBody>
      </p:sp>
      <p:sp>
        <p:nvSpPr>
          <p:cNvPr id="114" name="TextBox 36">
            <a:extLst>
              <a:ext uri="{FF2B5EF4-FFF2-40B4-BE49-F238E27FC236}">
                <a16:creationId xmlns:a16="http://schemas.microsoft.com/office/drawing/2014/main" id="{8B38AB47-D7F6-43A9-82FC-26DB1C7F11F0}"/>
              </a:ext>
            </a:extLst>
          </p:cNvPr>
          <p:cNvSpPr txBox="1"/>
          <p:nvPr userDrawn="1"/>
        </p:nvSpPr>
        <p:spPr>
          <a:xfrm>
            <a:off x="14856787" y="2951997"/>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Over deze template</a:t>
            </a:r>
            <a:endParaRPr lang="en-US" sz="1400" b="1" dirty="0">
              <a:solidFill>
                <a:schemeClr val="tx2"/>
              </a:solidFill>
              <a:latin typeface="+mn-lt"/>
              <a:cs typeface="Arial" panose="020B0604020202020204" pitchFamily="34" charset="0"/>
            </a:endParaRPr>
          </a:p>
        </p:txBody>
      </p:sp>
      <p:sp>
        <p:nvSpPr>
          <p:cNvPr id="116" name="TextBox 36">
            <a:extLst>
              <a:ext uri="{FF2B5EF4-FFF2-40B4-BE49-F238E27FC236}">
                <a16:creationId xmlns:a16="http://schemas.microsoft.com/office/drawing/2014/main" id="{DE98C9ED-DA0E-4489-AFB6-87BCD764E8A7}"/>
              </a:ext>
            </a:extLst>
          </p:cNvPr>
          <p:cNvSpPr txBox="1"/>
          <p:nvPr userDrawn="1"/>
        </p:nvSpPr>
        <p:spPr>
          <a:xfrm>
            <a:off x="9292223" y="5700406"/>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Kleuren</a:t>
            </a:r>
            <a:endParaRPr lang="en-US" sz="1400" b="1" dirty="0">
              <a:solidFill>
                <a:schemeClr val="tx2"/>
              </a:solidFill>
              <a:latin typeface="+mn-lt"/>
              <a:cs typeface="Arial" panose="020B0604020202020204" pitchFamily="34" charset="0"/>
            </a:endParaRPr>
          </a:p>
        </p:txBody>
      </p:sp>
      <p:cxnSp>
        <p:nvCxnSpPr>
          <p:cNvPr id="117" name="Straight Connector 37">
            <a:extLst>
              <a:ext uri="{FF2B5EF4-FFF2-40B4-BE49-F238E27FC236}">
                <a16:creationId xmlns:a16="http://schemas.microsoft.com/office/drawing/2014/main" id="{3EED5409-45F2-4D7E-8B14-5980F8596974}"/>
              </a:ext>
            </a:extLst>
          </p:cNvPr>
          <p:cNvCxnSpPr>
            <a:cxnSpLocks/>
          </p:cNvCxnSpPr>
          <p:nvPr userDrawn="1"/>
        </p:nvCxnSpPr>
        <p:spPr>
          <a:xfrm>
            <a:off x="9395015" y="6373382"/>
            <a:ext cx="2663345"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grpSp>
        <p:nvGrpSpPr>
          <p:cNvPr id="119" name="Groep 118">
            <a:extLst>
              <a:ext uri="{FF2B5EF4-FFF2-40B4-BE49-F238E27FC236}">
                <a16:creationId xmlns:a16="http://schemas.microsoft.com/office/drawing/2014/main" id="{A8B5B5E1-95C0-4AEC-B273-7921DC462D82}"/>
              </a:ext>
            </a:extLst>
          </p:cNvPr>
          <p:cNvGrpSpPr/>
          <p:nvPr userDrawn="1"/>
        </p:nvGrpSpPr>
        <p:grpSpPr>
          <a:xfrm>
            <a:off x="9402506" y="6426409"/>
            <a:ext cx="1871067" cy="1785104"/>
            <a:chOff x="15665503" y="2139926"/>
            <a:chExt cx="1871067" cy="1785104"/>
          </a:xfrm>
        </p:grpSpPr>
        <p:sp>
          <p:nvSpPr>
            <p:cNvPr id="103" name="Rechthoek 102">
              <a:extLst>
                <a:ext uri="{FF2B5EF4-FFF2-40B4-BE49-F238E27FC236}">
                  <a16:creationId xmlns:a16="http://schemas.microsoft.com/office/drawing/2014/main" id="{04E0274B-4A23-4599-8B39-A2CDABB5ECA3}"/>
                </a:ext>
              </a:extLst>
            </p:cNvPr>
            <p:cNvSpPr/>
            <p:nvPr userDrawn="1"/>
          </p:nvSpPr>
          <p:spPr>
            <a:xfrm>
              <a:off x="15665506" y="2356874"/>
              <a:ext cx="142875" cy="142875"/>
            </a:xfrm>
            <a:prstGeom prst="rect">
              <a:avLst/>
            </a:prstGeom>
            <a:solidFill>
              <a:srgbClr val="44C8F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4" name="Rechthoek 103">
              <a:extLst>
                <a:ext uri="{FF2B5EF4-FFF2-40B4-BE49-F238E27FC236}">
                  <a16:creationId xmlns:a16="http://schemas.microsoft.com/office/drawing/2014/main" id="{E1C80EC1-5F77-4E24-97DC-457FB1A14657}"/>
                </a:ext>
              </a:extLst>
            </p:cNvPr>
            <p:cNvSpPr/>
            <p:nvPr userDrawn="1"/>
          </p:nvSpPr>
          <p:spPr>
            <a:xfrm>
              <a:off x="15665505" y="2658102"/>
              <a:ext cx="142875" cy="1428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5" name="Rechthoek 104">
              <a:extLst>
                <a:ext uri="{FF2B5EF4-FFF2-40B4-BE49-F238E27FC236}">
                  <a16:creationId xmlns:a16="http://schemas.microsoft.com/office/drawing/2014/main" id="{032FF1D0-E9B8-496A-AD2B-856323BFB5F3}"/>
                </a:ext>
              </a:extLst>
            </p:cNvPr>
            <p:cNvSpPr/>
            <p:nvPr userDrawn="1"/>
          </p:nvSpPr>
          <p:spPr>
            <a:xfrm>
              <a:off x="15665505" y="2959330"/>
              <a:ext cx="142875" cy="14287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6" name="Rechthoek 105">
              <a:extLst>
                <a:ext uri="{FF2B5EF4-FFF2-40B4-BE49-F238E27FC236}">
                  <a16:creationId xmlns:a16="http://schemas.microsoft.com/office/drawing/2014/main" id="{7F705A8C-EA5F-4F41-AD15-B86434C8BD00}"/>
                </a:ext>
              </a:extLst>
            </p:cNvPr>
            <p:cNvSpPr/>
            <p:nvPr userDrawn="1"/>
          </p:nvSpPr>
          <p:spPr>
            <a:xfrm>
              <a:off x="15665504" y="3260558"/>
              <a:ext cx="142875" cy="142875"/>
            </a:xfrm>
            <a:prstGeom prst="rect">
              <a:avLst/>
            </a:prstGeom>
            <a:solidFill>
              <a:srgbClr val="EC008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07" name="Rechthoek 106">
              <a:extLst>
                <a:ext uri="{FF2B5EF4-FFF2-40B4-BE49-F238E27FC236}">
                  <a16:creationId xmlns:a16="http://schemas.microsoft.com/office/drawing/2014/main" id="{A0474411-4E19-4BC3-8560-FCFC981AB516}"/>
                </a:ext>
              </a:extLst>
            </p:cNvPr>
            <p:cNvSpPr/>
            <p:nvPr userDrawn="1"/>
          </p:nvSpPr>
          <p:spPr>
            <a:xfrm>
              <a:off x="15665503" y="3561785"/>
              <a:ext cx="142875" cy="142875"/>
            </a:xfrm>
            <a:prstGeom prst="rect">
              <a:avLst/>
            </a:prstGeom>
            <a:solidFill>
              <a:srgbClr val="FFF2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solidFill>
                  <a:srgbClr val="44C8F5"/>
                </a:solidFill>
              </a:endParaRPr>
            </a:p>
          </p:txBody>
        </p:sp>
        <p:sp>
          <p:nvSpPr>
            <p:cNvPr id="118" name="TextBox 38">
              <a:extLst>
                <a:ext uri="{FF2B5EF4-FFF2-40B4-BE49-F238E27FC236}">
                  <a16:creationId xmlns:a16="http://schemas.microsoft.com/office/drawing/2014/main" id="{287A7DDB-E8BB-46B2-9EC3-C6D16541431F}"/>
                </a:ext>
              </a:extLst>
            </p:cNvPr>
            <p:cNvSpPr txBox="1"/>
            <p:nvPr userDrawn="1"/>
          </p:nvSpPr>
          <p:spPr>
            <a:xfrm>
              <a:off x="15808378" y="2139926"/>
              <a:ext cx="1728192" cy="1785104"/>
            </a:xfrm>
            <a:prstGeom prst="rect">
              <a:avLst/>
            </a:prstGeom>
            <a:noFill/>
          </p:spPr>
          <p:txBody>
            <a:bodyPr wrap="square" rtlCol="0">
              <a:spAutoFit/>
            </a:bodyPr>
            <a:lstStyle/>
            <a:p>
              <a:pPr marL="0" indent="0" algn="l">
                <a:buFontTx/>
                <a:buNone/>
              </a:pPr>
              <a:r>
                <a:rPr lang="en-US" sz="1000" dirty="0"/>
                <a:t>H</a:t>
              </a:r>
              <a:r>
                <a:rPr lang="nl-BE" sz="1000" dirty="0" err="1"/>
                <a:t>oofdkleur</a:t>
              </a:r>
              <a:endParaRPr lang="nl-BE" sz="1000" dirty="0"/>
            </a:p>
            <a:p>
              <a:pPr marL="0" indent="0" algn="l">
                <a:buFontTx/>
                <a:buNone/>
              </a:pPr>
              <a:r>
                <a:rPr lang="nl-BE" sz="1000" dirty="0"/>
                <a:t>Blauw (RGB: 68,200,245)</a:t>
              </a:r>
            </a:p>
            <a:p>
              <a:pPr marL="0" indent="0">
                <a:buFontTx/>
                <a:buNone/>
              </a:pPr>
              <a:r>
                <a:rPr lang="en-US" sz="1000" dirty="0"/>
                <a:t>1</a:t>
              </a:r>
              <a:r>
                <a:rPr lang="en-US" sz="1000" baseline="30000" dirty="0"/>
                <a:t>ste </a:t>
              </a:r>
              <a:r>
                <a:rPr lang="nl-BE" sz="1000" dirty="0"/>
                <a:t> Tekstkleur </a:t>
              </a:r>
            </a:p>
            <a:p>
              <a:pPr marL="0" indent="0">
                <a:buFontTx/>
                <a:buNone/>
              </a:pPr>
              <a:r>
                <a:rPr lang="nl-BE" sz="1000" dirty="0"/>
                <a:t>Wit (RGB:255,255,255)</a:t>
              </a:r>
            </a:p>
            <a:p>
              <a:pPr marL="0" indent="0">
                <a:buFontTx/>
                <a:buNone/>
              </a:pPr>
              <a:r>
                <a:rPr lang="en-US" sz="1000" dirty="0"/>
                <a:t>2</a:t>
              </a:r>
              <a:r>
                <a:rPr lang="en-US" sz="1000" baseline="30000" dirty="0"/>
                <a:t>de</a:t>
              </a:r>
              <a:r>
                <a:rPr lang="en-US" sz="1000" dirty="0"/>
                <a:t>   </a:t>
              </a:r>
              <a:r>
                <a:rPr lang="en-US" sz="1000" dirty="0" err="1"/>
                <a:t>Tekstkleur</a:t>
              </a:r>
              <a:endParaRPr lang="en-US" sz="1000" dirty="0"/>
            </a:p>
            <a:p>
              <a:pPr marL="0" indent="0">
                <a:buFontTx/>
                <a:buNone/>
              </a:pPr>
              <a:r>
                <a:rPr lang="en-US" sz="1000" dirty="0"/>
                <a:t>Z</a:t>
              </a:r>
              <a:r>
                <a:rPr lang="nl-BE" sz="1000" dirty="0"/>
                <a:t>wart (RGB:0,0,0)</a:t>
              </a:r>
            </a:p>
            <a:p>
              <a:pPr marL="0" indent="0">
                <a:buFontTx/>
                <a:buNone/>
              </a:pPr>
              <a:r>
                <a:rPr lang="en-US" sz="1000" dirty="0"/>
                <a:t>Extra: </a:t>
              </a:r>
            </a:p>
            <a:p>
              <a:pPr marL="0" indent="0">
                <a:buFontTx/>
                <a:buNone/>
              </a:pPr>
              <a:r>
                <a:rPr lang="en-US" sz="1000" dirty="0"/>
                <a:t>Magenta</a:t>
              </a:r>
              <a:r>
                <a:rPr lang="nl-BE" sz="1000" dirty="0"/>
                <a:t> (RGB: 236,0,140)</a:t>
              </a:r>
            </a:p>
            <a:p>
              <a:pPr marL="0" indent="0">
                <a:buFontTx/>
                <a:buNone/>
              </a:pPr>
              <a:r>
                <a:rPr lang="nl-BE" sz="1000" dirty="0"/>
                <a:t>Extra:</a:t>
              </a:r>
            </a:p>
            <a:p>
              <a:pPr marL="0" indent="0">
                <a:buFontTx/>
                <a:buNone/>
              </a:pPr>
              <a:r>
                <a:rPr lang="nl-BE" sz="1000" dirty="0"/>
                <a:t>Geel (RGB: 255,242,0) (niet gebruiken op wit)</a:t>
              </a:r>
            </a:p>
          </p:txBody>
        </p:sp>
      </p:grpSp>
      <p:sp>
        <p:nvSpPr>
          <p:cNvPr id="120" name="TextBox 36">
            <a:extLst>
              <a:ext uri="{FF2B5EF4-FFF2-40B4-BE49-F238E27FC236}">
                <a16:creationId xmlns:a16="http://schemas.microsoft.com/office/drawing/2014/main" id="{3EAF5BE9-EF67-47E5-A682-94D24FB13906}"/>
              </a:ext>
            </a:extLst>
          </p:cNvPr>
          <p:cNvSpPr txBox="1"/>
          <p:nvPr userDrawn="1"/>
        </p:nvSpPr>
        <p:spPr>
          <a:xfrm>
            <a:off x="14843097" y="1530329"/>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Hulplijnen tonen aanpassen</a:t>
            </a:r>
            <a:endParaRPr lang="en-US" sz="1400" b="1" dirty="0">
              <a:solidFill>
                <a:schemeClr val="tx2"/>
              </a:solidFill>
              <a:latin typeface="+mn-lt"/>
              <a:cs typeface="Arial" panose="020B0604020202020204" pitchFamily="34" charset="0"/>
            </a:endParaRPr>
          </a:p>
        </p:txBody>
      </p:sp>
      <p:cxnSp>
        <p:nvCxnSpPr>
          <p:cNvPr id="121" name="Straight Connector 37">
            <a:extLst>
              <a:ext uri="{FF2B5EF4-FFF2-40B4-BE49-F238E27FC236}">
                <a16:creationId xmlns:a16="http://schemas.microsoft.com/office/drawing/2014/main" id="{819FD590-9EA9-40CE-B351-6A5B55A4522C}"/>
              </a:ext>
            </a:extLst>
          </p:cNvPr>
          <p:cNvCxnSpPr>
            <a:cxnSpLocks/>
          </p:cNvCxnSpPr>
          <p:nvPr userDrawn="1"/>
        </p:nvCxnSpPr>
        <p:spPr>
          <a:xfrm>
            <a:off x="14951109" y="2192081"/>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122" name="TextBox 38">
            <a:extLst>
              <a:ext uri="{FF2B5EF4-FFF2-40B4-BE49-F238E27FC236}">
                <a16:creationId xmlns:a16="http://schemas.microsoft.com/office/drawing/2014/main" id="{4B3EA554-D090-4E0C-B829-633532215D24}"/>
              </a:ext>
            </a:extLst>
          </p:cNvPr>
          <p:cNvSpPr txBox="1"/>
          <p:nvPr userDrawn="1"/>
        </p:nvSpPr>
        <p:spPr>
          <a:xfrm>
            <a:off x="14845814" y="2258927"/>
            <a:ext cx="2770673" cy="553998"/>
          </a:xfrm>
          <a:prstGeom prst="rect">
            <a:avLst/>
          </a:prstGeom>
          <a:noFill/>
        </p:spPr>
        <p:txBody>
          <a:bodyPr wrap="square" rtlCol="0">
            <a:spAutoFit/>
          </a:bodyPr>
          <a:lstStyle/>
          <a:p>
            <a:r>
              <a:rPr lang="nl-NL" sz="1000" dirty="0">
                <a:latin typeface="+mn-lt"/>
                <a:cs typeface="Arial" panose="020B0604020202020204" pitchFamily="34" charset="0"/>
              </a:rPr>
              <a:t>In elke slide </a:t>
            </a:r>
            <a:r>
              <a:rPr lang="nl-NL" sz="1000" dirty="0" err="1">
                <a:latin typeface="+mn-lt"/>
                <a:cs typeface="Arial" panose="020B0604020202020204" pitchFamily="34" charset="0"/>
              </a:rPr>
              <a:t>layout</a:t>
            </a:r>
            <a:r>
              <a:rPr lang="nl-NL" sz="1000" dirty="0">
                <a:latin typeface="+mn-lt"/>
                <a:cs typeface="Arial" panose="020B0604020202020204" pitchFamily="34" charset="0"/>
              </a:rPr>
              <a:t> zijn er hulplijnen beschikbaar, deze kan je tonen/verbergen via Beeld &gt; hulplijnen  </a:t>
            </a:r>
          </a:p>
        </p:txBody>
      </p:sp>
      <p:cxnSp>
        <p:nvCxnSpPr>
          <p:cNvPr id="100" name="Straight Connector 37">
            <a:extLst>
              <a:ext uri="{FF2B5EF4-FFF2-40B4-BE49-F238E27FC236}">
                <a16:creationId xmlns:a16="http://schemas.microsoft.com/office/drawing/2014/main" id="{6F7C9DAC-41A9-4153-AE22-D38B2FBB1ADB}"/>
              </a:ext>
            </a:extLst>
          </p:cNvPr>
          <p:cNvCxnSpPr>
            <a:cxnSpLocks/>
          </p:cNvCxnSpPr>
          <p:nvPr userDrawn="1"/>
        </p:nvCxnSpPr>
        <p:spPr>
          <a:xfrm>
            <a:off x="14940538" y="3589460"/>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1" name="Straight Connector 37">
            <a:extLst>
              <a:ext uri="{FF2B5EF4-FFF2-40B4-BE49-F238E27FC236}">
                <a16:creationId xmlns:a16="http://schemas.microsoft.com/office/drawing/2014/main" id="{EC732D33-6040-427E-9F3D-46B5263A9C64}"/>
              </a:ext>
            </a:extLst>
          </p:cNvPr>
          <p:cNvCxnSpPr>
            <a:cxnSpLocks/>
          </p:cNvCxnSpPr>
          <p:nvPr userDrawn="1"/>
        </p:nvCxnSpPr>
        <p:spPr>
          <a:xfrm>
            <a:off x="14951108" y="5676190"/>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2" name="Straight Connector 37">
            <a:extLst>
              <a:ext uri="{FF2B5EF4-FFF2-40B4-BE49-F238E27FC236}">
                <a16:creationId xmlns:a16="http://schemas.microsoft.com/office/drawing/2014/main" id="{26947BBD-0A4B-44D3-A915-652A012A7A58}"/>
              </a:ext>
            </a:extLst>
          </p:cNvPr>
          <p:cNvCxnSpPr>
            <a:cxnSpLocks/>
          </p:cNvCxnSpPr>
          <p:nvPr userDrawn="1"/>
        </p:nvCxnSpPr>
        <p:spPr>
          <a:xfrm>
            <a:off x="12172955" y="2192081"/>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8" name="Straight Connector 37">
            <a:extLst>
              <a:ext uri="{FF2B5EF4-FFF2-40B4-BE49-F238E27FC236}">
                <a16:creationId xmlns:a16="http://schemas.microsoft.com/office/drawing/2014/main" id="{0D0046EC-C8CD-4C56-9DC8-1478BB78D138}"/>
              </a:ext>
            </a:extLst>
          </p:cNvPr>
          <p:cNvCxnSpPr>
            <a:cxnSpLocks/>
          </p:cNvCxnSpPr>
          <p:nvPr userDrawn="1"/>
        </p:nvCxnSpPr>
        <p:spPr>
          <a:xfrm>
            <a:off x="9409198" y="220160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09" name="Straight Connector 37">
            <a:extLst>
              <a:ext uri="{FF2B5EF4-FFF2-40B4-BE49-F238E27FC236}">
                <a16:creationId xmlns:a16="http://schemas.microsoft.com/office/drawing/2014/main" id="{B2DDD7FA-819F-4750-AE5F-4436241AE3CB}"/>
              </a:ext>
            </a:extLst>
          </p:cNvPr>
          <p:cNvCxnSpPr>
            <a:cxnSpLocks/>
          </p:cNvCxnSpPr>
          <p:nvPr userDrawn="1"/>
        </p:nvCxnSpPr>
        <p:spPr>
          <a:xfrm>
            <a:off x="6608159" y="220160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0" name="Straight Connector 37">
            <a:extLst>
              <a:ext uri="{FF2B5EF4-FFF2-40B4-BE49-F238E27FC236}">
                <a16:creationId xmlns:a16="http://schemas.microsoft.com/office/drawing/2014/main" id="{5C1725D8-6592-425C-9718-5A8059E62B2B}"/>
              </a:ext>
            </a:extLst>
          </p:cNvPr>
          <p:cNvCxnSpPr>
            <a:cxnSpLocks/>
          </p:cNvCxnSpPr>
          <p:nvPr userDrawn="1"/>
        </p:nvCxnSpPr>
        <p:spPr>
          <a:xfrm>
            <a:off x="6596037" y="6369872"/>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1" name="Straight Connector 37">
            <a:extLst>
              <a:ext uri="{FF2B5EF4-FFF2-40B4-BE49-F238E27FC236}">
                <a16:creationId xmlns:a16="http://schemas.microsoft.com/office/drawing/2014/main" id="{CA82EA55-5530-4901-8B06-125D61B51802}"/>
              </a:ext>
            </a:extLst>
          </p:cNvPr>
          <p:cNvCxnSpPr>
            <a:cxnSpLocks/>
          </p:cNvCxnSpPr>
          <p:nvPr userDrawn="1"/>
        </p:nvCxnSpPr>
        <p:spPr>
          <a:xfrm>
            <a:off x="9396501" y="4288366"/>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112" name="Straight Connector 37">
            <a:extLst>
              <a:ext uri="{FF2B5EF4-FFF2-40B4-BE49-F238E27FC236}">
                <a16:creationId xmlns:a16="http://schemas.microsoft.com/office/drawing/2014/main" id="{668DCCB7-376A-483D-AFAB-A8639131083C}"/>
              </a:ext>
            </a:extLst>
          </p:cNvPr>
          <p:cNvCxnSpPr>
            <a:cxnSpLocks/>
          </p:cNvCxnSpPr>
          <p:nvPr userDrawn="1"/>
        </p:nvCxnSpPr>
        <p:spPr>
          <a:xfrm>
            <a:off x="12194909" y="7084284"/>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cxnSp>
        <p:nvCxnSpPr>
          <p:cNvPr id="88" name="Straight Connector 37">
            <a:extLst>
              <a:ext uri="{FF2B5EF4-FFF2-40B4-BE49-F238E27FC236}">
                <a16:creationId xmlns:a16="http://schemas.microsoft.com/office/drawing/2014/main" id="{8FB72589-A4DA-4C84-8350-C97570E4F447}"/>
              </a:ext>
            </a:extLst>
          </p:cNvPr>
          <p:cNvCxnSpPr>
            <a:cxnSpLocks/>
          </p:cNvCxnSpPr>
          <p:nvPr userDrawn="1"/>
        </p:nvCxnSpPr>
        <p:spPr>
          <a:xfrm>
            <a:off x="6605430" y="3600349"/>
            <a:ext cx="2663345"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sp>
        <p:nvSpPr>
          <p:cNvPr id="91" name="TextBox 36">
            <a:extLst>
              <a:ext uri="{FF2B5EF4-FFF2-40B4-BE49-F238E27FC236}">
                <a16:creationId xmlns:a16="http://schemas.microsoft.com/office/drawing/2014/main" id="{D7713FE1-89B6-48B8-BAF6-7D35FD23F464}"/>
              </a:ext>
            </a:extLst>
          </p:cNvPr>
          <p:cNvSpPr txBox="1"/>
          <p:nvPr userDrawn="1"/>
        </p:nvSpPr>
        <p:spPr>
          <a:xfrm>
            <a:off x="12081358" y="3600447"/>
            <a:ext cx="2376264" cy="307777"/>
          </a:xfrm>
          <a:prstGeom prst="rect">
            <a:avLst/>
          </a:prstGeom>
          <a:noFill/>
        </p:spPr>
        <p:txBody>
          <a:bodyPr wrap="square" rtlCol="0">
            <a:spAutoFit/>
          </a:bodyPr>
          <a:lstStyle/>
          <a:p>
            <a:r>
              <a:rPr lang="nl-NL" sz="1400" b="1" dirty="0">
                <a:solidFill>
                  <a:schemeClr val="tx2"/>
                </a:solidFill>
                <a:latin typeface="+mn-lt"/>
                <a:cs typeface="Arial" panose="020B0604020202020204" pitchFamily="34" charset="0"/>
              </a:rPr>
              <a:t>Tabellen aanpassen</a:t>
            </a:r>
            <a:endParaRPr lang="en-US" sz="1400" b="1" dirty="0">
              <a:solidFill>
                <a:schemeClr val="tx2"/>
              </a:solidFill>
              <a:latin typeface="+mn-lt"/>
              <a:cs typeface="Arial" panose="020B0604020202020204" pitchFamily="34" charset="0"/>
            </a:endParaRPr>
          </a:p>
        </p:txBody>
      </p:sp>
      <p:sp>
        <p:nvSpPr>
          <p:cNvPr id="95" name="TextBox 38">
            <a:extLst>
              <a:ext uri="{FF2B5EF4-FFF2-40B4-BE49-F238E27FC236}">
                <a16:creationId xmlns:a16="http://schemas.microsoft.com/office/drawing/2014/main" id="{CF99A2DF-E6DD-48A7-B7C5-F9C05A360C92}"/>
              </a:ext>
            </a:extLst>
          </p:cNvPr>
          <p:cNvSpPr txBox="1"/>
          <p:nvPr userDrawn="1"/>
        </p:nvSpPr>
        <p:spPr>
          <a:xfrm>
            <a:off x="12084102" y="4341532"/>
            <a:ext cx="2770673" cy="1477328"/>
          </a:xfrm>
          <a:prstGeom prst="rect">
            <a:avLst/>
          </a:prstGeom>
          <a:noFill/>
        </p:spPr>
        <p:txBody>
          <a:bodyPr wrap="square" rtlCol="0">
            <a:spAutoFit/>
          </a:bodyPr>
          <a:lstStyle/>
          <a:p>
            <a:r>
              <a:rPr lang="nl-NL" sz="1000" dirty="0">
                <a:latin typeface="+mn-lt"/>
                <a:cs typeface="Arial" panose="020B0604020202020204" pitchFamily="34" charset="0"/>
              </a:rPr>
              <a:t>Tabellen werkt niet altijd even vlot in PowerPoint. </a:t>
            </a:r>
          </a:p>
          <a:p>
            <a:endParaRPr lang="nl-NL" sz="1000" dirty="0">
              <a:latin typeface="+mn-lt"/>
              <a:cs typeface="Arial" panose="020B0604020202020204" pitchFamily="34" charset="0"/>
            </a:endParaRPr>
          </a:p>
          <a:p>
            <a:r>
              <a:rPr lang="nl-NL" sz="1000" dirty="0">
                <a:latin typeface="+mn-lt"/>
                <a:cs typeface="Arial" panose="020B0604020202020204" pitchFamily="34" charset="0"/>
              </a:rPr>
              <a:t>Indien je de template gebruikt, klik op het icoontje voor een nieuwe tabel. Het aantal kolommen wordt automatisch verdeeld over de volledige breedte. De hoogte is zelf aan te passen. Gebruik de hulplijnen als gids.</a:t>
            </a:r>
          </a:p>
          <a:p>
            <a:endParaRPr lang="nl-NL" sz="1000" dirty="0">
              <a:latin typeface="+mn-lt"/>
              <a:cs typeface="Arial" panose="020B0604020202020204" pitchFamily="34" charset="0"/>
            </a:endParaRPr>
          </a:p>
          <a:p>
            <a:r>
              <a:rPr lang="nl-NL" sz="1000" dirty="0">
                <a:latin typeface="+mn-lt"/>
                <a:cs typeface="Arial" panose="020B0604020202020204" pitchFamily="34" charset="0"/>
              </a:rPr>
              <a:t>Pas bij ontwerpen de kleuren aan naar blauw.</a:t>
            </a:r>
          </a:p>
        </p:txBody>
      </p:sp>
      <p:cxnSp>
        <p:nvCxnSpPr>
          <p:cNvPr id="98" name="Straight Connector 37">
            <a:extLst>
              <a:ext uri="{FF2B5EF4-FFF2-40B4-BE49-F238E27FC236}">
                <a16:creationId xmlns:a16="http://schemas.microsoft.com/office/drawing/2014/main" id="{99AFE722-09B8-413F-829D-9216ACF9A7EF}"/>
              </a:ext>
            </a:extLst>
          </p:cNvPr>
          <p:cNvCxnSpPr>
            <a:cxnSpLocks/>
          </p:cNvCxnSpPr>
          <p:nvPr userDrawn="1"/>
        </p:nvCxnSpPr>
        <p:spPr>
          <a:xfrm>
            <a:off x="12172955" y="4282788"/>
            <a:ext cx="2665379" cy="0"/>
          </a:xfrm>
          <a:prstGeom prst="line">
            <a:avLst/>
          </a:prstGeom>
          <a:ln w="19050">
            <a:solidFill>
              <a:srgbClr val="44C8F5"/>
            </a:solidFill>
          </a:ln>
        </p:spPr>
        <p:style>
          <a:lnRef idx="1">
            <a:schemeClr val="accent1"/>
          </a:lnRef>
          <a:fillRef idx="0">
            <a:schemeClr val="accent1"/>
          </a:fillRef>
          <a:effectRef idx="0">
            <a:schemeClr val="accent1"/>
          </a:effectRef>
          <a:fontRef idx="minor">
            <a:schemeClr val="tx1"/>
          </a:fontRef>
        </p:style>
      </p:cxnSp>
      <p:pic>
        <p:nvPicPr>
          <p:cNvPr id="7" name="Afbeelding 6">
            <a:extLst>
              <a:ext uri="{FF2B5EF4-FFF2-40B4-BE49-F238E27FC236}">
                <a16:creationId xmlns:a16="http://schemas.microsoft.com/office/drawing/2014/main" id="{62AC454E-32D4-42BD-A1BE-ACA903B31E66}"/>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2176607" y="5827087"/>
            <a:ext cx="2585662" cy="361700"/>
          </a:xfrm>
          <a:prstGeom prst="rect">
            <a:avLst/>
          </a:prstGeom>
        </p:spPr>
      </p:pic>
      <p:pic>
        <p:nvPicPr>
          <p:cNvPr id="115" name="Afbeelding 114">
            <a:extLst>
              <a:ext uri="{FF2B5EF4-FFF2-40B4-BE49-F238E27FC236}">
                <a16:creationId xmlns:a16="http://schemas.microsoft.com/office/drawing/2014/main" id="{5574E764-4DF0-401B-8634-39C5C89BB7CE}"/>
              </a:ext>
            </a:extLst>
          </p:cNvPr>
          <p:cNvPicPr>
            <a:picLocks noChangeAspect="1"/>
          </p:cNvPicPr>
          <p:nvPr userDrawn="1"/>
        </p:nvPicPr>
        <p:blipFill rotWithShape="1">
          <a:blip r:embed="rId11">
            <a:extLst>
              <a:ext uri="{28A0092B-C50C-407E-A947-70E740481C1C}">
                <a14:useLocalDpi xmlns:a14="http://schemas.microsoft.com/office/drawing/2010/main" val="0"/>
              </a:ext>
            </a:extLst>
          </a:blip>
          <a:srcRect t="4581"/>
          <a:stretch/>
        </p:blipFill>
        <p:spPr>
          <a:xfrm>
            <a:off x="1068067" y="4531519"/>
            <a:ext cx="5267788" cy="4623295"/>
          </a:xfrm>
          <a:prstGeom prst="rect">
            <a:avLst/>
          </a:prstGeom>
        </p:spPr>
      </p:pic>
    </p:spTree>
    <p:extLst>
      <p:ext uri="{BB962C8B-B14F-4D97-AF65-F5344CB8AC3E}">
        <p14:creationId xmlns:p14="http://schemas.microsoft.com/office/powerpoint/2010/main" val="183724444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title" preserve="1">
  <p:cSld name="Tussentitel">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 name="Title"/>
          <p:cNvSpPr>
            <a:spLocks noGrp="1"/>
          </p:cNvSpPr>
          <p:nvPr>
            <p:ph type="ctrTitle" hasCustomPrompt="1"/>
          </p:nvPr>
        </p:nvSpPr>
        <p:spPr>
          <a:xfrm>
            <a:off x="5149215" y="3398303"/>
            <a:ext cx="12376786" cy="1964494"/>
          </a:xfrm>
        </p:spPr>
        <p:txBody>
          <a:bodyPr wrap="none" lIns="0" tIns="0" rIns="0" bIns="0" anchor="b">
            <a:noAutofit/>
          </a:bodyPr>
          <a:lstStyle>
            <a:lvl1pPr algn="l">
              <a:lnSpc>
                <a:spcPct val="64000"/>
              </a:lnSpc>
              <a:defRPr sz="5400">
                <a:solidFill>
                  <a:schemeClr val="bg1"/>
                </a:solidFill>
                <a:latin typeface="Arial Rounded MT Bold" panose="020F0704030504030204" pitchFamily="34" charset="0"/>
              </a:defRPr>
            </a:lvl1pPr>
          </a:lstStyle>
          <a:p>
            <a:r>
              <a:rPr lang="nl-BE" noProof="0"/>
              <a:t>Klik om Titel te bewerken</a:t>
            </a:r>
          </a:p>
        </p:txBody>
      </p:sp>
      <p:sp>
        <p:nvSpPr>
          <p:cNvPr id="3" name="Subtitle 2"/>
          <p:cNvSpPr>
            <a:spLocks noGrp="1"/>
          </p:cNvSpPr>
          <p:nvPr>
            <p:ph type="subTitle" idx="1" hasCustomPrompt="1"/>
          </p:nvPr>
        </p:nvSpPr>
        <p:spPr>
          <a:xfrm>
            <a:off x="5177790" y="5833530"/>
            <a:ext cx="12376786" cy="2719455"/>
          </a:xfrm>
        </p:spPr>
        <p:txBody>
          <a:bodyPr lIns="0" tIns="0" rIns="0" bIns="0"/>
          <a:lstStyle>
            <a:lvl1pPr marL="0" indent="0" algn="l">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BE" noProof="0"/>
              <a:t>Klikken om de ondertitelstijl </a:t>
            </a:r>
          </a:p>
          <a:p>
            <a:r>
              <a:rPr lang="nl-BE" noProof="0"/>
              <a:t>van het model </a:t>
            </a:r>
          </a:p>
          <a:p>
            <a:r>
              <a:rPr lang="nl-BE" noProof="0"/>
              <a:t>te bewerken</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5756" y="1153469"/>
            <a:ext cx="2949143" cy="1511437"/>
          </a:xfrm>
          <a:prstGeom prst="rect">
            <a:avLst/>
          </a:prstGeom>
        </p:spPr>
      </p:pic>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Tussentitel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852464918"/>
      </p:ext>
    </p:extLst>
  </p:cSld>
  <p:clrMapOvr>
    <a:masterClrMapping/>
  </p:clrMapOvr>
  <p:extLst>
    <p:ext uri="{DCECCB84-F9BA-43D5-87BE-67443E8EF086}">
      <p15:sldGuideLst xmlns:p15="http://schemas.microsoft.com/office/powerpoint/2012/main"/>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title" preserve="1">
  <p:cSld name="Titel">
    <p:spTree>
      <p:nvGrpSpPr>
        <p:cNvPr id="1" name=""/>
        <p:cNvGrpSpPr/>
        <p:nvPr/>
      </p:nvGrpSpPr>
      <p:grpSpPr>
        <a:xfrm>
          <a:off x="0" y="0"/>
          <a:ext cx="0" cy="0"/>
          <a:chOff x="0" y="0"/>
          <a:chExt cx="0" cy="0"/>
        </a:xfrm>
      </p:grpSpPr>
      <p:sp>
        <p:nvSpPr>
          <p:cNvPr id="10" name="Achtergrond Blauw">
            <a:extLst>
              <a:ext uri="{FF2B5EF4-FFF2-40B4-BE49-F238E27FC236}">
                <a16:creationId xmlns:a16="http://schemas.microsoft.com/office/drawing/2014/main" id="{127BD0DD-96EC-4659-8C98-AD33554F5AEF}"/>
              </a:ext>
            </a:extLst>
          </p:cNvPr>
          <p:cNvSpPr/>
          <p:nvPr userDrawn="1"/>
        </p:nvSpPr>
        <p:spPr>
          <a:xfrm>
            <a:off x="1019175" y="-1"/>
            <a:ext cx="17271206" cy="10287001"/>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71206" h="10287001">
                <a:moveTo>
                  <a:pt x="17266444" y="0"/>
                </a:moveTo>
                <a:lnTo>
                  <a:pt x="3359944" y="1"/>
                </a:lnTo>
                <a:lnTo>
                  <a:pt x="0" y="10287001"/>
                </a:lnTo>
                <a:lnTo>
                  <a:pt x="17271206" y="10287001"/>
                </a:lnTo>
                <a:cubicBezTo>
                  <a:pt x="17260887" y="6854826"/>
                  <a:pt x="17276763" y="3432175"/>
                  <a:pt x="17266444" y="0"/>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pic>
        <p:nvPicPr>
          <p:cNvPr id="15" name="template Image TEMP" hidden="1">
            <a:extLst>
              <a:ext uri="{FF2B5EF4-FFF2-40B4-BE49-F238E27FC236}">
                <a16:creationId xmlns:a16="http://schemas.microsoft.com/office/drawing/2014/main" id="{4A45DE4B-E045-4661-8F27-4DF498AAD24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
            <a:ext cx="18288000" cy="10287000"/>
          </a:xfrm>
          <a:prstGeom prst="rect">
            <a:avLst/>
          </a:prstGeom>
        </p:spPr>
      </p:pic>
      <p:sp>
        <p:nvSpPr>
          <p:cNvPr id="2" name="Title 1"/>
          <p:cNvSpPr>
            <a:spLocks noGrp="1"/>
          </p:cNvSpPr>
          <p:nvPr>
            <p:ph type="ctrTitle" hasCustomPrompt="1"/>
          </p:nvPr>
        </p:nvSpPr>
        <p:spPr>
          <a:xfrm>
            <a:off x="5149215" y="4078514"/>
            <a:ext cx="12376786" cy="1964494"/>
          </a:xfrm>
        </p:spPr>
        <p:txBody>
          <a:bodyPr wrap="none" lIns="0" tIns="0" rIns="0" bIns="0" anchor="b">
            <a:noAutofit/>
          </a:bodyPr>
          <a:lstStyle>
            <a:lvl1pPr algn="l">
              <a:lnSpc>
                <a:spcPct val="100000"/>
              </a:lnSpc>
              <a:defRPr sz="5400">
                <a:solidFill>
                  <a:schemeClr val="bg1"/>
                </a:solidFill>
                <a:latin typeface="Arial Rounded MT Bold" panose="020F0704030504030204" pitchFamily="34" charset="0"/>
              </a:defRPr>
            </a:lvl1pPr>
          </a:lstStyle>
          <a:p>
            <a:br>
              <a:rPr lang="nl-BE" noProof="0"/>
            </a:br>
            <a:br>
              <a:rPr lang="nl-BE" noProof="0"/>
            </a:br>
            <a:r>
              <a:rPr lang="nl-BE" noProof="0"/>
              <a:t>Titel</a:t>
            </a:r>
          </a:p>
        </p:txBody>
      </p:sp>
      <p:sp>
        <p:nvSpPr>
          <p:cNvPr id="3" name="Subtitle 2"/>
          <p:cNvSpPr>
            <a:spLocks noGrp="1"/>
          </p:cNvSpPr>
          <p:nvPr>
            <p:ph type="subTitle" idx="1" hasCustomPrompt="1"/>
          </p:nvPr>
        </p:nvSpPr>
        <p:spPr>
          <a:xfrm>
            <a:off x="5177790" y="6692164"/>
            <a:ext cx="12376786" cy="2483643"/>
          </a:xfrm>
        </p:spPr>
        <p:txBody>
          <a:bodyPr lIns="0" tIns="0" rIns="0" bIns="0"/>
          <a:lstStyle>
            <a:lvl1pPr marL="0" indent="0" algn="l">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BE" noProof="0"/>
              <a:t>Ondertitel tekst</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33350" y="365592"/>
            <a:ext cx="7567613" cy="3878402"/>
          </a:xfrm>
          <a:prstGeom prst="rect">
            <a:avLst/>
          </a:prstGeom>
        </p:spPr>
      </p:pic>
      <p:sp>
        <p:nvSpPr>
          <p:cNvPr id="8" name="TextBox 4">
            <a:extLst>
              <a:ext uri="{FF2B5EF4-FFF2-40B4-BE49-F238E27FC236}">
                <a16:creationId xmlns:a16="http://schemas.microsoft.com/office/drawing/2014/main" id="{3518A324-C96E-44BE-ACA2-A56AC1F14FF4}"/>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Titel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40040869"/>
      </p:ext>
    </p:extLst>
  </p:cSld>
  <p:clrMapOvr>
    <a:masterClrMapping/>
  </p:clrMapOvr>
  <p:extLst>
    <p:ext uri="{DCECCB84-F9BA-43D5-87BE-67443E8EF086}">
      <p15:sldGuideLst xmlns:p15="http://schemas.microsoft.com/office/powerpoint/2012/main"/>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noProof="0"/>
          </a:p>
        </p:txBody>
      </p:sp>
      <p:sp>
        <p:nvSpPr>
          <p:cNvPr id="2" name="Title"/>
          <p:cNvSpPr>
            <a:spLocks noGrp="1"/>
          </p:cNvSpPr>
          <p:nvPr>
            <p:ph type="ctrTitle" hasCustomPrompt="1"/>
          </p:nvPr>
        </p:nvSpPr>
        <p:spPr>
          <a:xfrm>
            <a:off x="1965278" y="3562066"/>
            <a:ext cx="15589298" cy="3192729"/>
          </a:xfrm>
        </p:spPr>
        <p:txBody>
          <a:bodyPr wrap="none" lIns="0" tIns="0" rIns="0" bIns="0" anchor="b">
            <a:noAutofit/>
          </a:bodyPr>
          <a:lstStyle>
            <a:lvl1pPr algn="r">
              <a:lnSpc>
                <a:spcPct val="100000"/>
              </a:lnSpc>
              <a:defRPr sz="4800">
                <a:solidFill>
                  <a:schemeClr val="bg1"/>
                </a:solidFill>
                <a:latin typeface="Arial Rounded MT Bold" panose="020F0704030504030204" pitchFamily="34" charset="0"/>
              </a:defRPr>
            </a:lvl1pPr>
          </a:lstStyle>
          <a:p>
            <a:r>
              <a:rPr lang="nl-BE" noProof="0"/>
              <a:t>“Klik om quote </a:t>
            </a:r>
            <a:br>
              <a:rPr lang="nl-BE" noProof="0"/>
            </a:br>
            <a:r>
              <a:rPr lang="nl-BE" noProof="0"/>
              <a:t>in te Voegen”</a:t>
            </a:r>
          </a:p>
        </p:txBody>
      </p:sp>
      <p:sp>
        <p:nvSpPr>
          <p:cNvPr id="3" name="Subtitle 2"/>
          <p:cNvSpPr>
            <a:spLocks noGrp="1"/>
          </p:cNvSpPr>
          <p:nvPr>
            <p:ph type="subTitle" idx="1" hasCustomPrompt="1"/>
          </p:nvPr>
        </p:nvSpPr>
        <p:spPr>
          <a:xfrm>
            <a:off x="5177790" y="7161170"/>
            <a:ext cx="12376786" cy="2719455"/>
          </a:xfrm>
        </p:spPr>
        <p:txBody>
          <a:bodyPr lIns="0" tIns="0" rIns="0" bIns="0"/>
          <a:lstStyle>
            <a:lvl1pPr marL="0" indent="0" algn="r">
              <a:lnSpc>
                <a:spcPct val="65000"/>
              </a:lnSpc>
              <a:buNone/>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BE" noProof="0"/>
              <a:t>Klik om de Naam en Voornaam in te voegen</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5756" y="1153469"/>
            <a:ext cx="2949143" cy="1511437"/>
          </a:xfrm>
          <a:prstGeom prst="rect">
            <a:avLst/>
          </a:prstGeom>
        </p:spPr>
      </p:pic>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Quote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3135915536"/>
      </p:ext>
    </p:extLst>
  </p:cSld>
  <p:clrMapOvr>
    <a:masterClrMapping/>
  </p:clrMapOvr>
  <p:extLst>
    <p:ext uri="{DCECCB84-F9BA-43D5-87BE-67443E8EF086}">
      <p15:sldGuideLst xmlns:p15="http://schemas.microsoft.com/office/powerpoint/2012/main"/>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itle" preserve="1">
  <p:cSld name="Inhoudstafel">
    <p:spTree>
      <p:nvGrpSpPr>
        <p:cNvPr id="1" name=""/>
        <p:cNvGrpSpPr/>
        <p:nvPr/>
      </p:nvGrpSpPr>
      <p:grpSpPr>
        <a:xfrm>
          <a:off x="0" y="0"/>
          <a:ext cx="0" cy="0"/>
          <a:chOff x="0" y="0"/>
          <a:chExt cx="0" cy="0"/>
        </a:xfrm>
      </p:grpSpPr>
      <p:pic>
        <p:nvPicPr>
          <p:cNvPr id="5" name="Afbeelding 4" hidden="1">
            <a:extLst>
              <a:ext uri="{FF2B5EF4-FFF2-40B4-BE49-F238E27FC236}">
                <a16:creationId xmlns:a16="http://schemas.microsoft.com/office/drawing/2014/main" id="{6146C605-8F34-42B6-AD9C-0FA5DF4B76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0" name="Achtergrond">
            <a:extLst>
              <a:ext uri="{FF2B5EF4-FFF2-40B4-BE49-F238E27FC236}">
                <a16:creationId xmlns:a16="http://schemas.microsoft.com/office/drawing/2014/main" id="{127BD0DD-96EC-4659-8C98-AD33554F5AEF}"/>
              </a:ext>
            </a:extLst>
          </p:cNvPr>
          <p:cNvSpPr/>
          <p:nvPr userDrawn="1"/>
        </p:nvSpPr>
        <p:spPr>
          <a:xfrm>
            <a:off x="-1361" y="-6350"/>
            <a:ext cx="18291742" cy="10293350"/>
          </a:xfrm>
          <a:custGeom>
            <a:avLst/>
            <a:gdLst>
              <a:gd name="connsiteX0" fmla="*/ 17335500 w 17335500"/>
              <a:gd name="connsiteY0" fmla="*/ 9525 h 10382250"/>
              <a:gd name="connsiteX1" fmla="*/ 3409950 w 17335500"/>
              <a:gd name="connsiteY1" fmla="*/ 0 h 10382250"/>
              <a:gd name="connsiteX2" fmla="*/ 0 w 17335500"/>
              <a:gd name="connsiteY2" fmla="*/ 10382250 h 10382250"/>
              <a:gd name="connsiteX3" fmla="*/ 17335500 w 17335500"/>
              <a:gd name="connsiteY3" fmla="*/ 10334625 h 10382250"/>
              <a:gd name="connsiteX4" fmla="*/ 17335500 w 17335500"/>
              <a:gd name="connsiteY4" fmla="*/ 9525 h 10382250"/>
              <a:gd name="connsiteX0" fmla="*/ 17335500 w 17335500"/>
              <a:gd name="connsiteY0" fmla="*/ 0 h 10372725"/>
              <a:gd name="connsiteX1" fmla="*/ 3398044 w 17335500"/>
              <a:gd name="connsiteY1" fmla="*/ 28575 h 10372725"/>
              <a:gd name="connsiteX2" fmla="*/ 0 w 17335500"/>
              <a:gd name="connsiteY2" fmla="*/ 10372725 h 10372725"/>
              <a:gd name="connsiteX3" fmla="*/ 17335500 w 17335500"/>
              <a:gd name="connsiteY3" fmla="*/ 10325100 h 10372725"/>
              <a:gd name="connsiteX4" fmla="*/ 17335500 w 17335500"/>
              <a:gd name="connsiteY4" fmla="*/ 0 h 10372725"/>
              <a:gd name="connsiteX0" fmla="*/ 16937831 w 17335500"/>
              <a:gd name="connsiteY0" fmla="*/ 481012 h 10344150"/>
              <a:gd name="connsiteX1" fmla="*/ 3398044 w 17335500"/>
              <a:gd name="connsiteY1" fmla="*/ 0 h 10344150"/>
              <a:gd name="connsiteX2" fmla="*/ 0 w 17335500"/>
              <a:gd name="connsiteY2" fmla="*/ 10344150 h 10344150"/>
              <a:gd name="connsiteX3" fmla="*/ 17335500 w 17335500"/>
              <a:gd name="connsiteY3" fmla="*/ 10296525 h 10344150"/>
              <a:gd name="connsiteX4" fmla="*/ 16937831 w 17335500"/>
              <a:gd name="connsiteY4" fmla="*/ 481012 h 10344150"/>
              <a:gd name="connsiteX0" fmla="*/ 17304544 w 17335500"/>
              <a:gd name="connsiteY0" fmla="*/ 0 h 10344151"/>
              <a:gd name="connsiteX1" fmla="*/ 3398044 w 17335500"/>
              <a:gd name="connsiteY1" fmla="*/ 1 h 10344151"/>
              <a:gd name="connsiteX2" fmla="*/ 0 w 17335500"/>
              <a:gd name="connsiteY2" fmla="*/ 10344151 h 10344151"/>
              <a:gd name="connsiteX3" fmla="*/ 17335500 w 17335500"/>
              <a:gd name="connsiteY3" fmla="*/ 10296526 h 10344151"/>
              <a:gd name="connsiteX4" fmla="*/ 17304544 w 17335500"/>
              <a:gd name="connsiteY4" fmla="*/ 0 h 10344151"/>
              <a:gd name="connsiteX0" fmla="*/ 17304544 w 17304622"/>
              <a:gd name="connsiteY0" fmla="*/ 0 h 10344151"/>
              <a:gd name="connsiteX1" fmla="*/ 3398044 w 17304622"/>
              <a:gd name="connsiteY1" fmla="*/ 1 h 10344151"/>
              <a:gd name="connsiteX2" fmla="*/ 0 w 17304622"/>
              <a:gd name="connsiteY2" fmla="*/ 10344151 h 10344151"/>
              <a:gd name="connsiteX3" fmla="*/ 16309181 w 17304622"/>
              <a:gd name="connsiteY3" fmla="*/ 9244014 h 10344151"/>
              <a:gd name="connsiteX4" fmla="*/ 17304544 w 17304622"/>
              <a:gd name="connsiteY4" fmla="*/ 0 h 10344151"/>
              <a:gd name="connsiteX0" fmla="*/ 17304544 w 17309306"/>
              <a:gd name="connsiteY0" fmla="*/ 0 h 10344151"/>
              <a:gd name="connsiteX1" fmla="*/ 3398044 w 17309306"/>
              <a:gd name="connsiteY1" fmla="*/ 1 h 10344151"/>
              <a:gd name="connsiteX2" fmla="*/ 0 w 17309306"/>
              <a:gd name="connsiteY2" fmla="*/ 10344151 h 10344151"/>
              <a:gd name="connsiteX3" fmla="*/ 17309306 w 17309306"/>
              <a:gd name="connsiteY3" fmla="*/ 10287001 h 10344151"/>
              <a:gd name="connsiteX4" fmla="*/ 17304544 w 17309306"/>
              <a:gd name="connsiteY4" fmla="*/ 0 h 10344151"/>
              <a:gd name="connsiteX0" fmla="*/ 16740188 w 16744950"/>
              <a:gd name="connsiteY0" fmla="*/ 0 h 10287001"/>
              <a:gd name="connsiteX1" fmla="*/ 2833688 w 16744950"/>
              <a:gd name="connsiteY1" fmla="*/ 1 h 10287001"/>
              <a:gd name="connsiteX2" fmla="*/ 0 w 16744950"/>
              <a:gd name="connsiteY2" fmla="*/ 10106026 h 10287001"/>
              <a:gd name="connsiteX3" fmla="*/ 16744950 w 16744950"/>
              <a:gd name="connsiteY3" fmla="*/ 10287001 h 10287001"/>
              <a:gd name="connsiteX4" fmla="*/ 16740188 w 16744950"/>
              <a:gd name="connsiteY4" fmla="*/ 0 h 10287001"/>
              <a:gd name="connsiteX0" fmla="*/ 17266444 w 17271206"/>
              <a:gd name="connsiteY0" fmla="*/ 0 h 10287001"/>
              <a:gd name="connsiteX1" fmla="*/ 3359944 w 17271206"/>
              <a:gd name="connsiteY1" fmla="*/ 1 h 10287001"/>
              <a:gd name="connsiteX2" fmla="*/ 0 w 17271206"/>
              <a:gd name="connsiteY2" fmla="*/ 10287001 h 10287001"/>
              <a:gd name="connsiteX3" fmla="*/ 17271206 w 17271206"/>
              <a:gd name="connsiteY3" fmla="*/ 10287001 h 10287001"/>
              <a:gd name="connsiteX4" fmla="*/ 17266444 w 17271206"/>
              <a:gd name="connsiteY4" fmla="*/ 0 h 10287001"/>
              <a:gd name="connsiteX0" fmla="*/ 17266444 w 17271206"/>
              <a:gd name="connsiteY0" fmla="*/ 0 h 10287001"/>
              <a:gd name="connsiteX1" fmla="*/ 3359944 w 17271206"/>
              <a:gd name="connsiteY1" fmla="*/ 1 h 10287001"/>
              <a:gd name="connsiteX2" fmla="*/ 1056368 w 17271206"/>
              <a:gd name="connsiteY2" fmla="*/ 7068458 h 10287001"/>
              <a:gd name="connsiteX3" fmla="*/ 0 w 17271206"/>
              <a:gd name="connsiteY3" fmla="*/ 10287001 h 10287001"/>
              <a:gd name="connsiteX4" fmla="*/ 17271206 w 17271206"/>
              <a:gd name="connsiteY4" fmla="*/ 10287001 h 10287001"/>
              <a:gd name="connsiteX5" fmla="*/ 17266444 w 17271206"/>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1019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0 h 10287001"/>
              <a:gd name="connsiteX1" fmla="*/ 4379119 w 18290381"/>
              <a:gd name="connsiteY1" fmla="*/ 1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3174 h 10290175"/>
              <a:gd name="connsiteX1" fmla="*/ 2709069 w 18290381"/>
              <a:gd name="connsiteY1" fmla="*/ 0 h 10290175"/>
              <a:gd name="connsiteX2" fmla="*/ 0 w 18290381"/>
              <a:gd name="connsiteY2" fmla="*/ 5866946 h 10290175"/>
              <a:gd name="connsiteX3" fmla="*/ 3175 w 18290381"/>
              <a:gd name="connsiteY3" fmla="*/ 10290175 h 10290175"/>
              <a:gd name="connsiteX4" fmla="*/ 18290381 w 18290381"/>
              <a:gd name="connsiteY4" fmla="*/ 10290175 h 10290175"/>
              <a:gd name="connsiteX5" fmla="*/ 18285619 w 18290381"/>
              <a:gd name="connsiteY5" fmla="*/ 3174 h 10290175"/>
              <a:gd name="connsiteX0" fmla="*/ 18285619 w 18290381"/>
              <a:gd name="connsiteY0" fmla="*/ 0 h 10287001"/>
              <a:gd name="connsiteX1" fmla="*/ 2699544 w 18290381"/>
              <a:gd name="connsiteY1" fmla="*/ 3176 h 10287001"/>
              <a:gd name="connsiteX2" fmla="*/ 0 w 18290381"/>
              <a:gd name="connsiteY2" fmla="*/ 5863772 h 10287001"/>
              <a:gd name="connsiteX3" fmla="*/ 3175 w 18290381"/>
              <a:gd name="connsiteY3" fmla="*/ 10287001 h 10287001"/>
              <a:gd name="connsiteX4" fmla="*/ 18290381 w 18290381"/>
              <a:gd name="connsiteY4" fmla="*/ 10287001 h 10287001"/>
              <a:gd name="connsiteX5" fmla="*/ 18285619 w 18290381"/>
              <a:gd name="connsiteY5" fmla="*/ 0 h 10287001"/>
              <a:gd name="connsiteX0" fmla="*/ 18285619 w 18290381"/>
              <a:gd name="connsiteY0" fmla="*/ 6349 h 10293350"/>
              <a:gd name="connsiteX1" fmla="*/ 2699544 w 18290381"/>
              <a:gd name="connsiteY1" fmla="*/ 0 h 10293350"/>
              <a:gd name="connsiteX2" fmla="*/ 0 w 18290381"/>
              <a:gd name="connsiteY2" fmla="*/ 5870121 h 10293350"/>
              <a:gd name="connsiteX3" fmla="*/ 3175 w 18290381"/>
              <a:gd name="connsiteY3" fmla="*/ 10293350 h 10293350"/>
              <a:gd name="connsiteX4" fmla="*/ 18290381 w 18290381"/>
              <a:gd name="connsiteY4" fmla="*/ 10293350 h 10293350"/>
              <a:gd name="connsiteX5" fmla="*/ 18285619 w 18290381"/>
              <a:gd name="connsiteY5" fmla="*/ 6349 h 10293350"/>
              <a:gd name="connsiteX0" fmla="*/ 18300133 w 18304895"/>
              <a:gd name="connsiteY0" fmla="*/ 6349 h 10293350"/>
              <a:gd name="connsiteX1" fmla="*/ 2714058 w 18304895"/>
              <a:gd name="connsiteY1" fmla="*/ 0 h 10293350"/>
              <a:gd name="connsiteX2" fmla="*/ 0 w 18304895"/>
              <a:gd name="connsiteY2" fmla="*/ 8250464 h 10293350"/>
              <a:gd name="connsiteX3" fmla="*/ 17689 w 18304895"/>
              <a:gd name="connsiteY3" fmla="*/ 10293350 h 10293350"/>
              <a:gd name="connsiteX4" fmla="*/ 18304895 w 18304895"/>
              <a:gd name="connsiteY4" fmla="*/ 10293350 h 10293350"/>
              <a:gd name="connsiteX5" fmla="*/ 18300133 w 18304895"/>
              <a:gd name="connsiteY5" fmla="*/ 6349 h 10293350"/>
              <a:gd name="connsiteX0" fmla="*/ 18282504 w 18287266"/>
              <a:gd name="connsiteY0" fmla="*/ 6349 h 10293350"/>
              <a:gd name="connsiteX1" fmla="*/ 2696429 w 18287266"/>
              <a:gd name="connsiteY1" fmla="*/ 0 h 10293350"/>
              <a:gd name="connsiteX2" fmla="*/ 11399 w 18287266"/>
              <a:gd name="connsiteY2" fmla="*/ 8743949 h 10293350"/>
              <a:gd name="connsiteX3" fmla="*/ 60 w 18287266"/>
              <a:gd name="connsiteY3" fmla="*/ 10293350 h 10293350"/>
              <a:gd name="connsiteX4" fmla="*/ 18287266 w 18287266"/>
              <a:gd name="connsiteY4" fmla="*/ 10293350 h 10293350"/>
              <a:gd name="connsiteX5" fmla="*/ 18282504 w 18287266"/>
              <a:gd name="connsiteY5" fmla="*/ 6349 h 10293350"/>
              <a:gd name="connsiteX0" fmla="*/ 18286980 w 18291742"/>
              <a:gd name="connsiteY0" fmla="*/ 6349 h 10293350"/>
              <a:gd name="connsiteX1" fmla="*/ 2700905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 name="connsiteX0" fmla="*/ 18286980 w 18291742"/>
              <a:gd name="connsiteY0" fmla="*/ 6349 h 10293350"/>
              <a:gd name="connsiteX1" fmla="*/ 2684237 w 18291742"/>
              <a:gd name="connsiteY1" fmla="*/ 0 h 10293350"/>
              <a:gd name="connsiteX2" fmla="*/ 0 w 18291742"/>
              <a:gd name="connsiteY2" fmla="*/ 8207374 h 10293350"/>
              <a:gd name="connsiteX3" fmla="*/ 4536 w 18291742"/>
              <a:gd name="connsiteY3" fmla="*/ 10293350 h 10293350"/>
              <a:gd name="connsiteX4" fmla="*/ 18291742 w 18291742"/>
              <a:gd name="connsiteY4" fmla="*/ 10293350 h 10293350"/>
              <a:gd name="connsiteX5" fmla="*/ 18286980 w 18291742"/>
              <a:gd name="connsiteY5" fmla="*/ 6349 h 1029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1742" h="10293350">
                <a:moveTo>
                  <a:pt x="18286980" y="6349"/>
                </a:moveTo>
                <a:lnTo>
                  <a:pt x="2684237" y="0"/>
                </a:lnTo>
                <a:lnTo>
                  <a:pt x="0" y="8207374"/>
                </a:lnTo>
                <a:cubicBezTo>
                  <a:pt x="1058" y="9681784"/>
                  <a:pt x="3478" y="8818940"/>
                  <a:pt x="4536" y="10293350"/>
                </a:cubicBezTo>
                <a:lnTo>
                  <a:pt x="18291742" y="10293350"/>
                </a:lnTo>
                <a:cubicBezTo>
                  <a:pt x="18281423" y="6861175"/>
                  <a:pt x="18297299" y="3438524"/>
                  <a:pt x="18286980" y="6349"/>
                </a:cubicBez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2" name="Title"/>
          <p:cNvSpPr>
            <a:spLocks noGrp="1"/>
          </p:cNvSpPr>
          <p:nvPr>
            <p:ph type="ctrTitle" hasCustomPrompt="1"/>
          </p:nvPr>
        </p:nvSpPr>
        <p:spPr>
          <a:xfrm>
            <a:off x="4954136" y="2150785"/>
            <a:ext cx="11003651" cy="1138326"/>
          </a:xfrm>
        </p:spPr>
        <p:txBody>
          <a:bodyPr wrap="none" lIns="0" tIns="0" rIns="0" bIns="0" anchor="t">
            <a:noAutofit/>
          </a:bodyPr>
          <a:lstStyle>
            <a:lvl1pPr algn="l">
              <a:lnSpc>
                <a:spcPct val="100000"/>
              </a:lnSpc>
              <a:defRPr sz="4400">
                <a:solidFill>
                  <a:schemeClr val="bg1"/>
                </a:solidFill>
                <a:latin typeface="Arial Rounded MT Bold" panose="020F0704030504030204" pitchFamily="34" charset="0"/>
              </a:defRPr>
            </a:lvl1pPr>
          </a:lstStyle>
          <a:p>
            <a:r>
              <a:rPr lang="nl-BE" noProof="0"/>
              <a:t>Inhoudstafel / Agenda titel</a:t>
            </a:r>
          </a:p>
        </p:txBody>
      </p:sp>
      <p:sp>
        <p:nvSpPr>
          <p:cNvPr id="3" name="Subtitle 2"/>
          <p:cNvSpPr>
            <a:spLocks noGrp="1"/>
          </p:cNvSpPr>
          <p:nvPr>
            <p:ph type="subTitle" idx="1" hasCustomPrompt="1"/>
          </p:nvPr>
        </p:nvSpPr>
        <p:spPr>
          <a:xfrm>
            <a:off x="4954136" y="3771454"/>
            <a:ext cx="12376786" cy="5172333"/>
          </a:xfrm>
        </p:spPr>
        <p:txBody>
          <a:bodyPr lIns="0" tIns="0" rIns="0" bIns="0"/>
          <a:lstStyle>
            <a:lvl1pPr marL="742950" indent="-742950" algn="l">
              <a:lnSpc>
                <a:spcPct val="100000"/>
              </a:lnSpc>
              <a:buFont typeface="+mj-lt"/>
              <a:buAutoNum type="arabicPeriod"/>
              <a:defRPr sz="3600">
                <a:solidFill>
                  <a:schemeClr val="bg1"/>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nl-BE" noProof="0"/>
              <a:t>Agendapunt 1</a:t>
            </a:r>
          </a:p>
          <a:p>
            <a:r>
              <a:rPr lang="nl-BE" noProof="0"/>
              <a:t>Agendapunt 2</a:t>
            </a:r>
          </a:p>
          <a:p>
            <a:r>
              <a:rPr lang="nl-BE" noProof="0"/>
              <a:t>Agendapunt 3</a:t>
            </a:r>
          </a:p>
          <a:p>
            <a:r>
              <a:rPr lang="nl-BE" noProof="0"/>
              <a:t>Agendapunt 4</a:t>
            </a:r>
          </a:p>
          <a:p>
            <a:r>
              <a:rPr lang="nl-BE" noProof="0"/>
              <a:t>Agendapunt 5</a:t>
            </a:r>
          </a:p>
          <a:p>
            <a:r>
              <a:rPr lang="nl-BE" noProof="0"/>
              <a:t>Agendapunt 6</a:t>
            </a:r>
          </a:p>
        </p:txBody>
      </p:sp>
      <p:pic>
        <p:nvPicPr>
          <p:cNvPr id="11" name="Howest Logo">
            <a:extLst>
              <a:ext uri="{FF2B5EF4-FFF2-40B4-BE49-F238E27FC236}">
                <a16:creationId xmlns:a16="http://schemas.microsoft.com/office/drawing/2014/main" id="{F0A4337E-4309-4111-B746-78D887371E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5756" y="1153469"/>
            <a:ext cx="2949143" cy="1511437"/>
          </a:xfrm>
          <a:prstGeom prst="rect">
            <a:avLst/>
          </a:prstGeom>
        </p:spPr>
      </p:pic>
      <p:sp>
        <p:nvSpPr>
          <p:cNvPr id="8" name="TextBox 4">
            <a:extLst>
              <a:ext uri="{FF2B5EF4-FFF2-40B4-BE49-F238E27FC236}">
                <a16:creationId xmlns:a16="http://schemas.microsoft.com/office/drawing/2014/main" id="{DA42037B-F9D4-4CC2-9863-1CC1A6AE5F12}"/>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Inhoud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230274321"/>
      </p:ext>
    </p:extLst>
  </p:cSld>
  <p:clrMapOvr>
    <a:masterClrMapping/>
  </p:clrMapOvr>
  <p:extLst>
    <p:ext uri="{DCECCB84-F9BA-43D5-87BE-67443E8EF086}">
      <p15:sldGuideLst xmlns:p15="http://schemas.microsoft.com/office/powerpoint/2012/main"/>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Grote afbeelding">
    <p:spTree>
      <p:nvGrpSpPr>
        <p:cNvPr id="1" name=""/>
        <p:cNvGrpSpPr/>
        <p:nvPr/>
      </p:nvGrpSpPr>
      <p:grpSpPr>
        <a:xfrm>
          <a:off x="0" y="0"/>
          <a:ext cx="0" cy="0"/>
          <a:chOff x="0" y="0"/>
          <a:chExt cx="0" cy="0"/>
        </a:xfrm>
      </p:grpSpPr>
      <p:pic>
        <p:nvPicPr>
          <p:cNvPr id="8" name="template Image TEMP" hidden="1">
            <a:extLst>
              <a:ext uri="{FF2B5EF4-FFF2-40B4-BE49-F238E27FC236}">
                <a16:creationId xmlns:a16="http://schemas.microsoft.com/office/drawing/2014/main" id="{8B469C1A-565F-459B-93C7-43E5D877DAE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hasCustomPrompt="1"/>
          </p:nvPr>
        </p:nvSpPr>
        <p:spPr>
          <a:xfrm>
            <a:off x="998692" y="888883"/>
            <a:ext cx="16575629" cy="755767"/>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4" name="Date Placeholder 3"/>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11/11/2020</a:t>
            </a:fld>
            <a:endParaRPr lang="nl-BE" dirty="0"/>
          </a:p>
        </p:txBody>
      </p:sp>
      <p:sp>
        <p:nvSpPr>
          <p:cNvPr id="5" name="Footer Placeholder 4"/>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0" y="1648800"/>
            <a:ext cx="18288000" cy="7505700"/>
          </a:xfrm>
        </p:spPr>
        <p:txBody>
          <a:bodyPr tIns="1440000">
            <a:normAutofit/>
          </a:bodyPr>
          <a:lstStyle>
            <a:lvl1pPr marL="0" indent="0" algn="ctr">
              <a:buNone/>
              <a:defRPr sz="1600"/>
            </a:lvl1pPr>
          </a:lstStyle>
          <a:p>
            <a:endParaRPr lang="nl-BE" dirty="0"/>
          </a:p>
        </p:txBody>
      </p:sp>
      <p:sp>
        <p:nvSpPr>
          <p:cNvPr id="12" name="TextBox 4">
            <a:extLst>
              <a:ext uri="{FF2B5EF4-FFF2-40B4-BE49-F238E27FC236}">
                <a16:creationId xmlns:a16="http://schemas.microsoft.com/office/drawing/2014/main" id="{22214A23-4B57-4EDB-9FCA-6715CD113D98}"/>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Grote afbeelding slide</a:t>
            </a:r>
            <a:endParaRPr lang="en-US" sz="2000" b="1" dirty="0">
              <a:solidFill>
                <a:schemeClr val="tx1"/>
              </a:solidFill>
              <a:latin typeface="+mn-lt"/>
              <a:cs typeface="Arial" panose="020B0604020202020204" pitchFamily="34" charset="0"/>
            </a:endParaRPr>
          </a:p>
        </p:txBody>
      </p:sp>
      <p:sp>
        <p:nvSpPr>
          <p:cNvPr id="13" name="Slide Number Placeholder 5">
            <a:extLst>
              <a:ext uri="{FF2B5EF4-FFF2-40B4-BE49-F238E27FC236}">
                <a16:creationId xmlns:a16="http://schemas.microsoft.com/office/drawing/2014/main" id="{4E33BA09-67C0-408C-8B50-3F1EBDFBB6AD}"/>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‹nr.›</a:t>
            </a:fld>
            <a:endParaRPr lang="nl-BE" dirty="0"/>
          </a:p>
        </p:txBody>
      </p:sp>
    </p:spTree>
    <p:extLst>
      <p:ext uri="{BB962C8B-B14F-4D97-AF65-F5344CB8AC3E}">
        <p14:creationId xmlns:p14="http://schemas.microsoft.com/office/powerpoint/2010/main" val="42283698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Grote afbeelding + floating titel">
    <p:spTree>
      <p:nvGrpSpPr>
        <p:cNvPr id="1" name=""/>
        <p:cNvGrpSpPr/>
        <p:nvPr/>
      </p:nvGrpSpPr>
      <p:grpSpPr>
        <a:xfrm>
          <a:off x="0" y="0"/>
          <a:ext cx="0" cy="0"/>
          <a:chOff x="0" y="0"/>
          <a:chExt cx="0" cy="0"/>
        </a:xfrm>
      </p:grpSpPr>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0" y="0"/>
            <a:ext cx="18288000" cy="9154500"/>
          </a:xfrm>
        </p:spPr>
        <p:txBody>
          <a:bodyPr tIns="1440000">
            <a:normAutofit/>
          </a:bodyPr>
          <a:lstStyle>
            <a:lvl1pPr marL="0" indent="0" algn="ctr">
              <a:buNone/>
              <a:defRPr sz="1600"/>
            </a:lvl1pPr>
          </a:lstStyle>
          <a:p>
            <a:endParaRPr lang="nl-BE" dirty="0"/>
          </a:p>
        </p:txBody>
      </p:sp>
      <p:sp>
        <p:nvSpPr>
          <p:cNvPr id="4" name="Date Placeholder 3"/>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11/11/2020</a:t>
            </a:fld>
            <a:endParaRPr lang="nl-BE" dirty="0"/>
          </a:p>
        </p:txBody>
      </p:sp>
      <p:sp>
        <p:nvSpPr>
          <p:cNvPr id="5" name="Footer Placeholder 4"/>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 name="Title 1"/>
          <p:cNvSpPr>
            <a:spLocks noGrp="1"/>
          </p:cNvSpPr>
          <p:nvPr>
            <p:ph type="title" hasCustomPrompt="1"/>
          </p:nvPr>
        </p:nvSpPr>
        <p:spPr>
          <a:xfrm>
            <a:off x="12132526" y="7056603"/>
            <a:ext cx="5430645" cy="755767"/>
          </a:xfrm>
          <a:noFill/>
        </p:spPr>
        <p:txBody>
          <a:bodyPr lIns="0" tIns="0" rIns="0" bIns="0" anchor="b">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16" name="Rechte verbindingslijn 15">
            <a:extLst>
              <a:ext uri="{FF2B5EF4-FFF2-40B4-BE49-F238E27FC236}">
                <a16:creationId xmlns:a16="http://schemas.microsoft.com/office/drawing/2014/main" id="{D2D76672-C87D-44F1-A41F-AA2A35C16DAA}"/>
              </a:ext>
            </a:extLst>
          </p:cNvPr>
          <p:cNvCxnSpPr>
            <a:cxnSpLocks/>
          </p:cNvCxnSpPr>
          <p:nvPr userDrawn="1"/>
        </p:nvCxnSpPr>
        <p:spPr>
          <a:xfrm>
            <a:off x="12132526" y="8004995"/>
            <a:ext cx="5430645"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2" name="TextBox 4">
            <a:extLst>
              <a:ext uri="{FF2B5EF4-FFF2-40B4-BE49-F238E27FC236}">
                <a16:creationId xmlns:a16="http://schemas.microsoft.com/office/drawing/2014/main" id="{44008270-98F6-42B1-97B7-B77ADCC6D3D0}"/>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Grote afbeelding + </a:t>
            </a:r>
            <a:r>
              <a:rPr lang="nl-NL" sz="2000" b="1" dirty="0" err="1">
                <a:solidFill>
                  <a:schemeClr val="tx1"/>
                </a:solidFill>
                <a:latin typeface="+mn-lt"/>
                <a:cs typeface="Arial" panose="020B0604020202020204" pitchFamily="34" charset="0"/>
              </a:rPr>
              <a:t>floating</a:t>
            </a:r>
            <a:r>
              <a:rPr lang="nl-NL" sz="2000" b="1" dirty="0">
                <a:solidFill>
                  <a:schemeClr val="tx1"/>
                </a:solidFill>
                <a:latin typeface="+mn-lt"/>
                <a:cs typeface="Arial" panose="020B0604020202020204" pitchFamily="34" charset="0"/>
              </a:rPr>
              <a:t> titel slide</a:t>
            </a:r>
            <a:endParaRPr lang="en-US" sz="2000" b="1" dirty="0">
              <a:solidFill>
                <a:schemeClr val="tx1"/>
              </a:solidFill>
              <a:latin typeface="+mn-lt"/>
              <a:cs typeface="Arial" panose="020B0604020202020204" pitchFamily="34" charset="0"/>
            </a:endParaRPr>
          </a:p>
        </p:txBody>
      </p:sp>
      <p:sp>
        <p:nvSpPr>
          <p:cNvPr id="13" name="TextBox 46">
            <a:extLst>
              <a:ext uri="{FF2B5EF4-FFF2-40B4-BE49-F238E27FC236}">
                <a16:creationId xmlns:a16="http://schemas.microsoft.com/office/drawing/2014/main" id="{7F1C870B-2989-4A2B-BF54-AD2979A953E7}"/>
              </a:ext>
            </a:extLst>
          </p:cNvPr>
          <p:cNvSpPr txBox="1"/>
          <p:nvPr userDrawn="1"/>
        </p:nvSpPr>
        <p:spPr>
          <a:xfrm>
            <a:off x="0" y="10287000"/>
            <a:ext cx="5166767" cy="707886"/>
          </a:xfrm>
          <a:prstGeom prst="rect">
            <a:avLst/>
          </a:prstGeom>
          <a:noFill/>
        </p:spPr>
        <p:txBody>
          <a:bodyPr wrap="square" rtlCol="0">
            <a:spAutoFit/>
          </a:bodyPr>
          <a:lstStyle/>
          <a:p>
            <a:r>
              <a:rPr lang="nl-NL" sz="1000" dirty="0">
                <a:latin typeface="+mn-lt"/>
                <a:cs typeface="Arial" panose="020B0604020202020204" pitchFamily="34" charset="0"/>
              </a:rPr>
              <a:t>Verplaats na het invoegen van de foto deze weer naar de achtergrond zodat de titel terug vooraan kom te staan. </a:t>
            </a:r>
            <a:r>
              <a:rPr lang="nl-NL" sz="1000" b="1" dirty="0">
                <a:latin typeface="+mn-lt"/>
                <a:cs typeface="Arial" panose="020B0604020202020204" pitchFamily="34" charset="0"/>
              </a:rPr>
              <a:t>(rechtsklikken&gt; naar achtergrond&gt; naar achtergrond)</a:t>
            </a:r>
          </a:p>
          <a:p>
            <a:endParaRPr lang="nl-NL" sz="1000" dirty="0">
              <a:latin typeface="+mn-lt"/>
              <a:cs typeface="Arial" panose="020B0604020202020204" pitchFamily="34" charset="0"/>
            </a:endParaRPr>
          </a:p>
          <a:p>
            <a:r>
              <a:rPr lang="nl-NL" sz="1000" dirty="0">
                <a:latin typeface="+mn-lt"/>
                <a:cs typeface="Arial" panose="020B0604020202020204" pitchFamily="34" charset="0"/>
              </a:rPr>
              <a:t>Indien de tekst niet genoeg zichtbaar is over de foto, verander de kleur van zwart naar wit.</a:t>
            </a:r>
          </a:p>
        </p:txBody>
      </p:sp>
      <p:sp>
        <p:nvSpPr>
          <p:cNvPr id="17" name="Slide Number Placeholder 5">
            <a:extLst>
              <a:ext uri="{FF2B5EF4-FFF2-40B4-BE49-F238E27FC236}">
                <a16:creationId xmlns:a16="http://schemas.microsoft.com/office/drawing/2014/main" id="{535CD291-C318-4F7C-BE2D-0968FAAC202A}"/>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‹nr.›</a:t>
            </a:fld>
            <a:endParaRPr lang="nl-BE" dirty="0"/>
          </a:p>
        </p:txBody>
      </p:sp>
    </p:spTree>
    <p:extLst>
      <p:ext uri="{BB962C8B-B14F-4D97-AF65-F5344CB8AC3E}">
        <p14:creationId xmlns:p14="http://schemas.microsoft.com/office/powerpoint/2010/main" val="291899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ote afbeelding">
    <p:spTree>
      <p:nvGrpSpPr>
        <p:cNvPr id="1" name=""/>
        <p:cNvGrpSpPr/>
        <p:nvPr/>
      </p:nvGrpSpPr>
      <p:grpSpPr>
        <a:xfrm>
          <a:off x="0" y="0"/>
          <a:ext cx="0" cy="0"/>
          <a:chOff x="0" y="0"/>
          <a:chExt cx="0" cy="0"/>
        </a:xfrm>
      </p:grpSpPr>
      <p:pic>
        <p:nvPicPr>
          <p:cNvPr id="8" name="template Image TEMP" hidden="1">
            <a:extLst>
              <a:ext uri="{FF2B5EF4-FFF2-40B4-BE49-F238E27FC236}">
                <a16:creationId xmlns:a16="http://schemas.microsoft.com/office/drawing/2014/main" id="{8B469C1A-565F-459B-93C7-43E5D877DAE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hasCustomPrompt="1"/>
          </p:nvPr>
        </p:nvSpPr>
        <p:spPr>
          <a:xfrm>
            <a:off x="998692" y="888883"/>
            <a:ext cx="16575629" cy="755767"/>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4" name="Date Placeholder 3"/>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noProof="0" smtClean="0"/>
              <a:t>11/11/2020</a:t>
            </a:fld>
            <a:endParaRPr lang="nl-BE" noProof="0"/>
          </a:p>
        </p:txBody>
      </p:sp>
      <p:sp>
        <p:nvSpPr>
          <p:cNvPr id="5" name="Footer Placeholder 4"/>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noProof="0"/>
              <a:t>Voettekst</a:t>
            </a:r>
          </a:p>
        </p:txBody>
      </p:sp>
      <p:sp>
        <p:nvSpPr>
          <p:cNvPr id="6" name="Slide Number Placeholder 5"/>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noProof="0" smtClean="0"/>
              <a:pPr/>
              <a:t>‹nr.›</a:t>
            </a:fld>
            <a:endParaRPr lang="nl-BE" noProof="0"/>
          </a:p>
        </p:txBody>
      </p:sp>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0" y="1648800"/>
            <a:ext cx="18288000" cy="7505700"/>
          </a:xfrm>
        </p:spPr>
        <p:txBody>
          <a:bodyPr tIns="1440000">
            <a:normAutofit/>
          </a:bodyPr>
          <a:lstStyle>
            <a:lvl1pPr marL="0" indent="0" algn="ctr">
              <a:buNone/>
              <a:defRPr sz="1600"/>
            </a:lvl1pPr>
          </a:lstStyle>
          <a:p>
            <a:endParaRPr lang="nl-BE" dirty="0"/>
          </a:p>
        </p:txBody>
      </p:sp>
      <p:sp>
        <p:nvSpPr>
          <p:cNvPr id="12" name="TextBox 4">
            <a:extLst>
              <a:ext uri="{FF2B5EF4-FFF2-40B4-BE49-F238E27FC236}">
                <a16:creationId xmlns:a16="http://schemas.microsoft.com/office/drawing/2014/main" id="{22214A23-4B57-4EDB-9FCA-6715CD113D98}"/>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Grote afbeelding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401517784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1"/>
            <a:ext cx="16575629" cy="61038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11/11/2020</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2" name="TextBox 4">
            <a:extLst>
              <a:ext uri="{FF2B5EF4-FFF2-40B4-BE49-F238E27FC236}">
                <a16:creationId xmlns:a16="http://schemas.microsoft.com/office/drawing/2014/main" id="{88A2F8C1-53AF-4DEB-9965-55FC86D3788C}"/>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Tekst slide</a:t>
            </a:r>
            <a:endParaRPr lang="en-US" sz="2000" b="1" dirty="0">
              <a:solidFill>
                <a:schemeClr val="tx1"/>
              </a:solidFill>
              <a:latin typeface="+mn-lt"/>
              <a:cs typeface="Arial" panose="020B0604020202020204" pitchFamily="34" charset="0"/>
            </a:endParaRPr>
          </a:p>
        </p:txBody>
      </p:sp>
      <p:sp>
        <p:nvSpPr>
          <p:cNvPr id="14" name="Slide Number Placeholder 5">
            <a:extLst>
              <a:ext uri="{FF2B5EF4-FFF2-40B4-BE49-F238E27FC236}">
                <a16:creationId xmlns:a16="http://schemas.microsoft.com/office/drawing/2014/main" id="{754E2B3E-4C74-4A6A-953D-C55A6E902B8C}"/>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‹nr.›</a:t>
            </a:fld>
            <a:endParaRPr lang="nl-BE" dirty="0"/>
          </a:p>
        </p:txBody>
      </p:sp>
    </p:spTree>
    <p:extLst>
      <p:ext uri="{BB962C8B-B14F-4D97-AF65-F5344CB8AC3E}">
        <p14:creationId xmlns:p14="http://schemas.microsoft.com/office/powerpoint/2010/main" val="2709396467"/>
      </p:ext>
    </p:extLst>
  </p:cSld>
  <p:clrMapOvr>
    <a:masterClrMapping/>
  </p:clrMapOvr>
  <p:extLst>
    <p:ext uri="{DCECCB84-F9BA-43D5-87BE-67443E8EF086}">
      <p15:sldGuideLst xmlns:p15="http://schemas.microsoft.com/office/powerpoint/2012/main"/>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ab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11/11/2020</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4" name="Tijdelijke aanduiding voor tabel 3">
            <a:extLst>
              <a:ext uri="{FF2B5EF4-FFF2-40B4-BE49-F238E27FC236}">
                <a16:creationId xmlns:a16="http://schemas.microsoft.com/office/drawing/2014/main" id="{08476D39-8254-4D49-88E7-E952BF1FA19A}"/>
              </a:ext>
            </a:extLst>
          </p:cNvPr>
          <p:cNvSpPr>
            <a:spLocks noGrp="1" noChangeAspect="1"/>
          </p:cNvSpPr>
          <p:nvPr>
            <p:ph type="tbl" sz="quarter" idx="18"/>
          </p:nvPr>
        </p:nvSpPr>
        <p:spPr>
          <a:xfrm>
            <a:off x="1057275" y="1679575"/>
            <a:ext cx="16575088" cy="6780213"/>
          </a:xfrm>
        </p:spPr>
        <p:txBody>
          <a:bodyPr>
            <a:normAutofit/>
          </a:bodyPr>
          <a:lstStyle>
            <a:lvl1pPr marL="0" indent="0" algn="ctr">
              <a:buNone/>
              <a:defRPr/>
            </a:lvl1pPr>
          </a:lstStyle>
          <a:p>
            <a:endParaRPr lang="nl-BE" noProof="0"/>
          </a:p>
        </p:txBody>
      </p:sp>
      <p:sp>
        <p:nvSpPr>
          <p:cNvPr id="16" name="TextBox 4">
            <a:extLst>
              <a:ext uri="{FF2B5EF4-FFF2-40B4-BE49-F238E27FC236}">
                <a16:creationId xmlns:a16="http://schemas.microsoft.com/office/drawing/2014/main" id="{8C7A8C97-A0A2-4491-BA0D-727C7CE0B7F3}"/>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Tabel slide</a:t>
            </a:r>
            <a:endParaRPr lang="en-US" sz="2000" b="1" dirty="0">
              <a:solidFill>
                <a:schemeClr val="tx1"/>
              </a:solidFill>
              <a:latin typeface="+mn-lt"/>
              <a:cs typeface="Arial" panose="020B0604020202020204" pitchFamily="34" charset="0"/>
            </a:endParaRPr>
          </a:p>
        </p:txBody>
      </p:sp>
      <p:sp>
        <p:nvSpPr>
          <p:cNvPr id="13" name="Slide Number Placeholder 5">
            <a:extLst>
              <a:ext uri="{FF2B5EF4-FFF2-40B4-BE49-F238E27FC236}">
                <a16:creationId xmlns:a16="http://schemas.microsoft.com/office/drawing/2014/main" id="{E298B6C7-E64D-451B-B8F5-BDD2AEEBAC0A}"/>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‹nr.›</a:t>
            </a:fld>
            <a:endParaRPr lang="nl-BE" dirty="0"/>
          </a:p>
        </p:txBody>
      </p:sp>
    </p:spTree>
    <p:extLst>
      <p:ext uri="{BB962C8B-B14F-4D97-AF65-F5344CB8AC3E}">
        <p14:creationId xmlns:p14="http://schemas.microsoft.com/office/powerpoint/2010/main" val="1489056685"/>
      </p:ext>
    </p:extLst>
  </p:cSld>
  <p:clrMapOvr>
    <a:masterClrMapping/>
  </p:clrMapOvr>
  <p:extLst>
    <p:ext uri="{DCECCB84-F9BA-43D5-87BE-67443E8EF086}">
      <p15:sldGuideLst xmlns:p15="http://schemas.microsoft.com/office/powerpoint/2012/main"/>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Leeg met tit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11/11/2020</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2" name="TextBox 4">
            <a:extLst>
              <a:ext uri="{FF2B5EF4-FFF2-40B4-BE49-F238E27FC236}">
                <a16:creationId xmlns:a16="http://schemas.microsoft.com/office/drawing/2014/main" id="{892813D1-327F-45DC-8DDF-53948CE8C5F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Lege slide</a:t>
            </a:r>
            <a:endParaRPr lang="en-US" sz="2000" b="1" dirty="0">
              <a:solidFill>
                <a:schemeClr val="tx1"/>
              </a:solidFill>
              <a:latin typeface="+mn-lt"/>
              <a:cs typeface="Arial" panose="020B0604020202020204" pitchFamily="34" charset="0"/>
            </a:endParaRPr>
          </a:p>
        </p:txBody>
      </p:sp>
      <p:sp>
        <p:nvSpPr>
          <p:cNvPr id="10" name="Slide Number Placeholder 5">
            <a:extLst>
              <a:ext uri="{FF2B5EF4-FFF2-40B4-BE49-F238E27FC236}">
                <a16:creationId xmlns:a16="http://schemas.microsoft.com/office/drawing/2014/main" id="{E933CE10-84EB-48D5-9DBB-6D5D909491D9}"/>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‹nr.›</a:t>
            </a:fld>
            <a:endParaRPr lang="nl-BE" dirty="0"/>
          </a:p>
        </p:txBody>
      </p:sp>
    </p:spTree>
    <p:extLst>
      <p:ext uri="{BB962C8B-B14F-4D97-AF65-F5344CB8AC3E}">
        <p14:creationId xmlns:p14="http://schemas.microsoft.com/office/powerpoint/2010/main" val="363498780"/>
      </p:ext>
    </p:extLst>
  </p:cSld>
  <p:clrMapOvr>
    <a:masterClrMapping/>
  </p:clrMapOvr>
  <p:extLst>
    <p:ext uri="{DCECCB84-F9BA-43D5-87BE-67443E8EF086}">
      <p15:sldGuideLst xmlns:p15="http://schemas.microsoft.com/office/powerpoint/2012/main">
        <p15:guide id="4" pos="11090">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Leeg zonder tit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11/11/2020</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9" name="TextBox 4">
            <a:extLst>
              <a:ext uri="{FF2B5EF4-FFF2-40B4-BE49-F238E27FC236}">
                <a16:creationId xmlns:a16="http://schemas.microsoft.com/office/drawing/2014/main" id="{C531524C-A1A5-4485-B21D-E97B5DC3BE3F}"/>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Leeg zonder titel slide</a:t>
            </a:r>
            <a:endParaRPr lang="en-US" sz="2000" b="1" dirty="0">
              <a:solidFill>
                <a:schemeClr val="tx1"/>
              </a:solidFill>
              <a:latin typeface="+mn-lt"/>
              <a:cs typeface="Arial" panose="020B0604020202020204" pitchFamily="34" charset="0"/>
            </a:endParaRPr>
          </a:p>
        </p:txBody>
      </p:sp>
      <p:sp>
        <p:nvSpPr>
          <p:cNvPr id="8" name="Slide Number Placeholder 5">
            <a:extLst>
              <a:ext uri="{FF2B5EF4-FFF2-40B4-BE49-F238E27FC236}">
                <a16:creationId xmlns:a16="http://schemas.microsoft.com/office/drawing/2014/main" id="{A7541285-D923-49F0-9255-B49296C75D20}"/>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‹nr.›</a:t>
            </a:fld>
            <a:endParaRPr lang="nl-BE" dirty="0"/>
          </a:p>
        </p:txBody>
      </p:sp>
    </p:spTree>
    <p:extLst>
      <p:ext uri="{BB962C8B-B14F-4D97-AF65-F5344CB8AC3E}">
        <p14:creationId xmlns:p14="http://schemas.microsoft.com/office/powerpoint/2010/main" val="2817097596"/>
      </p:ext>
    </p:extLst>
  </p:cSld>
  <p:clrMapOvr>
    <a:masterClrMapping/>
  </p:clrMapOvr>
  <p:extLst>
    <p:ext uri="{DCECCB84-F9BA-43D5-87BE-67443E8EF086}">
      <p15:sldGuideLst xmlns:p15="http://schemas.microsoft.com/office/powerpoint/2012/main">
        <p15:guide id="4" pos="11090">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2 Tekst en 1/2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9394190" y="1648800"/>
            <a:ext cx="8217535" cy="7498800"/>
          </a:xfrm>
        </p:spPr>
        <p:txBody>
          <a:bodyPr tIns="1440000">
            <a:normAutofit/>
          </a:bodyPr>
          <a:lstStyle>
            <a:lvl1pPr marL="0" indent="0" algn="ctr">
              <a:buNone/>
              <a:defRPr sz="1600"/>
            </a:lvl1pPr>
          </a:lstStyle>
          <a:p>
            <a:endParaRPr lang="nl-BE" dirty="0"/>
          </a:p>
        </p:txBody>
      </p:sp>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1"/>
            <a:ext cx="8217535" cy="6111506"/>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822705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7B17C559-ED41-48AE-90A3-DAFE15716B7C}"/>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11/11/2020</a:t>
            </a:fld>
            <a:endParaRPr lang="nl-BE" dirty="0"/>
          </a:p>
        </p:txBody>
      </p:sp>
      <p:sp>
        <p:nvSpPr>
          <p:cNvPr id="20" name="Footer Placeholder 4">
            <a:extLst>
              <a:ext uri="{FF2B5EF4-FFF2-40B4-BE49-F238E27FC236}">
                <a16:creationId xmlns:a16="http://schemas.microsoft.com/office/drawing/2014/main" id="{7FDB5F77-B327-47F1-9F88-CF970A7A21FD}"/>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TextBox 4">
            <a:extLst>
              <a:ext uri="{FF2B5EF4-FFF2-40B4-BE49-F238E27FC236}">
                <a16:creationId xmlns:a16="http://schemas.microsoft.com/office/drawing/2014/main" id="{6CBDB841-5208-4BD2-9409-EA7134D69442}"/>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1/2 Tekst en 1/2 afbeelding</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
        <p:nvSpPr>
          <p:cNvPr id="12" name="Slide Number Placeholder 5">
            <a:extLst>
              <a:ext uri="{FF2B5EF4-FFF2-40B4-BE49-F238E27FC236}">
                <a16:creationId xmlns:a16="http://schemas.microsoft.com/office/drawing/2014/main" id="{E4EA7E3C-8D96-4688-A34D-5E20B15746F3}"/>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‹nr.›</a:t>
            </a:fld>
            <a:endParaRPr lang="nl-BE" dirty="0"/>
          </a:p>
        </p:txBody>
      </p:sp>
    </p:spTree>
    <p:extLst>
      <p:ext uri="{BB962C8B-B14F-4D97-AF65-F5344CB8AC3E}">
        <p14:creationId xmlns:p14="http://schemas.microsoft.com/office/powerpoint/2010/main" val="4035366188"/>
      </p:ext>
    </p:extLst>
  </p:cSld>
  <p:clrMapOvr>
    <a:masterClrMapping/>
  </p:clrMapOvr>
  <p:extLst>
    <p:ext uri="{DCECCB84-F9BA-43D5-87BE-67443E8EF086}">
      <p15:sldGuideLst xmlns:p15="http://schemas.microsoft.com/office/powerpoint/2012/main"/>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_Afbeelding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2988" y="1648800"/>
            <a:ext cx="1101182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3" name="Tijdelijke aanduiding voor tekst 2">
            <a:extLst>
              <a:ext uri="{FF2B5EF4-FFF2-40B4-BE49-F238E27FC236}">
                <a16:creationId xmlns:a16="http://schemas.microsoft.com/office/drawing/2014/main" id="{CBF26FD0-A3C3-48D7-9476-CC92E74B1F11}"/>
              </a:ext>
            </a:extLst>
          </p:cNvPr>
          <p:cNvSpPr>
            <a:spLocks noGrp="1"/>
          </p:cNvSpPr>
          <p:nvPr>
            <p:ph type="body" sz="quarter" idx="18" hasCustomPrompt="1"/>
          </p:nvPr>
        </p:nvSpPr>
        <p:spPr>
          <a:xfrm>
            <a:off x="1020995" y="2354400"/>
            <a:ext cx="11009448"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11/11/2020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1" name="afbeelding placeholder">
            <a:extLst>
              <a:ext uri="{FF2B5EF4-FFF2-40B4-BE49-F238E27FC236}">
                <a16:creationId xmlns:a16="http://schemas.microsoft.com/office/drawing/2014/main" id="{DF77DBF1-9A0F-498F-B871-134CB42F881D}"/>
              </a:ext>
            </a:extLst>
          </p:cNvPr>
          <p:cNvSpPr>
            <a:spLocks noGrp="1"/>
          </p:cNvSpPr>
          <p:nvPr>
            <p:ph type="pic" sz="quarter" idx="14"/>
          </p:nvPr>
        </p:nvSpPr>
        <p:spPr>
          <a:xfrm>
            <a:off x="12180332" y="1648800"/>
            <a:ext cx="5438775" cy="7498800"/>
          </a:xfrm>
        </p:spPr>
        <p:txBody>
          <a:bodyPr tIns="1440000">
            <a:normAutofit/>
          </a:bodyPr>
          <a:lstStyle>
            <a:lvl1pPr marL="0" indent="0" algn="ctr">
              <a:buNone/>
              <a:defRPr sz="1600"/>
            </a:lvl1pPr>
          </a:lstStyle>
          <a:p>
            <a:endParaRPr lang="nl-BE" dirty="0"/>
          </a:p>
        </p:txBody>
      </p:sp>
      <p:sp>
        <p:nvSpPr>
          <p:cNvPr id="20" name="TextBox 4">
            <a:extLst>
              <a:ext uri="{FF2B5EF4-FFF2-40B4-BE49-F238E27FC236}">
                <a16:creationId xmlns:a16="http://schemas.microsoft.com/office/drawing/2014/main" id="{D974BD34-E475-4E02-86F0-8932E1B41725}"/>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2/3 Tekst en 1/3 afbeelding</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
        <p:nvSpPr>
          <p:cNvPr id="12" name="Slide Number Placeholder 5">
            <a:extLst>
              <a:ext uri="{FF2B5EF4-FFF2-40B4-BE49-F238E27FC236}">
                <a16:creationId xmlns:a16="http://schemas.microsoft.com/office/drawing/2014/main" id="{9B0C9453-241A-4033-BF7E-328616827151}"/>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‹nr.›</a:t>
            </a:fld>
            <a:endParaRPr lang="nl-BE" dirty="0"/>
          </a:p>
        </p:txBody>
      </p:sp>
    </p:spTree>
    <p:extLst>
      <p:ext uri="{BB962C8B-B14F-4D97-AF65-F5344CB8AC3E}">
        <p14:creationId xmlns:p14="http://schemas.microsoft.com/office/powerpoint/2010/main" val="2677616355"/>
      </p:ext>
    </p:extLst>
  </p:cSld>
  <p:clrMapOvr>
    <a:masterClrMapping/>
  </p:clrMapOvr>
  <p:extLst>
    <p:ext uri="{DCECCB84-F9BA-43D5-87BE-67443E8EF086}">
      <p15:sldGuideLst xmlns:p15="http://schemas.microsoft.com/office/powerpoint/2012/main"/>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Afbeelding en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8217535" cy="7498800"/>
          </a:xfrm>
        </p:spPr>
        <p:txBody>
          <a:bodyPr tIns="1440000">
            <a:normAutofit/>
          </a:bodyPr>
          <a:lstStyle>
            <a:lvl1pPr marL="0" indent="0" algn="ctr">
              <a:buNone/>
              <a:defRPr sz="1600"/>
            </a:lvl1pPr>
          </a:lstStyle>
          <a:p>
            <a:endParaRPr lang="nl-BE" dirty="0"/>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11/11/2020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8217535" cy="7498800"/>
          </a:xfrm>
        </p:spPr>
        <p:txBody>
          <a:bodyPr tIns="1440000">
            <a:normAutofit/>
          </a:bodyPr>
          <a:lstStyle>
            <a:lvl1pPr marL="0" indent="0" algn="ctr">
              <a:buNone/>
              <a:defRPr sz="1600"/>
            </a:lvl1pPr>
          </a:lstStyle>
          <a:p>
            <a:endParaRPr lang="nl-BE" dirty="0"/>
          </a:p>
        </p:txBody>
      </p:sp>
      <p:sp>
        <p:nvSpPr>
          <p:cNvPr id="12" name="TextBox 4">
            <a:extLst>
              <a:ext uri="{FF2B5EF4-FFF2-40B4-BE49-F238E27FC236}">
                <a16:creationId xmlns:a16="http://schemas.microsoft.com/office/drawing/2014/main" id="{E2274F51-95F7-4E5E-815B-1F996E645FE7}"/>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Afbeelding en afbeelding slide</a:t>
            </a:r>
            <a:endParaRPr lang="en-US" sz="2000" b="1" dirty="0">
              <a:solidFill>
                <a:schemeClr val="tx1"/>
              </a:solidFill>
              <a:latin typeface="+mn-lt"/>
              <a:cs typeface="Arial" panose="020B0604020202020204" pitchFamily="34" charset="0"/>
            </a:endParaRPr>
          </a:p>
        </p:txBody>
      </p:sp>
      <p:sp>
        <p:nvSpPr>
          <p:cNvPr id="13" name="Slide Number Placeholder 5">
            <a:extLst>
              <a:ext uri="{FF2B5EF4-FFF2-40B4-BE49-F238E27FC236}">
                <a16:creationId xmlns:a16="http://schemas.microsoft.com/office/drawing/2014/main" id="{2D7ADE46-BC5E-4CF0-A652-DEEBD380AB61}"/>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‹nr.›</a:t>
            </a:fld>
            <a:endParaRPr lang="nl-BE" dirty="0"/>
          </a:p>
        </p:txBody>
      </p:sp>
    </p:spTree>
    <p:extLst>
      <p:ext uri="{BB962C8B-B14F-4D97-AF65-F5344CB8AC3E}">
        <p14:creationId xmlns:p14="http://schemas.microsoft.com/office/powerpoint/2010/main" val="1845866888"/>
      </p:ext>
    </p:extLst>
  </p:cSld>
  <p:clrMapOvr>
    <a:masterClrMapping/>
  </p:clrMapOvr>
  <p:extLst>
    <p:ext uri="{DCECCB84-F9BA-43D5-87BE-67443E8EF086}">
      <p15:sldGuideLst xmlns:p15="http://schemas.microsoft.com/office/powerpoint/2012/main"/>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2 x 2 Afbeeldingen">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8217535" cy="3672000"/>
          </a:xfrm>
        </p:spPr>
        <p:txBody>
          <a:bodyPr tIns="1440000">
            <a:normAutofit/>
          </a:bodyPr>
          <a:lstStyle>
            <a:lvl1pPr marL="0" indent="0" algn="ctr">
              <a:buNone/>
              <a:defRPr sz="1600"/>
            </a:lvl1pPr>
          </a:lstStyle>
          <a:p>
            <a:endParaRPr lang="nl-BE" dirty="0"/>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11/11/2020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8217535" cy="3672000"/>
          </a:xfrm>
        </p:spPr>
        <p:txBody>
          <a:bodyPr tIns="1440000">
            <a:normAutofit/>
          </a:bodyPr>
          <a:lstStyle>
            <a:lvl1pPr marL="0" indent="0" algn="ctr">
              <a:buNone/>
              <a:defRPr sz="1600"/>
            </a:lvl1pPr>
          </a:lstStyle>
          <a:p>
            <a:endParaRPr lang="nl-BE" dirty="0"/>
          </a:p>
        </p:txBody>
      </p:sp>
      <p:sp>
        <p:nvSpPr>
          <p:cNvPr id="21" name="TextBox 4">
            <a:extLst>
              <a:ext uri="{FF2B5EF4-FFF2-40B4-BE49-F238E27FC236}">
                <a16:creationId xmlns:a16="http://schemas.microsoft.com/office/drawing/2014/main" id="{92B1CA4A-0389-4751-BD3D-D8526698D99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2 x 2 afbeeldingen slide</a:t>
            </a:r>
            <a:endParaRPr lang="en-US" sz="2000" b="1" dirty="0">
              <a:solidFill>
                <a:schemeClr val="tx1"/>
              </a:solidFill>
              <a:latin typeface="+mn-lt"/>
              <a:cs typeface="Arial" panose="020B0604020202020204" pitchFamily="34" charset="0"/>
            </a:endParaRPr>
          </a:p>
        </p:txBody>
      </p:sp>
      <p:sp>
        <p:nvSpPr>
          <p:cNvPr id="15" name="afbeelding placeholder">
            <a:extLst>
              <a:ext uri="{FF2B5EF4-FFF2-40B4-BE49-F238E27FC236}">
                <a16:creationId xmlns:a16="http://schemas.microsoft.com/office/drawing/2014/main" id="{82CCC512-3142-40C3-84D6-0EEE34ABAA8E}"/>
              </a:ext>
            </a:extLst>
          </p:cNvPr>
          <p:cNvSpPr>
            <a:spLocks noGrp="1"/>
          </p:cNvSpPr>
          <p:nvPr>
            <p:ph type="pic" sz="quarter" idx="15"/>
          </p:nvPr>
        </p:nvSpPr>
        <p:spPr>
          <a:xfrm>
            <a:off x="1040400" y="5473192"/>
            <a:ext cx="8217535" cy="3672000"/>
          </a:xfrm>
        </p:spPr>
        <p:txBody>
          <a:bodyPr tIns="1440000">
            <a:normAutofit/>
          </a:bodyPr>
          <a:lstStyle>
            <a:lvl1pPr marL="0" indent="0" algn="ctr">
              <a:buNone/>
              <a:defRPr sz="1600"/>
            </a:lvl1pPr>
          </a:lstStyle>
          <a:p>
            <a:endParaRPr lang="nl-BE" dirty="0"/>
          </a:p>
        </p:txBody>
      </p:sp>
      <p:sp>
        <p:nvSpPr>
          <p:cNvPr id="22" name="afbeelding placeholder">
            <a:extLst>
              <a:ext uri="{FF2B5EF4-FFF2-40B4-BE49-F238E27FC236}">
                <a16:creationId xmlns:a16="http://schemas.microsoft.com/office/drawing/2014/main" id="{EFC31C83-3462-44CC-A863-6C9D9ADF81D9}"/>
              </a:ext>
            </a:extLst>
          </p:cNvPr>
          <p:cNvSpPr>
            <a:spLocks noGrp="1"/>
          </p:cNvSpPr>
          <p:nvPr>
            <p:ph type="pic" sz="quarter" idx="16"/>
          </p:nvPr>
        </p:nvSpPr>
        <p:spPr>
          <a:xfrm>
            <a:off x="9396000" y="5473192"/>
            <a:ext cx="8217535" cy="3672000"/>
          </a:xfrm>
        </p:spPr>
        <p:txBody>
          <a:bodyPr tIns="1440000">
            <a:normAutofit/>
          </a:bodyPr>
          <a:lstStyle>
            <a:lvl1pPr marL="0" indent="0" algn="ctr">
              <a:buNone/>
              <a:defRPr sz="1600"/>
            </a:lvl1pPr>
          </a:lstStyle>
          <a:p>
            <a:endParaRPr lang="nl-BE" dirty="0"/>
          </a:p>
        </p:txBody>
      </p:sp>
      <p:sp>
        <p:nvSpPr>
          <p:cNvPr id="13" name="Slide Number Placeholder 5">
            <a:extLst>
              <a:ext uri="{FF2B5EF4-FFF2-40B4-BE49-F238E27FC236}">
                <a16:creationId xmlns:a16="http://schemas.microsoft.com/office/drawing/2014/main" id="{11AD4B49-588B-4FA0-AB7E-1A35BB2C644B}"/>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‹nr.›</a:t>
            </a:fld>
            <a:endParaRPr lang="nl-BE" dirty="0"/>
          </a:p>
        </p:txBody>
      </p:sp>
    </p:spTree>
    <p:extLst>
      <p:ext uri="{BB962C8B-B14F-4D97-AF65-F5344CB8AC3E}">
        <p14:creationId xmlns:p14="http://schemas.microsoft.com/office/powerpoint/2010/main" val="1605891243"/>
      </p:ext>
    </p:extLst>
  </p:cSld>
  <p:clrMapOvr>
    <a:masterClrMapping/>
  </p:clrMapOvr>
  <p:extLst>
    <p:ext uri="{DCECCB84-F9BA-43D5-87BE-67443E8EF086}">
      <p15:sldGuideLst xmlns:p15="http://schemas.microsoft.com/office/powerpoint/2012/main"/>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 x Afbeelding">
    <p:spTree>
      <p:nvGrpSpPr>
        <p:cNvPr id="1" name=""/>
        <p:cNvGrpSpPr/>
        <p:nvPr/>
      </p:nvGrpSpPr>
      <p:grpSpPr>
        <a:xfrm>
          <a:off x="0" y="0"/>
          <a:ext cx="0" cy="0"/>
          <a:chOff x="0" y="0"/>
          <a:chExt cx="0" cy="0"/>
        </a:xfrm>
      </p:grpSpPr>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12180332" y="1648800"/>
            <a:ext cx="5438775" cy="7498800"/>
          </a:xfrm>
        </p:spPr>
        <p:txBody>
          <a:bodyPr tIns="1440000">
            <a:normAutofit/>
          </a:bodyPr>
          <a:lstStyle>
            <a:lvl1pPr marL="0" indent="0" algn="ctr">
              <a:buNone/>
              <a:defRPr sz="1600"/>
            </a:lvl1pPr>
          </a:lstStyle>
          <a:p>
            <a:endParaRPr lang="nl-BE" dirty="0"/>
          </a:p>
        </p:txBody>
      </p:sp>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5438775" cy="7498800"/>
          </a:xfrm>
        </p:spPr>
        <p:txBody>
          <a:bodyPr tIns="1440000">
            <a:normAutofit/>
          </a:bodyPr>
          <a:lstStyle>
            <a:lvl1pPr marL="0" indent="0" algn="ctr">
              <a:buNone/>
              <a:defRPr sz="1600"/>
            </a:lvl1pPr>
          </a:lstStyle>
          <a:p>
            <a:endParaRPr lang="nl-BE" dirty="0"/>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11/11/2020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6610350" y="1648800"/>
            <a:ext cx="5438775" cy="7498800"/>
          </a:xfrm>
        </p:spPr>
        <p:txBody>
          <a:bodyPr tIns="1440000">
            <a:normAutofit/>
          </a:bodyPr>
          <a:lstStyle>
            <a:lvl1pPr marL="0" indent="0" algn="ctr">
              <a:buNone/>
              <a:defRPr sz="1600"/>
            </a:lvl1pPr>
          </a:lstStyle>
          <a:p>
            <a:endParaRPr lang="nl-BE" dirty="0"/>
          </a:p>
        </p:txBody>
      </p:sp>
      <p:sp>
        <p:nvSpPr>
          <p:cNvPr id="21" name="TextBox 4">
            <a:extLst>
              <a:ext uri="{FF2B5EF4-FFF2-40B4-BE49-F238E27FC236}">
                <a16:creationId xmlns:a16="http://schemas.microsoft.com/office/drawing/2014/main" id="{009A3169-8C0D-4A2D-9C66-BE525BCD338D}"/>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3 x Afbeelding slide</a:t>
            </a:r>
            <a:endParaRPr lang="en-US" sz="2000" b="1" dirty="0">
              <a:solidFill>
                <a:schemeClr val="tx1"/>
              </a:solidFill>
              <a:latin typeface="+mn-lt"/>
              <a:cs typeface="Arial" panose="020B0604020202020204" pitchFamily="34" charset="0"/>
            </a:endParaRPr>
          </a:p>
        </p:txBody>
      </p:sp>
      <p:sp>
        <p:nvSpPr>
          <p:cNvPr id="12" name="Slide Number Placeholder 5">
            <a:extLst>
              <a:ext uri="{FF2B5EF4-FFF2-40B4-BE49-F238E27FC236}">
                <a16:creationId xmlns:a16="http://schemas.microsoft.com/office/drawing/2014/main" id="{A7D7A479-4D38-43A0-BAB1-00DE90D031CD}"/>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‹nr.›</a:t>
            </a:fld>
            <a:endParaRPr lang="nl-BE" dirty="0"/>
          </a:p>
        </p:txBody>
      </p:sp>
    </p:spTree>
    <p:extLst>
      <p:ext uri="{BB962C8B-B14F-4D97-AF65-F5344CB8AC3E}">
        <p14:creationId xmlns:p14="http://schemas.microsoft.com/office/powerpoint/2010/main" val="2591389218"/>
      </p:ext>
    </p:extLst>
  </p:cSld>
  <p:clrMapOvr>
    <a:masterClrMapping/>
  </p:clrMapOvr>
  <p:extLst>
    <p:ext uri="{DCECCB84-F9BA-43D5-87BE-67443E8EF086}">
      <p15:sldGuideLst xmlns:p15="http://schemas.microsoft.com/office/powerpoint/2012/main"/>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4 x Afbeelding">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4048125" cy="7498800"/>
          </a:xfrm>
        </p:spPr>
        <p:txBody>
          <a:bodyPr tIns="1440000">
            <a:normAutofit/>
          </a:bodyPr>
          <a:lstStyle>
            <a:lvl1pPr marL="0" indent="0" algn="ctr">
              <a:buNone/>
              <a:defRPr sz="1600"/>
            </a:lvl1pPr>
          </a:lstStyle>
          <a:p>
            <a:endParaRPr lang="nl-BE" dirty="0"/>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NL"/>
              <a:t>Titel</a:t>
            </a:r>
            <a:endParaRPr lang="en-US" dirty="0"/>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11/11/2020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0"/>
            <a:ext cx="4048125" cy="7498800"/>
          </a:xfrm>
        </p:spPr>
        <p:txBody>
          <a:bodyPr tIns="1440000">
            <a:normAutofit/>
          </a:bodyPr>
          <a:lstStyle>
            <a:lvl1pPr marL="0" indent="0" algn="ctr">
              <a:buNone/>
              <a:defRPr sz="1600"/>
            </a:lvl1pPr>
          </a:lstStyle>
          <a:p>
            <a:endParaRPr lang="nl-BE" dirty="0"/>
          </a:p>
        </p:txBody>
      </p:sp>
      <p:sp>
        <p:nvSpPr>
          <p:cNvPr id="12" name="afbeelding placeholder">
            <a:extLst>
              <a:ext uri="{FF2B5EF4-FFF2-40B4-BE49-F238E27FC236}">
                <a16:creationId xmlns:a16="http://schemas.microsoft.com/office/drawing/2014/main" id="{5F2D9633-36C4-4FE7-93AA-868431641FFF}"/>
              </a:ext>
            </a:extLst>
          </p:cNvPr>
          <p:cNvSpPr>
            <a:spLocks noGrp="1"/>
          </p:cNvSpPr>
          <p:nvPr>
            <p:ph type="pic" sz="quarter" idx="15"/>
          </p:nvPr>
        </p:nvSpPr>
        <p:spPr>
          <a:xfrm>
            <a:off x="5217398" y="1648800"/>
            <a:ext cx="4048125" cy="7498800"/>
          </a:xfrm>
        </p:spPr>
        <p:txBody>
          <a:bodyPr tIns="1440000">
            <a:normAutofit/>
          </a:bodyPr>
          <a:lstStyle>
            <a:lvl1pPr marL="0" indent="0" algn="ctr">
              <a:buNone/>
              <a:defRPr sz="1600"/>
            </a:lvl1pPr>
          </a:lstStyle>
          <a:p>
            <a:endParaRPr lang="nl-BE" dirty="0"/>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13570982" y="1648800"/>
            <a:ext cx="4048125" cy="7498800"/>
          </a:xfrm>
        </p:spPr>
        <p:txBody>
          <a:bodyPr tIns="1440000">
            <a:normAutofit/>
          </a:bodyPr>
          <a:lstStyle>
            <a:lvl1pPr marL="0" indent="0" algn="ctr">
              <a:buNone/>
              <a:defRPr sz="1600"/>
            </a:lvl1pPr>
          </a:lstStyle>
          <a:p>
            <a:endParaRPr lang="nl-BE" dirty="0"/>
          </a:p>
        </p:txBody>
      </p:sp>
      <p:sp>
        <p:nvSpPr>
          <p:cNvPr id="21" name="TextBox 4">
            <a:extLst>
              <a:ext uri="{FF2B5EF4-FFF2-40B4-BE49-F238E27FC236}">
                <a16:creationId xmlns:a16="http://schemas.microsoft.com/office/drawing/2014/main" id="{BB27EBDF-C895-4A3E-8D3F-1D5142CF7789}"/>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4 x Afbeelding slide</a:t>
            </a:r>
            <a:endParaRPr lang="en-US" sz="2000" b="1" dirty="0">
              <a:solidFill>
                <a:schemeClr val="tx1"/>
              </a:solidFill>
              <a:latin typeface="+mn-lt"/>
              <a:cs typeface="Arial" panose="020B0604020202020204" pitchFamily="34" charset="0"/>
            </a:endParaRPr>
          </a:p>
        </p:txBody>
      </p:sp>
      <p:sp>
        <p:nvSpPr>
          <p:cNvPr id="14" name="Slide Number Placeholder 5">
            <a:extLst>
              <a:ext uri="{FF2B5EF4-FFF2-40B4-BE49-F238E27FC236}">
                <a16:creationId xmlns:a16="http://schemas.microsoft.com/office/drawing/2014/main" id="{D71E88DA-619D-423F-AE47-6EC96B62FB4C}"/>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‹nr.›</a:t>
            </a:fld>
            <a:endParaRPr lang="nl-BE" dirty="0"/>
          </a:p>
        </p:txBody>
      </p:sp>
    </p:spTree>
    <p:extLst>
      <p:ext uri="{BB962C8B-B14F-4D97-AF65-F5344CB8AC3E}">
        <p14:creationId xmlns:p14="http://schemas.microsoft.com/office/powerpoint/2010/main" val="2280927994"/>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ote afbeelding + floating titel">
    <p:spTree>
      <p:nvGrpSpPr>
        <p:cNvPr id="1" name=""/>
        <p:cNvGrpSpPr/>
        <p:nvPr/>
      </p:nvGrpSpPr>
      <p:grpSpPr>
        <a:xfrm>
          <a:off x="0" y="0"/>
          <a:ext cx="0" cy="0"/>
          <a:chOff x="0" y="0"/>
          <a:chExt cx="0" cy="0"/>
        </a:xfrm>
      </p:grpSpPr>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0" y="0"/>
            <a:ext cx="18288000" cy="9154500"/>
          </a:xfrm>
        </p:spPr>
        <p:txBody>
          <a:bodyPr tIns="1440000">
            <a:normAutofit/>
          </a:bodyPr>
          <a:lstStyle>
            <a:lvl1pPr marL="0" indent="0" algn="ctr">
              <a:buNone/>
              <a:defRPr sz="1600"/>
            </a:lvl1pPr>
          </a:lstStyle>
          <a:p>
            <a:endParaRPr lang="nl-BE" dirty="0"/>
          </a:p>
        </p:txBody>
      </p:sp>
      <p:sp>
        <p:nvSpPr>
          <p:cNvPr id="4" name="Date Placeholder 3"/>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noProof="0" smtClean="0"/>
              <a:t>11/11/2020</a:t>
            </a:fld>
            <a:endParaRPr lang="nl-BE" noProof="0"/>
          </a:p>
        </p:txBody>
      </p:sp>
      <p:sp>
        <p:nvSpPr>
          <p:cNvPr id="5" name="Footer Placeholder 4"/>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noProof="0"/>
              <a:t>Voettekst</a:t>
            </a:r>
          </a:p>
        </p:txBody>
      </p:sp>
      <p:sp>
        <p:nvSpPr>
          <p:cNvPr id="6" name="Slide Number Placeholder 5"/>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‹nr.›</a:t>
            </a:fld>
            <a:endParaRPr lang="nl-BE"/>
          </a:p>
        </p:txBody>
      </p:sp>
      <p:sp>
        <p:nvSpPr>
          <p:cNvPr id="2" name="Title 1"/>
          <p:cNvSpPr>
            <a:spLocks noGrp="1"/>
          </p:cNvSpPr>
          <p:nvPr>
            <p:ph type="title" hasCustomPrompt="1"/>
          </p:nvPr>
        </p:nvSpPr>
        <p:spPr>
          <a:xfrm>
            <a:off x="12132526" y="7056603"/>
            <a:ext cx="5430645" cy="755767"/>
          </a:xfrm>
          <a:noFill/>
        </p:spPr>
        <p:txBody>
          <a:bodyPr lIns="0" tIns="0" rIns="0" bIns="0" anchor="b">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16" name="Rechte verbindingslijn 15">
            <a:extLst>
              <a:ext uri="{FF2B5EF4-FFF2-40B4-BE49-F238E27FC236}">
                <a16:creationId xmlns:a16="http://schemas.microsoft.com/office/drawing/2014/main" id="{D2D76672-C87D-44F1-A41F-AA2A35C16DAA}"/>
              </a:ext>
            </a:extLst>
          </p:cNvPr>
          <p:cNvCxnSpPr>
            <a:cxnSpLocks/>
          </p:cNvCxnSpPr>
          <p:nvPr userDrawn="1"/>
        </p:nvCxnSpPr>
        <p:spPr>
          <a:xfrm>
            <a:off x="12132526" y="8004995"/>
            <a:ext cx="5430645"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2" name="TextBox 4">
            <a:extLst>
              <a:ext uri="{FF2B5EF4-FFF2-40B4-BE49-F238E27FC236}">
                <a16:creationId xmlns:a16="http://schemas.microsoft.com/office/drawing/2014/main" id="{44008270-98F6-42B1-97B7-B77ADCC6D3D0}"/>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Grote afbeelding + </a:t>
            </a:r>
            <a:r>
              <a:rPr lang="nl-NL" sz="2000" b="1" dirty="0" err="1">
                <a:solidFill>
                  <a:schemeClr val="tx1"/>
                </a:solidFill>
                <a:latin typeface="+mn-lt"/>
                <a:cs typeface="Arial" panose="020B0604020202020204" pitchFamily="34" charset="0"/>
              </a:rPr>
              <a:t>floating</a:t>
            </a:r>
            <a:r>
              <a:rPr lang="nl-NL" sz="2000" b="1" dirty="0">
                <a:solidFill>
                  <a:schemeClr val="tx1"/>
                </a:solidFill>
                <a:latin typeface="+mn-lt"/>
                <a:cs typeface="Arial" panose="020B0604020202020204" pitchFamily="34" charset="0"/>
              </a:rPr>
              <a:t> titel slide</a:t>
            </a:r>
            <a:endParaRPr lang="en-US" sz="2000" b="1" dirty="0">
              <a:solidFill>
                <a:schemeClr val="tx1"/>
              </a:solidFill>
              <a:latin typeface="+mn-lt"/>
              <a:cs typeface="Arial" panose="020B0604020202020204" pitchFamily="34" charset="0"/>
            </a:endParaRPr>
          </a:p>
        </p:txBody>
      </p:sp>
      <p:sp>
        <p:nvSpPr>
          <p:cNvPr id="13" name="TextBox 46">
            <a:extLst>
              <a:ext uri="{FF2B5EF4-FFF2-40B4-BE49-F238E27FC236}">
                <a16:creationId xmlns:a16="http://schemas.microsoft.com/office/drawing/2014/main" id="{7F1C870B-2989-4A2B-BF54-AD2979A953E7}"/>
              </a:ext>
            </a:extLst>
          </p:cNvPr>
          <p:cNvSpPr txBox="1"/>
          <p:nvPr userDrawn="1"/>
        </p:nvSpPr>
        <p:spPr>
          <a:xfrm>
            <a:off x="0" y="10287000"/>
            <a:ext cx="5166767" cy="707886"/>
          </a:xfrm>
          <a:prstGeom prst="rect">
            <a:avLst/>
          </a:prstGeom>
          <a:noFill/>
        </p:spPr>
        <p:txBody>
          <a:bodyPr wrap="square" rtlCol="0">
            <a:spAutoFit/>
          </a:bodyPr>
          <a:lstStyle/>
          <a:p>
            <a:r>
              <a:rPr lang="nl-NL" sz="1000" dirty="0">
                <a:latin typeface="+mn-lt"/>
                <a:cs typeface="Arial" panose="020B0604020202020204" pitchFamily="34" charset="0"/>
              </a:rPr>
              <a:t>Verplaats na het invoegen van de foto deze weer naar de achtergrond zodat de titel terug vooraan kom te staan. </a:t>
            </a:r>
            <a:r>
              <a:rPr lang="nl-NL" sz="1000" b="1" dirty="0">
                <a:latin typeface="+mn-lt"/>
                <a:cs typeface="Arial" panose="020B0604020202020204" pitchFamily="34" charset="0"/>
              </a:rPr>
              <a:t>(rechtsklikken&gt; naar achtergrond&gt; naar achtergrond)</a:t>
            </a:r>
          </a:p>
          <a:p>
            <a:endParaRPr lang="nl-NL" sz="1000" dirty="0">
              <a:latin typeface="+mn-lt"/>
              <a:cs typeface="Arial" panose="020B0604020202020204" pitchFamily="34" charset="0"/>
            </a:endParaRPr>
          </a:p>
          <a:p>
            <a:r>
              <a:rPr lang="nl-NL" sz="1000" dirty="0">
                <a:latin typeface="+mn-lt"/>
                <a:cs typeface="Arial" panose="020B0604020202020204" pitchFamily="34" charset="0"/>
              </a:rPr>
              <a:t>Indien de tekst niet genoeg zichtbaar is over de foto, verander de kleur van zwart naar wit.</a:t>
            </a:r>
          </a:p>
        </p:txBody>
      </p:sp>
    </p:spTree>
    <p:extLst>
      <p:ext uri="{BB962C8B-B14F-4D97-AF65-F5344CB8AC3E}">
        <p14:creationId xmlns:p14="http://schemas.microsoft.com/office/powerpoint/2010/main" val="161375227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 x Afbeelding en tekst">
    <p:spTree>
      <p:nvGrpSpPr>
        <p:cNvPr id="1" name=""/>
        <p:cNvGrpSpPr/>
        <p:nvPr/>
      </p:nvGrpSpPr>
      <p:grpSpPr>
        <a:xfrm>
          <a:off x="0" y="0"/>
          <a:ext cx="0" cy="0"/>
          <a:chOff x="0" y="0"/>
          <a:chExt cx="0" cy="0"/>
        </a:xfrm>
      </p:grpSpPr>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12180332" y="1648800"/>
            <a:ext cx="5438775" cy="2638800"/>
          </a:xfrm>
        </p:spPr>
        <p:txBody>
          <a:bodyPr tIns="1440000">
            <a:normAutofit/>
          </a:bodyPr>
          <a:lstStyle>
            <a:lvl1pPr marL="0" indent="0" algn="ctr">
              <a:buNone/>
              <a:defRPr sz="1600"/>
            </a:lvl1pPr>
          </a:lstStyle>
          <a:p>
            <a:endParaRPr lang="nl-BE" dirty="0"/>
          </a:p>
        </p:txBody>
      </p:sp>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0"/>
            <a:ext cx="5438775" cy="2638800"/>
          </a:xfrm>
        </p:spPr>
        <p:txBody>
          <a:bodyPr tIns="1440000">
            <a:normAutofit/>
          </a:bodyPr>
          <a:lstStyle>
            <a:lvl1pPr marL="0" indent="0" algn="ctr">
              <a:buNone/>
              <a:defRPr sz="1600"/>
            </a:lvl1pPr>
          </a:lstStyle>
          <a:p>
            <a:endParaRPr lang="nl-BE" dirty="0"/>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11/11/2020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6610350" y="1648800"/>
            <a:ext cx="5438775" cy="2638800"/>
          </a:xfrm>
        </p:spPr>
        <p:txBody>
          <a:bodyPr tIns="1440000">
            <a:normAutofit/>
          </a:bodyPr>
          <a:lstStyle>
            <a:lvl1pPr marL="0" indent="0" algn="ctr">
              <a:buNone/>
              <a:defRPr sz="1600"/>
            </a:lvl1pPr>
          </a:lstStyle>
          <a:p>
            <a:endParaRPr lang="nl-BE" dirty="0"/>
          </a:p>
        </p:txBody>
      </p:sp>
      <p:sp>
        <p:nvSpPr>
          <p:cNvPr id="21" name="tekst 2">
            <a:extLst>
              <a:ext uri="{FF2B5EF4-FFF2-40B4-BE49-F238E27FC236}">
                <a16:creationId xmlns:a16="http://schemas.microsoft.com/office/drawing/2014/main" id="{2C9D76FB-B5C8-4189-9BD7-56BAEF2C5585}"/>
              </a:ext>
            </a:extLst>
          </p:cNvPr>
          <p:cNvSpPr>
            <a:spLocks noGrp="1"/>
          </p:cNvSpPr>
          <p:nvPr>
            <p:ph type="body" sz="quarter" idx="17" hasCustomPrompt="1"/>
          </p:nvPr>
        </p:nvSpPr>
        <p:spPr>
          <a:xfrm>
            <a:off x="1050130" y="4263948"/>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2" name="tekst 2">
            <a:extLst>
              <a:ext uri="{FF2B5EF4-FFF2-40B4-BE49-F238E27FC236}">
                <a16:creationId xmlns:a16="http://schemas.microsoft.com/office/drawing/2014/main" id="{99919468-E4E2-4DD7-A749-A135BF3C1605}"/>
              </a:ext>
            </a:extLst>
          </p:cNvPr>
          <p:cNvSpPr>
            <a:spLocks noGrp="1"/>
          </p:cNvSpPr>
          <p:nvPr>
            <p:ph type="body" sz="quarter" idx="18" hasCustomPrompt="1"/>
          </p:nvPr>
        </p:nvSpPr>
        <p:spPr>
          <a:xfrm>
            <a:off x="6609599" y="4262400"/>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3" name="tekst 2">
            <a:extLst>
              <a:ext uri="{FF2B5EF4-FFF2-40B4-BE49-F238E27FC236}">
                <a16:creationId xmlns:a16="http://schemas.microsoft.com/office/drawing/2014/main" id="{115EA5E1-3426-4F50-8A79-52A1F52C5A34}"/>
              </a:ext>
            </a:extLst>
          </p:cNvPr>
          <p:cNvSpPr>
            <a:spLocks noGrp="1"/>
          </p:cNvSpPr>
          <p:nvPr>
            <p:ph type="body" sz="quarter" idx="19" hasCustomPrompt="1"/>
          </p:nvPr>
        </p:nvSpPr>
        <p:spPr>
          <a:xfrm>
            <a:off x="12178799" y="4262400"/>
            <a:ext cx="5439600"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4" name="TextBox 4">
            <a:extLst>
              <a:ext uri="{FF2B5EF4-FFF2-40B4-BE49-F238E27FC236}">
                <a16:creationId xmlns:a16="http://schemas.microsoft.com/office/drawing/2014/main" id="{88A38384-9998-4BC5-BA90-E15895259F2B}"/>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3 x Afbeelding en tekst</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
        <p:nvSpPr>
          <p:cNvPr id="15" name="Slide Number Placeholder 5">
            <a:extLst>
              <a:ext uri="{FF2B5EF4-FFF2-40B4-BE49-F238E27FC236}">
                <a16:creationId xmlns:a16="http://schemas.microsoft.com/office/drawing/2014/main" id="{373E7580-50F0-4BA7-B9B0-F25DEFBE5C93}"/>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‹nr.›</a:t>
            </a:fld>
            <a:endParaRPr lang="nl-BE" dirty="0"/>
          </a:p>
        </p:txBody>
      </p:sp>
    </p:spTree>
    <p:extLst>
      <p:ext uri="{BB962C8B-B14F-4D97-AF65-F5344CB8AC3E}">
        <p14:creationId xmlns:p14="http://schemas.microsoft.com/office/powerpoint/2010/main" val="1258748530"/>
      </p:ext>
    </p:extLst>
  </p:cSld>
  <p:clrMapOvr>
    <a:masterClrMapping/>
  </p:clrMapOvr>
  <p:extLst>
    <p:ext uri="{DCECCB84-F9BA-43D5-87BE-67443E8EF086}">
      <p15:sldGuideLst xmlns:p15="http://schemas.microsoft.com/office/powerpoint/2012/main"/>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4 x Afbeelding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1040606" y="1648801"/>
            <a:ext cx="4048125" cy="2638425"/>
          </a:xfrm>
        </p:spPr>
        <p:txBody>
          <a:bodyPr tIns="1440000">
            <a:normAutofit/>
          </a:bodyPr>
          <a:lstStyle>
            <a:lvl1pPr marL="0" indent="0" algn="ctr">
              <a:buNone/>
              <a:defRPr sz="1600"/>
            </a:lvl1pPr>
          </a:lstStyle>
          <a:p>
            <a:endParaRPr lang="nl-BE" dirty="0"/>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11/11/2020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0" name="afbeelding placeholder">
            <a:extLst>
              <a:ext uri="{FF2B5EF4-FFF2-40B4-BE49-F238E27FC236}">
                <a16:creationId xmlns:a16="http://schemas.microsoft.com/office/drawing/2014/main" id="{8079D545-5B83-4040-948C-2702F46AFFC2}"/>
              </a:ext>
            </a:extLst>
          </p:cNvPr>
          <p:cNvSpPr>
            <a:spLocks noGrp="1"/>
          </p:cNvSpPr>
          <p:nvPr>
            <p:ph type="pic" sz="quarter" idx="14"/>
          </p:nvPr>
        </p:nvSpPr>
        <p:spPr>
          <a:xfrm>
            <a:off x="9394190" y="1648801"/>
            <a:ext cx="4048125" cy="2638425"/>
          </a:xfrm>
        </p:spPr>
        <p:txBody>
          <a:bodyPr tIns="1440000">
            <a:normAutofit/>
          </a:bodyPr>
          <a:lstStyle>
            <a:lvl1pPr marL="0" indent="0" algn="ctr">
              <a:buNone/>
              <a:defRPr sz="1600"/>
            </a:lvl1pPr>
          </a:lstStyle>
          <a:p>
            <a:endParaRPr lang="nl-BE" dirty="0"/>
          </a:p>
        </p:txBody>
      </p:sp>
      <p:sp>
        <p:nvSpPr>
          <p:cNvPr id="12" name="afbeelding placeholder">
            <a:extLst>
              <a:ext uri="{FF2B5EF4-FFF2-40B4-BE49-F238E27FC236}">
                <a16:creationId xmlns:a16="http://schemas.microsoft.com/office/drawing/2014/main" id="{5F2D9633-36C4-4FE7-93AA-868431641FFF}"/>
              </a:ext>
            </a:extLst>
          </p:cNvPr>
          <p:cNvSpPr>
            <a:spLocks noGrp="1"/>
          </p:cNvSpPr>
          <p:nvPr>
            <p:ph type="pic" sz="quarter" idx="15"/>
          </p:nvPr>
        </p:nvSpPr>
        <p:spPr>
          <a:xfrm>
            <a:off x="5217398" y="1648801"/>
            <a:ext cx="4048125" cy="2638425"/>
          </a:xfrm>
        </p:spPr>
        <p:txBody>
          <a:bodyPr tIns="1440000">
            <a:normAutofit/>
          </a:bodyPr>
          <a:lstStyle>
            <a:lvl1pPr marL="0" indent="0" algn="ctr">
              <a:buNone/>
              <a:defRPr sz="1600"/>
            </a:lvl1pPr>
          </a:lstStyle>
          <a:p>
            <a:endParaRPr lang="nl-BE" dirty="0"/>
          </a:p>
        </p:txBody>
      </p:sp>
      <p:sp>
        <p:nvSpPr>
          <p:cNvPr id="13" name="afbeelding placeholder">
            <a:extLst>
              <a:ext uri="{FF2B5EF4-FFF2-40B4-BE49-F238E27FC236}">
                <a16:creationId xmlns:a16="http://schemas.microsoft.com/office/drawing/2014/main" id="{4622EB30-198A-45C2-B1E5-FA0B9C14C60D}"/>
              </a:ext>
            </a:extLst>
          </p:cNvPr>
          <p:cNvSpPr>
            <a:spLocks noGrp="1"/>
          </p:cNvSpPr>
          <p:nvPr>
            <p:ph type="pic" sz="quarter" idx="16"/>
          </p:nvPr>
        </p:nvSpPr>
        <p:spPr>
          <a:xfrm>
            <a:off x="13570982" y="1648801"/>
            <a:ext cx="4048125" cy="2638425"/>
          </a:xfrm>
        </p:spPr>
        <p:txBody>
          <a:bodyPr tIns="1440000">
            <a:normAutofit/>
          </a:bodyPr>
          <a:lstStyle>
            <a:lvl1pPr marL="0" indent="0" algn="ctr">
              <a:buNone/>
              <a:defRPr sz="1600"/>
            </a:lvl1pPr>
          </a:lstStyle>
          <a:p>
            <a:endParaRPr lang="nl-BE" dirty="0"/>
          </a:p>
        </p:txBody>
      </p:sp>
      <p:sp>
        <p:nvSpPr>
          <p:cNvPr id="21" name="tekst 2">
            <a:extLst>
              <a:ext uri="{FF2B5EF4-FFF2-40B4-BE49-F238E27FC236}">
                <a16:creationId xmlns:a16="http://schemas.microsoft.com/office/drawing/2014/main" id="{4122F8F5-104B-4819-A14B-2146F8DF983F}"/>
              </a:ext>
            </a:extLst>
          </p:cNvPr>
          <p:cNvSpPr>
            <a:spLocks noGrp="1"/>
          </p:cNvSpPr>
          <p:nvPr>
            <p:ph type="body" sz="quarter" idx="17" hasCustomPrompt="1"/>
          </p:nvPr>
        </p:nvSpPr>
        <p:spPr>
          <a:xfrm>
            <a:off x="1050131" y="4263948"/>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2" name="tekst 2">
            <a:extLst>
              <a:ext uri="{FF2B5EF4-FFF2-40B4-BE49-F238E27FC236}">
                <a16:creationId xmlns:a16="http://schemas.microsoft.com/office/drawing/2014/main" id="{282FC339-B1B5-4159-8648-002E9F1CF62F}"/>
              </a:ext>
            </a:extLst>
          </p:cNvPr>
          <p:cNvSpPr>
            <a:spLocks noGrp="1"/>
          </p:cNvSpPr>
          <p:nvPr>
            <p:ph type="body" sz="quarter" idx="18" hasCustomPrompt="1"/>
          </p:nvPr>
        </p:nvSpPr>
        <p:spPr>
          <a:xfrm>
            <a:off x="5217397"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3" name="tekst 2">
            <a:extLst>
              <a:ext uri="{FF2B5EF4-FFF2-40B4-BE49-F238E27FC236}">
                <a16:creationId xmlns:a16="http://schemas.microsoft.com/office/drawing/2014/main" id="{04B33FD7-F31A-4199-B81F-93BB91AE4A7B}"/>
              </a:ext>
            </a:extLst>
          </p:cNvPr>
          <p:cNvSpPr>
            <a:spLocks noGrp="1"/>
          </p:cNvSpPr>
          <p:nvPr>
            <p:ph type="body" sz="quarter" idx="19" hasCustomPrompt="1"/>
          </p:nvPr>
        </p:nvSpPr>
        <p:spPr>
          <a:xfrm>
            <a:off x="9394190"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4" name="tekst 2">
            <a:extLst>
              <a:ext uri="{FF2B5EF4-FFF2-40B4-BE49-F238E27FC236}">
                <a16:creationId xmlns:a16="http://schemas.microsoft.com/office/drawing/2014/main" id="{092C2D3D-C7DF-408D-BE0C-A73771486B95}"/>
              </a:ext>
            </a:extLst>
          </p:cNvPr>
          <p:cNvSpPr>
            <a:spLocks noGrp="1"/>
          </p:cNvSpPr>
          <p:nvPr>
            <p:ph type="body" sz="quarter" idx="20" hasCustomPrompt="1"/>
          </p:nvPr>
        </p:nvSpPr>
        <p:spPr>
          <a:xfrm>
            <a:off x="13570982"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5" name="TextBox 4">
            <a:extLst>
              <a:ext uri="{FF2B5EF4-FFF2-40B4-BE49-F238E27FC236}">
                <a16:creationId xmlns:a16="http://schemas.microsoft.com/office/drawing/2014/main" id="{59DAB652-AFD5-4D77-ACBB-A5CC3110B332}"/>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4 x Afbeelding en tekst</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
        <p:nvSpPr>
          <p:cNvPr id="26" name="Slide Number Placeholder 5">
            <a:extLst>
              <a:ext uri="{FF2B5EF4-FFF2-40B4-BE49-F238E27FC236}">
                <a16:creationId xmlns:a16="http://schemas.microsoft.com/office/drawing/2014/main" id="{B322D117-B4F5-4509-AFFC-9390DA3CF0C5}"/>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‹nr.›</a:t>
            </a:fld>
            <a:endParaRPr lang="nl-BE" dirty="0"/>
          </a:p>
        </p:txBody>
      </p:sp>
    </p:spTree>
    <p:extLst>
      <p:ext uri="{BB962C8B-B14F-4D97-AF65-F5344CB8AC3E}">
        <p14:creationId xmlns:p14="http://schemas.microsoft.com/office/powerpoint/2010/main" val="2888011576"/>
      </p:ext>
    </p:extLst>
  </p:cSld>
  <p:clrMapOvr>
    <a:masterClrMapping/>
  </p:clrMapOvr>
  <p:extLst>
    <p:ext uri="{DCECCB84-F9BA-43D5-87BE-67443E8EF086}">
      <p15:sldGuideLst xmlns:p15="http://schemas.microsoft.com/office/powerpoint/2012/main"/>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4 x Grafiek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16" name="Date Placeholder 3">
            <a:extLst>
              <a:ext uri="{FF2B5EF4-FFF2-40B4-BE49-F238E27FC236}">
                <a16:creationId xmlns:a16="http://schemas.microsoft.com/office/drawing/2014/main" id="{CBBEEC4F-5426-4F05-B96C-AD5513ABE5C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11/11/2020</a:t>
            </a:fld>
            <a:endParaRPr lang="nl-BE" dirty="0"/>
          </a:p>
        </p:txBody>
      </p:sp>
      <p:sp>
        <p:nvSpPr>
          <p:cNvPr id="19" name="Footer Placeholder 4">
            <a:extLst>
              <a:ext uri="{FF2B5EF4-FFF2-40B4-BE49-F238E27FC236}">
                <a16:creationId xmlns:a16="http://schemas.microsoft.com/office/drawing/2014/main" id="{AE0DE597-1C12-43AF-8CDA-EAFFEDDDBEF7}"/>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1" name="tekst 2">
            <a:extLst>
              <a:ext uri="{FF2B5EF4-FFF2-40B4-BE49-F238E27FC236}">
                <a16:creationId xmlns:a16="http://schemas.microsoft.com/office/drawing/2014/main" id="{4122F8F5-104B-4819-A14B-2146F8DF983F}"/>
              </a:ext>
            </a:extLst>
          </p:cNvPr>
          <p:cNvSpPr>
            <a:spLocks noGrp="1"/>
          </p:cNvSpPr>
          <p:nvPr>
            <p:ph type="body" sz="quarter" idx="17" hasCustomPrompt="1"/>
          </p:nvPr>
        </p:nvSpPr>
        <p:spPr>
          <a:xfrm>
            <a:off x="1050131" y="4263948"/>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2" name="tekst 2">
            <a:extLst>
              <a:ext uri="{FF2B5EF4-FFF2-40B4-BE49-F238E27FC236}">
                <a16:creationId xmlns:a16="http://schemas.microsoft.com/office/drawing/2014/main" id="{282FC339-B1B5-4159-8648-002E9F1CF62F}"/>
              </a:ext>
            </a:extLst>
          </p:cNvPr>
          <p:cNvSpPr>
            <a:spLocks noGrp="1"/>
          </p:cNvSpPr>
          <p:nvPr>
            <p:ph type="body" sz="quarter" idx="18" hasCustomPrompt="1"/>
          </p:nvPr>
        </p:nvSpPr>
        <p:spPr>
          <a:xfrm>
            <a:off x="5217397"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3" name="tekst 2">
            <a:extLst>
              <a:ext uri="{FF2B5EF4-FFF2-40B4-BE49-F238E27FC236}">
                <a16:creationId xmlns:a16="http://schemas.microsoft.com/office/drawing/2014/main" id="{04B33FD7-F31A-4199-B81F-93BB91AE4A7B}"/>
              </a:ext>
            </a:extLst>
          </p:cNvPr>
          <p:cNvSpPr>
            <a:spLocks noGrp="1"/>
          </p:cNvSpPr>
          <p:nvPr>
            <p:ph type="body" sz="quarter" idx="19" hasCustomPrompt="1"/>
          </p:nvPr>
        </p:nvSpPr>
        <p:spPr>
          <a:xfrm>
            <a:off x="9394190"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24" name="tekst 2">
            <a:extLst>
              <a:ext uri="{FF2B5EF4-FFF2-40B4-BE49-F238E27FC236}">
                <a16:creationId xmlns:a16="http://schemas.microsoft.com/office/drawing/2014/main" id="{092C2D3D-C7DF-408D-BE0C-A73771486B95}"/>
              </a:ext>
            </a:extLst>
          </p:cNvPr>
          <p:cNvSpPr>
            <a:spLocks noGrp="1"/>
          </p:cNvSpPr>
          <p:nvPr>
            <p:ph type="body" sz="quarter" idx="20" hasCustomPrompt="1"/>
          </p:nvPr>
        </p:nvSpPr>
        <p:spPr>
          <a:xfrm>
            <a:off x="13570982" y="4262400"/>
            <a:ext cx="4048125" cy="42840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3" name="Tijdelijke aanduiding voor grafiek 2">
            <a:extLst>
              <a:ext uri="{FF2B5EF4-FFF2-40B4-BE49-F238E27FC236}">
                <a16:creationId xmlns:a16="http://schemas.microsoft.com/office/drawing/2014/main" id="{954FC3A0-5B09-46B3-AF11-1AA71E7BE9D0}"/>
              </a:ext>
            </a:extLst>
          </p:cNvPr>
          <p:cNvSpPr>
            <a:spLocks noGrp="1"/>
          </p:cNvSpPr>
          <p:nvPr>
            <p:ph type="chart" sz="quarter" idx="21"/>
          </p:nvPr>
        </p:nvSpPr>
        <p:spPr>
          <a:xfrm>
            <a:off x="13570981" y="1648801"/>
            <a:ext cx="4048125" cy="2638424"/>
          </a:xfrm>
        </p:spPr>
        <p:txBody>
          <a:bodyPr>
            <a:normAutofit/>
          </a:bodyPr>
          <a:lstStyle>
            <a:lvl1pPr marL="0" indent="0" algn="ctr">
              <a:buNone/>
              <a:defRPr sz="1600"/>
            </a:lvl1pPr>
          </a:lstStyle>
          <a:p>
            <a:endParaRPr lang="nl-BE" dirty="0"/>
          </a:p>
        </p:txBody>
      </p:sp>
      <p:sp>
        <p:nvSpPr>
          <p:cNvPr id="25" name="Tijdelijke aanduiding voor grafiek 2">
            <a:extLst>
              <a:ext uri="{FF2B5EF4-FFF2-40B4-BE49-F238E27FC236}">
                <a16:creationId xmlns:a16="http://schemas.microsoft.com/office/drawing/2014/main" id="{E8ED0ED7-31CC-4369-A3E5-B0BED19B6AC7}"/>
              </a:ext>
            </a:extLst>
          </p:cNvPr>
          <p:cNvSpPr>
            <a:spLocks noGrp="1"/>
          </p:cNvSpPr>
          <p:nvPr>
            <p:ph type="chart" sz="quarter" idx="22"/>
          </p:nvPr>
        </p:nvSpPr>
        <p:spPr>
          <a:xfrm>
            <a:off x="1057276" y="1648800"/>
            <a:ext cx="4048125" cy="2638424"/>
          </a:xfrm>
        </p:spPr>
        <p:txBody>
          <a:bodyPr>
            <a:normAutofit/>
          </a:bodyPr>
          <a:lstStyle>
            <a:lvl1pPr marL="0" indent="0" algn="ctr">
              <a:buNone/>
              <a:defRPr sz="1600"/>
            </a:lvl1pPr>
          </a:lstStyle>
          <a:p>
            <a:endParaRPr lang="nl-BE"/>
          </a:p>
        </p:txBody>
      </p:sp>
      <p:sp>
        <p:nvSpPr>
          <p:cNvPr id="26" name="Tijdelijke aanduiding voor grafiek 2">
            <a:extLst>
              <a:ext uri="{FF2B5EF4-FFF2-40B4-BE49-F238E27FC236}">
                <a16:creationId xmlns:a16="http://schemas.microsoft.com/office/drawing/2014/main" id="{208D46EB-D604-4977-8266-2D9F94EB29AA}"/>
              </a:ext>
            </a:extLst>
          </p:cNvPr>
          <p:cNvSpPr>
            <a:spLocks noGrp="1"/>
          </p:cNvSpPr>
          <p:nvPr>
            <p:ph type="chart" sz="quarter" idx="23"/>
          </p:nvPr>
        </p:nvSpPr>
        <p:spPr>
          <a:xfrm>
            <a:off x="5228511" y="1648800"/>
            <a:ext cx="4048125" cy="2638424"/>
          </a:xfrm>
        </p:spPr>
        <p:txBody>
          <a:bodyPr>
            <a:normAutofit/>
          </a:bodyPr>
          <a:lstStyle>
            <a:lvl1pPr marL="0" indent="0" algn="ctr">
              <a:buNone/>
              <a:defRPr sz="1600"/>
            </a:lvl1pPr>
          </a:lstStyle>
          <a:p>
            <a:endParaRPr lang="nl-BE"/>
          </a:p>
        </p:txBody>
      </p:sp>
      <p:sp>
        <p:nvSpPr>
          <p:cNvPr id="27" name="Tijdelijke aanduiding voor grafiek 2">
            <a:extLst>
              <a:ext uri="{FF2B5EF4-FFF2-40B4-BE49-F238E27FC236}">
                <a16:creationId xmlns:a16="http://schemas.microsoft.com/office/drawing/2014/main" id="{82703302-D87B-48DC-ACE7-F126874EE444}"/>
              </a:ext>
            </a:extLst>
          </p:cNvPr>
          <p:cNvSpPr>
            <a:spLocks noGrp="1"/>
          </p:cNvSpPr>
          <p:nvPr>
            <p:ph type="chart" sz="quarter" idx="24"/>
          </p:nvPr>
        </p:nvSpPr>
        <p:spPr>
          <a:xfrm>
            <a:off x="9399746" y="1648800"/>
            <a:ext cx="4048125" cy="2638424"/>
          </a:xfrm>
        </p:spPr>
        <p:txBody>
          <a:bodyPr>
            <a:normAutofit/>
          </a:bodyPr>
          <a:lstStyle>
            <a:lvl1pPr marL="0" indent="0" algn="ctr">
              <a:buNone/>
              <a:defRPr sz="1600"/>
            </a:lvl1pPr>
          </a:lstStyle>
          <a:p>
            <a:endParaRPr lang="nl-BE"/>
          </a:p>
        </p:txBody>
      </p:sp>
      <p:sp>
        <p:nvSpPr>
          <p:cNvPr id="20" name="TextBox 4">
            <a:extLst>
              <a:ext uri="{FF2B5EF4-FFF2-40B4-BE49-F238E27FC236}">
                <a16:creationId xmlns:a16="http://schemas.microsoft.com/office/drawing/2014/main" id="{DB6ED84B-8E7F-4228-B427-1EDE681C5A63}"/>
              </a:ext>
            </a:extLst>
          </p:cNvPr>
          <p:cNvSpPr txBox="1"/>
          <p:nvPr userDrawn="1"/>
        </p:nvSpPr>
        <p:spPr>
          <a:xfrm>
            <a:off x="12608689" y="-528424"/>
            <a:ext cx="5663952" cy="400110"/>
          </a:xfrm>
          <a:prstGeom prst="rect">
            <a:avLst/>
          </a:prstGeom>
          <a:noFill/>
        </p:spPr>
        <p:txBody>
          <a:bodyPr wrap="square" rtlCol="0">
            <a:spAutoFit/>
          </a:bodyPr>
          <a:lstStyle/>
          <a:p>
            <a:pPr algn="r"/>
            <a:r>
              <a:rPr lang="nl-BE" sz="2000" b="1" dirty="0">
                <a:solidFill>
                  <a:schemeClr val="tx1"/>
                </a:solidFill>
                <a:latin typeface="+mn-lt"/>
                <a:cs typeface="Arial" panose="020B0604020202020204" pitchFamily="34" charset="0"/>
              </a:rPr>
              <a:t>4 x Grafiek en tekst</a:t>
            </a:r>
            <a:r>
              <a:rPr lang="nl-NL" sz="2000" b="1" dirty="0">
                <a:solidFill>
                  <a:schemeClr val="tx1"/>
                </a:solidFill>
                <a:latin typeface="+mn-lt"/>
                <a:cs typeface="Arial" panose="020B0604020202020204" pitchFamily="34" charset="0"/>
              </a:rPr>
              <a:t> slide</a:t>
            </a:r>
            <a:endParaRPr lang="en-US" sz="2000" b="1" dirty="0">
              <a:solidFill>
                <a:schemeClr val="tx1"/>
              </a:solidFill>
              <a:latin typeface="+mn-lt"/>
              <a:cs typeface="Arial" panose="020B0604020202020204" pitchFamily="34" charset="0"/>
            </a:endParaRPr>
          </a:p>
        </p:txBody>
      </p:sp>
      <p:sp>
        <p:nvSpPr>
          <p:cNvPr id="28" name="Slide Number Placeholder 5">
            <a:extLst>
              <a:ext uri="{FF2B5EF4-FFF2-40B4-BE49-F238E27FC236}">
                <a16:creationId xmlns:a16="http://schemas.microsoft.com/office/drawing/2014/main" id="{C4CEE009-8E85-4C17-8940-2ECFA7416A87}"/>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‹nr.›</a:t>
            </a:fld>
            <a:endParaRPr lang="nl-BE" dirty="0"/>
          </a:p>
        </p:txBody>
      </p:sp>
    </p:spTree>
    <p:extLst>
      <p:ext uri="{BB962C8B-B14F-4D97-AF65-F5344CB8AC3E}">
        <p14:creationId xmlns:p14="http://schemas.microsoft.com/office/powerpoint/2010/main" val="3298399701"/>
      </p:ext>
    </p:extLst>
  </p:cSld>
  <p:clrMapOvr>
    <a:masterClrMapping/>
  </p:clrMapOvr>
  <p:extLst>
    <p:ext uri="{DCECCB84-F9BA-43D5-87BE-67443E8EF086}">
      <p15:sldGuideLst xmlns:p15="http://schemas.microsoft.com/office/powerpoint/2012/main"/>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ekst en grafiek">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0"/>
            <a:ext cx="5451029"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6" name="Tijdelijke aanduiding voor grafiek 5">
            <a:extLst>
              <a:ext uri="{FF2B5EF4-FFF2-40B4-BE49-F238E27FC236}">
                <a16:creationId xmlns:a16="http://schemas.microsoft.com/office/drawing/2014/main" id="{614134C0-F4E4-44CC-8706-88387C9D5861}"/>
              </a:ext>
            </a:extLst>
          </p:cNvPr>
          <p:cNvSpPr>
            <a:spLocks noGrp="1"/>
          </p:cNvSpPr>
          <p:nvPr>
            <p:ph type="chart" sz="quarter" idx="18"/>
          </p:nvPr>
        </p:nvSpPr>
        <p:spPr>
          <a:xfrm>
            <a:off x="6604059" y="1648798"/>
            <a:ext cx="11007666" cy="7498800"/>
          </a:xfrm>
        </p:spPr>
        <p:txBody>
          <a:bodyPr>
            <a:normAutofit/>
          </a:bodyPr>
          <a:lstStyle>
            <a:lvl1pPr marL="0" indent="0" algn="ctr">
              <a:buNone/>
              <a:defRPr sz="1600"/>
            </a:lvl1pPr>
          </a:lstStyle>
          <a:p>
            <a:endParaRPr lang="nl-BE" dirty="0"/>
          </a:p>
        </p:txBody>
      </p:sp>
      <p:cxnSp>
        <p:nvCxnSpPr>
          <p:cNvPr id="16" name="Rechte verbindingslijn 15">
            <a:extLst>
              <a:ext uri="{FF2B5EF4-FFF2-40B4-BE49-F238E27FC236}">
                <a16:creationId xmlns:a16="http://schemas.microsoft.com/office/drawing/2014/main" id="{4F905B5B-8045-449F-895D-38D309C4501E}"/>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8B491326-6D81-4D11-8B65-BA927C226970}"/>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11/11/2020</a:t>
            </a:fld>
            <a:endParaRPr lang="nl-BE" dirty="0"/>
          </a:p>
        </p:txBody>
      </p:sp>
      <p:sp>
        <p:nvSpPr>
          <p:cNvPr id="20" name="Footer Placeholder 4">
            <a:extLst>
              <a:ext uri="{FF2B5EF4-FFF2-40B4-BE49-F238E27FC236}">
                <a16:creationId xmlns:a16="http://schemas.microsoft.com/office/drawing/2014/main" id="{7054F025-F953-4787-9A33-0B39B2404125}"/>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3" name="TextBox 4">
            <a:extLst>
              <a:ext uri="{FF2B5EF4-FFF2-40B4-BE49-F238E27FC236}">
                <a16:creationId xmlns:a16="http://schemas.microsoft.com/office/drawing/2014/main" id="{A500405E-274E-4C95-9B93-F6B1F82EF01B}"/>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1/3 Tekst en 2/3 grafiek slide</a:t>
            </a:r>
            <a:endParaRPr lang="en-US" sz="2000" b="1" dirty="0">
              <a:solidFill>
                <a:schemeClr val="tx1"/>
              </a:solidFill>
              <a:latin typeface="+mn-lt"/>
              <a:cs typeface="Arial" panose="020B0604020202020204" pitchFamily="34" charset="0"/>
            </a:endParaRPr>
          </a:p>
        </p:txBody>
      </p:sp>
      <p:sp>
        <p:nvSpPr>
          <p:cNvPr id="12" name="Slide Number Placeholder 5">
            <a:extLst>
              <a:ext uri="{FF2B5EF4-FFF2-40B4-BE49-F238E27FC236}">
                <a16:creationId xmlns:a16="http://schemas.microsoft.com/office/drawing/2014/main" id="{0B746D04-F8B5-4633-8AF7-A2B6C0815590}"/>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‹nr.›</a:t>
            </a:fld>
            <a:endParaRPr lang="nl-BE" dirty="0"/>
          </a:p>
        </p:txBody>
      </p:sp>
    </p:spTree>
    <p:extLst>
      <p:ext uri="{BB962C8B-B14F-4D97-AF65-F5344CB8AC3E}">
        <p14:creationId xmlns:p14="http://schemas.microsoft.com/office/powerpoint/2010/main" val="4145390681"/>
      </p:ext>
    </p:extLst>
  </p:cSld>
  <p:clrMapOvr>
    <a:masterClrMapping/>
  </p:clrMapOvr>
  <p:extLst>
    <p:ext uri="{DCECCB84-F9BA-43D5-87BE-67443E8EF086}">
      <p15:sldGuideLst xmlns:p15="http://schemas.microsoft.com/office/powerpoint/2012/main"/>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Grafiek">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sp>
        <p:nvSpPr>
          <p:cNvPr id="6" name="Tijdelijke aanduiding voor grafiek 5">
            <a:extLst>
              <a:ext uri="{FF2B5EF4-FFF2-40B4-BE49-F238E27FC236}">
                <a16:creationId xmlns:a16="http://schemas.microsoft.com/office/drawing/2014/main" id="{614134C0-F4E4-44CC-8706-88387C9D5861}"/>
              </a:ext>
            </a:extLst>
          </p:cNvPr>
          <p:cNvSpPr>
            <a:spLocks noGrp="1"/>
          </p:cNvSpPr>
          <p:nvPr>
            <p:ph type="chart" sz="quarter" idx="18"/>
          </p:nvPr>
        </p:nvSpPr>
        <p:spPr>
          <a:xfrm>
            <a:off x="1052513" y="1648799"/>
            <a:ext cx="16559212" cy="7475533"/>
          </a:xfrm>
        </p:spPr>
        <p:txBody>
          <a:bodyPr>
            <a:normAutofit/>
          </a:bodyPr>
          <a:lstStyle>
            <a:lvl1pPr marL="0" indent="0" algn="ctr">
              <a:buNone/>
              <a:defRPr sz="1600"/>
            </a:lvl1pPr>
          </a:lstStyle>
          <a:p>
            <a:endParaRPr lang="nl-BE" dirty="0"/>
          </a:p>
        </p:txBody>
      </p:sp>
      <p:cxnSp>
        <p:nvCxnSpPr>
          <p:cNvPr id="16" name="Rechte verbindingslijn 15">
            <a:extLst>
              <a:ext uri="{FF2B5EF4-FFF2-40B4-BE49-F238E27FC236}">
                <a16:creationId xmlns:a16="http://schemas.microsoft.com/office/drawing/2014/main" id="{4F905B5B-8045-449F-895D-38D309C4501E}"/>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8B491326-6D81-4D11-8B65-BA927C226970}"/>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11/11/2020</a:t>
            </a:fld>
            <a:endParaRPr lang="nl-BE" dirty="0"/>
          </a:p>
        </p:txBody>
      </p:sp>
      <p:sp>
        <p:nvSpPr>
          <p:cNvPr id="20" name="Footer Placeholder 4">
            <a:extLst>
              <a:ext uri="{FF2B5EF4-FFF2-40B4-BE49-F238E27FC236}">
                <a16:creationId xmlns:a16="http://schemas.microsoft.com/office/drawing/2014/main" id="{7054F025-F953-4787-9A33-0B39B2404125}"/>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2" name="TextBox 4">
            <a:extLst>
              <a:ext uri="{FF2B5EF4-FFF2-40B4-BE49-F238E27FC236}">
                <a16:creationId xmlns:a16="http://schemas.microsoft.com/office/drawing/2014/main" id="{C2C04373-6D00-42D5-86E3-4AF79B52EF61}"/>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Grafiek slide</a:t>
            </a:r>
            <a:endParaRPr lang="en-US" sz="2000" b="1" dirty="0">
              <a:solidFill>
                <a:schemeClr val="tx1"/>
              </a:solidFill>
              <a:latin typeface="+mn-lt"/>
              <a:cs typeface="Arial" panose="020B0604020202020204" pitchFamily="34" charset="0"/>
            </a:endParaRPr>
          </a:p>
        </p:txBody>
      </p:sp>
      <p:sp>
        <p:nvSpPr>
          <p:cNvPr id="13" name="Slide Number Placeholder 5">
            <a:extLst>
              <a:ext uri="{FF2B5EF4-FFF2-40B4-BE49-F238E27FC236}">
                <a16:creationId xmlns:a16="http://schemas.microsoft.com/office/drawing/2014/main" id="{BB1B3D76-87F5-4241-8BC7-B14883BF9BD9}"/>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‹nr.›</a:t>
            </a:fld>
            <a:endParaRPr lang="nl-BE" dirty="0"/>
          </a:p>
        </p:txBody>
      </p:sp>
    </p:spTree>
    <p:extLst>
      <p:ext uri="{BB962C8B-B14F-4D97-AF65-F5344CB8AC3E}">
        <p14:creationId xmlns:p14="http://schemas.microsoft.com/office/powerpoint/2010/main" val="429027203"/>
      </p:ext>
    </p:extLst>
  </p:cSld>
  <p:clrMapOvr>
    <a:masterClrMapping/>
  </p:clrMapOvr>
  <p:extLst>
    <p:ext uri="{DCECCB84-F9BA-43D5-87BE-67443E8EF086}">
      <p15:sldGuideLst xmlns:p15="http://schemas.microsoft.com/office/powerpoint/2012/main"/>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ekst en 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1"/>
            <a:ext cx="8217535" cy="6107802"/>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13" name="Rechte verbindingslijn 12">
            <a:extLst>
              <a:ext uri="{FF2B5EF4-FFF2-40B4-BE49-F238E27FC236}">
                <a16:creationId xmlns:a16="http://schemas.microsoft.com/office/drawing/2014/main" id="{7110FD9F-E4AC-400C-8565-106120363BBA}"/>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6" name="Tijdelijke aanduiding voor tekst 2">
            <a:extLst>
              <a:ext uri="{FF2B5EF4-FFF2-40B4-BE49-F238E27FC236}">
                <a16:creationId xmlns:a16="http://schemas.microsoft.com/office/drawing/2014/main" id="{FD4BBC61-64E8-48C4-9538-1D4C3F6AC215}"/>
              </a:ext>
            </a:extLst>
          </p:cNvPr>
          <p:cNvSpPr>
            <a:spLocks noGrp="1"/>
          </p:cNvSpPr>
          <p:nvPr>
            <p:ph type="body" sz="quarter" idx="18" hasCustomPrompt="1"/>
          </p:nvPr>
        </p:nvSpPr>
        <p:spPr>
          <a:xfrm>
            <a:off x="9280800" y="2354401"/>
            <a:ext cx="8317894" cy="6107802"/>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9" name="Date Placeholder 3">
            <a:extLst>
              <a:ext uri="{FF2B5EF4-FFF2-40B4-BE49-F238E27FC236}">
                <a16:creationId xmlns:a16="http://schemas.microsoft.com/office/drawing/2014/main" id="{64A6FC45-6288-4234-BD0E-2E4FD3701752}"/>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11/11/2020</a:t>
            </a:fld>
            <a:endParaRPr lang="nl-BE" dirty="0"/>
          </a:p>
        </p:txBody>
      </p:sp>
      <p:sp>
        <p:nvSpPr>
          <p:cNvPr id="20" name="Footer Placeholder 4">
            <a:extLst>
              <a:ext uri="{FF2B5EF4-FFF2-40B4-BE49-F238E27FC236}">
                <a16:creationId xmlns:a16="http://schemas.microsoft.com/office/drawing/2014/main" id="{5B38A2BD-CD2D-4371-8728-9584522E5B28}"/>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1" name="TextBox 4">
            <a:extLst>
              <a:ext uri="{FF2B5EF4-FFF2-40B4-BE49-F238E27FC236}">
                <a16:creationId xmlns:a16="http://schemas.microsoft.com/office/drawing/2014/main" id="{B76F8740-BA9B-4238-9C9D-5EB368209556}"/>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1/2 Tekst en 1/2 tekst slide</a:t>
            </a:r>
            <a:endParaRPr lang="en-US" sz="2000" b="1" dirty="0">
              <a:solidFill>
                <a:schemeClr val="tx1"/>
              </a:solidFill>
              <a:latin typeface="+mn-lt"/>
              <a:cs typeface="Arial" panose="020B0604020202020204" pitchFamily="34" charset="0"/>
            </a:endParaRPr>
          </a:p>
        </p:txBody>
      </p:sp>
      <p:sp>
        <p:nvSpPr>
          <p:cNvPr id="12" name="Slide Number Placeholder 5">
            <a:extLst>
              <a:ext uri="{FF2B5EF4-FFF2-40B4-BE49-F238E27FC236}">
                <a16:creationId xmlns:a16="http://schemas.microsoft.com/office/drawing/2014/main" id="{7FE107D6-62B0-4C84-B71F-6083B8886F21}"/>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‹nr.›</a:t>
            </a:fld>
            <a:endParaRPr lang="nl-BE" dirty="0"/>
          </a:p>
        </p:txBody>
      </p:sp>
    </p:spTree>
    <p:extLst>
      <p:ext uri="{BB962C8B-B14F-4D97-AF65-F5344CB8AC3E}">
        <p14:creationId xmlns:p14="http://schemas.microsoft.com/office/powerpoint/2010/main" val="766994925"/>
      </p:ext>
    </p:extLst>
  </p:cSld>
  <p:clrMapOvr>
    <a:masterClrMapping/>
  </p:clrMapOvr>
  <p:extLst>
    <p:ext uri="{DCECCB84-F9BA-43D5-87BE-67443E8EF086}">
      <p15:sldGuideLst xmlns:p15="http://schemas.microsoft.com/office/powerpoint/2012/main"/>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ekst en tekst met titels">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60672"/>
            <a:ext cx="8217535"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13" name="Rechte verbindingslijn 12">
            <a:extLst>
              <a:ext uri="{FF2B5EF4-FFF2-40B4-BE49-F238E27FC236}">
                <a16:creationId xmlns:a16="http://schemas.microsoft.com/office/drawing/2014/main" id="{7110FD9F-E4AC-400C-8565-106120363BBA}"/>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6" name="Tijdelijke aanduiding voor tekst 2">
            <a:extLst>
              <a:ext uri="{FF2B5EF4-FFF2-40B4-BE49-F238E27FC236}">
                <a16:creationId xmlns:a16="http://schemas.microsoft.com/office/drawing/2014/main" id="{FD4BBC61-64E8-48C4-9538-1D4C3F6AC215}"/>
              </a:ext>
            </a:extLst>
          </p:cNvPr>
          <p:cNvSpPr>
            <a:spLocks noGrp="1"/>
          </p:cNvSpPr>
          <p:nvPr>
            <p:ph type="body" sz="quarter" idx="18" hasCustomPrompt="1"/>
          </p:nvPr>
        </p:nvSpPr>
        <p:spPr>
          <a:xfrm>
            <a:off x="9281925" y="2372571"/>
            <a:ext cx="8317894" cy="6781003"/>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9" name="Tijdelijke aanduiding voor tekst 2">
            <a:extLst>
              <a:ext uri="{FF2B5EF4-FFF2-40B4-BE49-F238E27FC236}">
                <a16:creationId xmlns:a16="http://schemas.microsoft.com/office/drawing/2014/main" id="{27C51278-DB61-42EE-9F33-A777E0DF1AC2}"/>
              </a:ext>
            </a:extLst>
          </p:cNvPr>
          <p:cNvSpPr>
            <a:spLocks noGrp="1"/>
          </p:cNvSpPr>
          <p:nvPr>
            <p:ph type="body" sz="quarter" idx="19" hasCustomPrompt="1"/>
          </p:nvPr>
        </p:nvSpPr>
        <p:spPr>
          <a:xfrm>
            <a:off x="1051200" y="1681200"/>
            <a:ext cx="8217535" cy="487516"/>
          </a:xfrm>
        </p:spPr>
        <p:txBody>
          <a:bodyPr>
            <a:noAutofit/>
          </a:bodyPr>
          <a:lstStyle>
            <a:lvl1pPr marL="0" indent="0">
              <a:buNone/>
              <a:defRPr>
                <a:latin typeface="Arial Rounded MT Bold" panose="020F0704030504030204" pitchFamily="34" charset="0"/>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Titel</a:t>
            </a:r>
          </a:p>
        </p:txBody>
      </p:sp>
      <p:sp>
        <p:nvSpPr>
          <p:cNvPr id="20" name="Tijdelijke aanduiding voor tekst 2">
            <a:extLst>
              <a:ext uri="{FF2B5EF4-FFF2-40B4-BE49-F238E27FC236}">
                <a16:creationId xmlns:a16="http://schemas.microsoft.com/office/drawing/2014/main" id="{42CA813D-BD1A-4071-BC9A-FA47A2EE0923}"/>
              </a:ext>
            </a:extLst>
          </p:cNvPr>
          <p:cNvSpPr>
            <a:spLocks noGrp="1"/>
          </p:cNvSpPr>
          <p:nvPr>
            <p:ph type="body" sz="quarter" idx="20" hasCustomPrompt="1"/>
          </p:nvPr>
        </p:nvSpPr>
        <p:spPr>
          <a:xfrm>
            <a:off x="9280800" y="1681200"/>
            <a:ext cx="8317894" cy="487516"/>
          </a:xfrm>
        </p:spPr>
        <p:txBody>
          <a:bodyPr>
            <a:noAutofit/>
          </a:bodyPr>
          <a:lstStyle>
            <a:lvl1pPr marL="0" indent="0">
              <a:buNone/>
              <a:defRPr>
                <a:latin typeface="Arial Rounded MT Bold" panose="020F0704030504030204" pitchFamily="34" charset="0"/>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Titel</a:t>
            </a:r>
          </a:p>
        </p:txBody>
      </p:sp>
      <p:sp>
        <p:nvSpPr>
          <p:cNvPr id="21" name="Date Placeholder 3">
            <a:extLst>
              <a:ext uri="{FF2B5EF4-FFF2-40B4-BE49-F238E27FC236}">
                <a16:creationId xmlns:a16="http://schemas.microsoft.com/office/drawing/2014/main" id="{23797617-9A2A-42BE-91A7-557BA9A3B339}"/>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11/11/2020</a:t>
            </a:fld>
            <a:endParaRPr lang="nl-BE" dirty="0"/>
          </a:p>
        </p:txBody>
      </p:sp>
      <p:sp>
        <p:nvSpPr>
          <p:cNvPr id="22" name="Footer Placeholder 4">
            <a:extLst>
              <a:ext uri="{FF2B5EF4-FFF2-40B4-BE49-F238E27FC236}">
                <a16:creationId xmlns:a16="http://schemas.microsoft.com/office/drawing/2014/main" id="{84F2FAB1-4F58-45C2-A410-C1CF7D683BA6}"/>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23" name="TextBox 4">
            <a:extLst>
              <a:ext uri="{FF2B5EF4-FFF2-40B4-BE49-F238E27FC236}">
                <a16:creationId xmlns:a16="http://schemas.microsoft.com/office/drawing/2014/main" id="{B415E543-5122-4ED4-A8AA-647C117F182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Titel slide</a:t>
            </a:r>
            <a:endParaRPr lang="en-US" sz="2000" b="1" dirty="0">
              <a:solidFill>
                <a:schemeClr val="tx1"/>
              </a:solidFill>
              <a:latin typeface="+mn-lt"/>
              <a:cs typeface="Arial" panose="020B0604020202020204" pitchFamily="34" charset="0"/>
            </a:endParaRPr>
          </a:p>
        </p:txBody>
      </p:sp>
      <p:sp>
        <p:nvSpPr>
          <p:cNvPr id="14" name="Slide Number Placeholder 5">
            <a:extLst>
              <a:ext uri="{FF2B5EF4-FFF2-40B4-BE49-F238E27FC236}">
                <a16:creationId xmlns:a16="http://schemas.microsoft.com/office/drawing/2014/main" id="{C622672D-881A-46AD-85C1-7DDEFA005E4F}"/>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‹nr.›</a:t>
            </a:fld>
            <a:endParaRPr lang="nl-BE" dirty="0"/>
          </a:p>
        </p:txBody>
      </p:sp>
    </p:spTree>
    <p:extLst>
      <p:ext uri="{BB962C8B-B14F-4D97-AF65-F5344CB8AC3E}">
        <p14:creationId xmlns:p14="http://schemas.microsoft.com/office/powerpoint/2010/main" val="1375719772"/>
      </p:ext>
    </p:extLst>
  </p:cSld>
  <p:clrMapOvr>
    <a:masterClrMapping/>
  </p:clrMapOvr>
  <p:extLst>
    <p:ext uri="{DCECCB84-F9BA-43D5-87BE-67443E8EF086}">
      <p15:sldGuideLst xmlns:p15="http://schemas.microsoft.com/office/powerpoint/2012/main"/>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ekst en 3 afbeeldingen">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0" name="afbeelding placeholder">
            <a:extLst>
              <a:ext uri="{FF2B5EF4-FFF2-40B4-BE49-F238E27FC236}">
                <a16:creationId xmlns:a16="http://schemas.microsoft.com/office/drawing/2014/main" id="{BF11F0D6-36C4-4080-A5EE-1C71DA09C63D}"/>
              </a:ext>
            </a:extLst>
          </p:cNvPr>
          <p:cNvSpPr>
            <a:spLocks noGrp="1"/>
          </p:cNvSpPr>
          <p:nvPr>
            <p:ph type="pic" sz="quarter" idx="13"/>
          </p:nvPr>
        </p:nvSpPr>
        <p:spPr>
          <a:xfrm>
            <a:off x="9394190" y="1648800"/>
            <a:ext cx="8217535" cy="4695826"/>
          </a:xfrm>
        </p:spPr>
        <p:txBody>
          <a:bodyPr tIns="1440000">
            <a:normAutofit/>
          </a:bodyPr>
          <a:lstStyle>
            <a:lvl1pPr marL="0" indent="0" algn="ctr">
              <a:buNone/>
              <a:defRPr sz="1600"/>
            </a:lvl1pPr>
          </a:lstStyle>
          <a:p>
            <a:endParaRPr lang="nl-BE" dirty="0"/>
          </a:p>
        </p:txBody>
      </p:sp>
      <p:sp>
        <p:nvSpPr>
          <p:cNvPr id="12" name="afbeelding placeholder klein L">
            <a:extLst>
              <a:ext uri="{FF2B5EF4-FFF2-40B4-BE49-F238E27FC236}">
                <a16:creationId xmlns:a16="http://schemas.microsoft.com/office/drawing/2014/main" id="{5C550790-1878-4E4B-B46B-972377CCD569}"/>
              </a:ext>
            </a:extLst>
          </p:cNvPr>
          <p:cNvSpPr>
            <a:spLocks noGrp="1"/>
          </p:cNvSpPr>
          <p:nvPr>
            <p:ph type="pic" sz="quarter" idx="14"/>
          </p:nvPr>
        </p:nvSpPr>
        <p:spPr>
          <a:xfrm>
            <a:off x="9394189" y="6516687"/>
            <a:ext cx="4045743" cy="2628899"/>
          </a:xfrm>
        </p:spPr>
        <p:txBody>
          <a:bodyPr>
            <a:normAutofit/>
          </a:bodyPr>
          <a:lstStyle>
            <a:lvl1pPr marL="0" indent="0">
              <a:buNone/>
              <a:defRPr sz="1600"/>
            </a:lvl1pPr>
          </a:lstStyle>
          <a:p>
            <a:endParaRPr lang="nl-BE"/>
          </a:p>
        </p:txBody>
      </p:sp>
      <p:sp>
        <p:nvSpPr>
          <p:cNvPr id="16" name="afbeelding placeholder klein R">
            <a:extLst>
              <a:ext uri="{FF2B5EF4-FFF2-40B4-BE49-F238E27FC236}">
                <a16:creationId xmlns:a16="http://schemas.microsoft.com/office/drawing/2014/main" id="{0AD5257D-D027-4510-AE37-6478FB52D6AC}"/>
              </a:ext>
            </a:extLst>
          </p:cNvPr>
          <p:cNvSpPr>
            <a:spLocks noGrp="1"/>
          </p:cNvSpPr>
          <p:nvPr>
            <p:ph type="pic" sz="quarter" idx="15"/>
          </p:nvPr>
        </p:nvSpPr>
        <p:spPr>
          <a:xfrm>
            <a:off x="13565982" y="6516688"/>
            <a:ext cx="4045743" cy="2628899"/>
          </a:xfrm>
        </p:spPr>
        <p:txBody>
          <a:bodyPr>
            <a:normAutofit/>
          </a:bodyPr>
          <a:lstStyle>
            <a:lvl1pPr marL="0" indent="0">
              <a:buNone/>
              <a:defRPr sz="1600"/>
            </a:lvl1pPr>
          </a:lstStyle>
          <a:p>
            <a:endParaRPr lang="nl-BE" dirty="0"/>
          </a:p>
        </p:txBody>
      </p:sp>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1200" y="2354401"/>
            <a:ext cx="8217535" cy="612178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8227059"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21" name="Date Placeholder 3">
            <a:extLst>
              <a:ext uri="{FF2B5EF4-FFF2-40B4-BE49-F238E27FC236}">
                <a16:creationId xmlns:a16="http://schemas.microsoft.com/office/drawing/2014/main" id="{42CB94D7-5D59-4DFC-94D3-DA4222132B33}"/>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11/11/2020</a:t>
            </a:fld>
            <a:endParaRPr lang="nl-BE" dirty="0"/>
          </a:p>
        </p:txBody>
      </p:sp>
      <p:sp>
        <p:nvSpPr>
          <p:cNvPr id="22" name="Footer Placeholder 4">
            <a:extLst>
              <a:ext uri="{FF2B5EF4-FFF2-40B4-BE49-F238E27FC236}">
                <a16:creationId xmlns:a16="http://schemas.microsoft.com/office/drawing/2014/main" id="{9D8DD6B7-D598-4C95-97E9-BC30A87EE5C1}"/>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9" name="TextBox 4">
            <a:extLst>
              <a:ext uri="{FF2B5EF4-FFF2-40B4-BE49-F238E27FC236}">
                <a16:creationId xmlns:a16="http://schemas.microsoft.com/office/drawing/2014/main" id="{2CD7B7E4-430F-492F-AE79-EDAE65BABEA5}"/>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Tekst en 3 afbeelding slide</a:t>
            </a:r>
            <a:endParaRPr lang="en-US" sz="2000" b="1" dirty="0">
              <a:solidFill>
                <a:schemeClr val="tx1"/>
              </a:solidFill>
              <a:latin typeface="+mn-lt"/>
              <a:cs typeface="Arial" panose="020B0604020202020204" pitchFamily="34" charset="0"/>
            </a:endParaRPr>
          </a:p>
        </p:txBody>
      </p:sp>
      <p:sp>
        <p:nvSpPr>
          <p:cNvPr id="14" name="Slide Number Placeholder 5">
            <a:extLst>
              <a:ext uri="{FF2B5EF4-FFF2-40B4-BE49-F238E27FC236}">
                <a16:creationId xmlns:a16="http://schemas.microsoft.com/office/drawing/2014/main" id="{D298E6EB-9C9F-42C7-9A88-763E9F891878}"/>
              </a:ext>
            </a:extLst>
          </p:cNvPr>
          <p:cNvSpPr>
            <a:spLocks noGrp="1"/>
          </p:cNvSpPr>
          <p:nvPr>
            <p:ph type="sldNum" sz="quarter" idx="12"/>
          </p:nvPr>
        </p:nvSpPr>
        <p:spPr>
          <a:xfrm>
            <a:off x="12082657" y="9306717"/>
            <a:ext cx="1001264" cy="547688"/>
          </a:xfrm>
        </p:spPr>
        <p:txBody>
          <a:bodyPr/>
          <a:lstStyle>
            <a:lvl1pPr>
              <a:defRPr>
                <a:solidFill>
                  <a:schemeClr val="bg1"/>
                </a:solidFill>
              </a:defRPr>
            </a:lvl1pPr>
          </a:lstStyle>
          <a:p>
            <a:fld id="{B7527A74-2D87-4307-9531-5A57D9647EEB}" type="slidenum">
              <a:rPr lang="nl-BE" smtClean="0"/>
              <a:pPr/>
              <a:t>‹nr.›</a:t>
            </a:fld>
            <a:endParaRPr lang="nl-BE" dirty="0"/>
          </a:p>
        </p:txBody>
      </p:sp>
    </p:spTree>
    <p:extLst>
      <p:ext uri="{BB962C8B-B14F-4D97-AF65-F5344CB8AC3E}">
        <p14:creationId xmlns:p14="http://schemas.microsoft.com/office/powerpoint/2010/main" val="2641883746"/>
      </p:ext>
    </p:extLst>
  </p:cSld>
  <p:clrMapOvr>
    <a:masterClrMapping/>
  </p:clrMapOvr>
  <p:extLst>
    <p:ext uri="{DCECCB84-F9BA-43D5-87BE-67443E8EF086}">
      <p15:sldGuideLst xmlns:p15="http://schemas.microsoft.com/office/powerpoint/2012/main"/>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4762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kst">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3" name="Tijdelijke aanduiding voor tekst 2">
            <a:extLst>
              <a:ext uri="{FF2B5EF4-FFF2-40B4-BE49-F238E27FC236}">
                <a16:creationId xmlns:a16="http://schemas.microsoft.com/office/drawing/2014/main" id="{4A7D640B-CDD8-4169-B1E1-C9092DA4F966}"/>
              </a:ext>
            </a:extLst>
          </p:cNvPr>
          <p:cNvSpPr>
            <a:spLocks noGrp="1"/>
          </p:cNvSpPr>
          <p:nvPr>
            <p:ph type="body" sz="quarter" idx="17" hasCustomPrompt="1"/>
          </p:nvPr>
        </p:nvSpPr>
        <p:spPr>
          <a:xfrm>
            <a:off x="1050131" y="2354401"/>
            <a:ext cx="16575629" cy="6103800"/>
          </a:xfrm>
        </p:spPr>
        <p:txBody>
          <a:bodyPr>
            <a:noAutofit/>
          </a:bodyPr>
          <a:lstStyle>
            <a:lvl1pPr marL="0" indent="0">
              <a:buNone/>
              <a:defRPr>
                <a:latin typeface="+mn-lt"/>
              </a:defRPr>
            </a:lvl1pPr>
            <a:lvl2pPr marL="685800" indent="0">
              <a:buNone/>
              <a:defRPr>
                <a:latin typeface="+mn-lt"/>
              </a:defRPr>
            </a:lvl2pPr>
            <a:lvl3pPr marL="1371600" indent="0">
              <a:buNone/>
              <a:defRPr>
                <a:latin typeface="+mn-lt"/>
              </a:defRPr>
            </a:lvl3pPr>
            <a:lvl4pPr marL="2057400" indent="0">
              <a:buNone/>
              <a:defRPr>
                <a:latin typeface="+mn-lt"/>
              </a:defRPr>
            </a:lvl4pPr>
            <a:lvl5pPr marL="2743200" indent="0">
              <a:buNone/>
              <a:defRPr>
                <a:latin typeface="+mn-lt"/>
              </a:defRPr>
            </a:lvl5p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‹nr.›</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11/11/2020</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12" name="TextBox 4">
            <a:extLst>
              <a:ext uri="{FF2B5EF4-FFF2-40B4-BE49-F238E27FC236}">
                <a16:creationId xmlns:a16="http://schemas.microsoft.com/office/drawing/2014/main" id="{88A2F8C1-53AF-4DEB-9965-55FC86D3788C}"/>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Tekst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297028344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el">
    <p:spTree>
      <p:nvGrpSpPr>
        <p:cNvPr id="1" name=""/>
        <p:cNvGrpSpPr/>
        <p:nvPr/>
      </p:nvGrpSpPr>
      <p:grpSpPr>
        <a:xfrm>
          <a:off x="0" y="0"/>
          <a:ext cx="0" cy="0"/>
          <a:chOff x="0" y="0"/>
          <a:chExt cx="0" cy="0"/>
        </a:xfrm>
      </p:grpSpPr>
      <p:pic>
        <p:nvPicPr>
          <p:cNvPr id="7" name="template Image TEMP" hidden="1">
            <a:extLst>
              <a:ext uri="{FF2B5EF4-FFF2-40B4-BE49-F238E27FC236}">
                <a16:creationId xmlns:a16="http://schemas.microsoft.com/office/drawing/2014/main" id="{43D6F5A4-B7C8-4788-B1CD-3A803969CC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4" y="0"/>
            <a:ext cx="18288000" cy="10287000"/>
          </a:xfrm>
          <a:prstGeom prst="rect">
            <a:avLst/>
          </a:prstGeom>
        </p:spPr>
      </p:pic>
      <p:sp>
        <p:nvSpPr>
          <p:cNvPr id="17" name="Slide Number Placeholder 5">
            <a:extLst>
              <a:ext uri="{FF2B5EF4-FFF2-40B4-BE49-F238E27FC236}">
                <a16:creationId xmlns:a16="http://schemas.microsoft.com/office/drawing/2014/main" id="{5BEE1039-A62C-42C0-ADE4-DB43D036A87E}"/>
              </a:ext>
            </a:extLst>
          </p:cNvPr>
          <p:cNvSpPr>
            <a:spLocks noGrp="1"/>
          </p:cNvSpPr>
          <p:nvPr>
            <p:ph type="sldNum" sz="quarter" idx="12"/>
          </p:nvPr>
        </p:nvSpPr>
        <p:spPr>
          <a:xfrm>
            <a:off x="14543315" y="9306717"/>
            <a:ext cx="1001264" cy="547688"/>
          </a:xfrm>
          <a:prstGeom prst="rect">
            <a:avLst/>
          </a:prstGeom>
        </p:spPr>
        <p:txBody>
          <a:bodyPr/>
          <a:lstStyle>
            <a:lvl1pPr>
              <a:defRPr>
                <a:solidFill>
                  <a:schemeClr val="bg1"/>
                </a:solidFill>
              </a:defRPr>
            </a:lvl1pPr>
          </a:lstStyle>
          <a:p>
            <a:fld id="{B7527A74-2D87-4307-9531-5A57D9647EEB}" type="slidenum">
              <a:rPr lang="nl-BE" smtClean="0"/>
              <a:pPr/>
              <a:t>‹nr.›</a:t>
            </a:fld>
            <a:endParaRPr lang="nl-BE"/>
          </a:p>
        </p:txBody>
      </p:sp>
      <p:sp>
        <p:nvSpPr>
          <p:cNvPr id="18" name="Title 1">
            <a:extLst>
              <a:ext uri="{FF2B5EF4-FFF2-40B4-BE49-F238E27FC236}">
                <a16:creationId xmlns:a16="http://schemas.microsoft.com/office/drawing/2014/main" id="{205088BA-D60E-489A-ACC8-782DA263A712}"/>
              </a:ext>
            </a:extLst>
          </p:cNvPr>
          <p:cNvSpPr>
            <a:spLocks noGrp="1"/>
          </p:cNvSpPr>
          <p:nvPr>
            <p:ph type="title" hasCustomPrompt="1"/>
          </p:nvPr>
        </p:nvSpPr>
        <p:spPr>
          <a:xfrm>
            <a:off x="998692" y="888883"/>
            <a:ext cx="16575629" cy="630355"/>
          </a:xfrm>
        </p:spPr>
        <p:txBody>
          <a:bodyPr lIns="0" tIns="0" rIns="0" bIns="0" anchor="t">
            <a:noAutofit/>
          </a:bodyPr>
          <a:lstStyle>
            <a:lvl1pPr>
              <a:defRPr sz="4400">
                <a:solidFill>
                  <a:schemeClr val="tx1"/>
                </a:solidFill>
                <a:latin typeface="Arial Rounded MT Bold" panose="020F0704030504030204" pitchFamily="34" charset="0"/>
              </a:defRPr>
            </a:lvl1pPr>
          </a:lstStyle>
          <a:p>
            <a:r>
              <a:rPr lang="nl-BE" noProof="0"/>
              <a:t>Titel</a:t>
            </a:r>
          </a:p>
        </p:txBody>
      </p:sp>
      <p:cxnSp>
        <p:nvCxnSpPr>
          <p:cNvPr id="8" name="Rechte verbindingslijn 7">
            <a:extLst>
              <a:ext uri="{FF2B5EF4-FFF2-40B4-BE49-F238E27FC236}">
                <a16:creationId xmlns:a16="http://schemas.microsoft.com/office/drawing/2014/main" id="{6E916ED6-1D5C-4BD5-A13A-5B98D6CE638F}"/>
              </a:ext>
            </a:extLst>
          </p:cNvPr>
          <p:cNvCxnSpPr>
            <a:cxnSpLocks/>
          </p:cNvCxnSpPr>
          <p:nvPr userDrawn="1"/>
        </p:nvCxnSpPr>
        <p:spPr>
          <a:xfrm>
            <a:off x="1040607" y="1648800"/>
            <a:ext cx="16559212" cy="0"/>
          </a:xfrm>
          <a:prstGeom prst="line">
            <a:avLst/>
          </a:prstGeom>
          <a:ln w="28575">
            <a:solidFill>
              <a:srgbClr val="44C8F5"/>
            </a:solidFill>
          </a:ln>
        </p:spPr>
        <p:style>
          <a:lnRef idx="1">
            <a:schemeClr val="accent1"/>
          </a:lnRef>
          <a:fillRef idx="0">
            <a:schemeClr val="accent1"/>
          </a:fillRef>
          <a:effectRef idx="0">
            <a:schemeClr val="accent1"/>
          </a:effectRef>
          <a:fontRef idx="minor">
            <a:schemeClr val="tx1"/>
          </a:fontRef>
        </p:style>
      </p:cxnSp>
      <p:sp>
        <p:nvSpPr>
          <p:cNvPr id="19" name="Date Placeholder 3">
            <a:extLst>
              <a:ext uri="{FF2B5EF4-FFF2-40B4-BE49-F238E27FC236}">
                <a16:creationId xmlns:a16="http://schemas.microsoft.com/office/drawing/2014/main" id="{BC003533-BC48-439B-A922-F888963D4AC7}"/>
              </a:ext>
            </a:extLst>
          </p:cNvPr>
          <p:cNvSpPr>
            <a:spLocks noGrp="1"/>
          </p:cNvSpPr>
          <p:nvPr>
            <p:ph type="dt" sz="half" idx="10"/>
          </p:nvPr>
        </p:nvSpPr>
        <p:spPr>
          <a:xfrm>
            <a:off x="1057276" y="9306717"/>
            <a:ext cx="1217614" cy="547688"/>
          </a:xfrm>
        </p:spPr>
        <p:txBody>
          <a:bodyPr lIns="0" tIns="0" rIns="0" bIns="0"/>
          <a:lstStyle>
            <a:lvl1pPr>
              <a:defRPr>
                <a:solidFill>
                  <a:schemeClr val="bg1"/>
                </a:solidFill>
              </a:defRPr>
            </a:lvl1pPr>
          </a:lstStyle>
          <a:p>
            <a:fld id="{05BECE69-6D6D-45FE-97AF-CD990EAE32BF}" type="datetime1">
              <a:rPr lang="nl-BE" smtClean="0"/>
              <a:t>11/11/2020</a:t>
            </a:fld>
            <a:endParaRPr lang="nl-BE" dirty="0"/>
          </a:p>
        </p:txBody>
      </p:sp>
      <p:sp>
        <p:nvSpPr>
          <p:cNvPr id="20" name="Footer Placeholder 4">
            <a:extLst>
              <a:ext uri="{FF2B5EF4-FFF2-40B4-BE49-F238E27FC236}">
                <a16:creationId xmlns:a16="http://schemas.microsoft.com/office/drawing/2014/main" id="{F1F583E7-15C9-4A51-83EB-9FC4D7B086FC}"/>
              </a:ext>
            </a:extLst>
          </p:cNvPr>
          <p:cNvSpPr>
            <a:spLocks noGrp="1"/>
          </p:cNvSpPr>
          <p:nvPr>
            <p:ph type="ftr" sz="quarter" idx="11"/>
          </p:nvPr>
        </p:nvSpPr>
        <p:spPr>
          <a:xfrm>
            <a:off x="2274889" y="9306717"/>
            <a:ext cx="6172200" cy="547688"/>
          </a:xfrm>
        </p:spPr>
        <p:txBody>
          <a:bodyPr lIns="0" tIns="0" rIns="0" bIns="0"/>
          <a:lstStyle>
            <a:lvl1pPr algn="l">
              <a:defRPr>
                <a:solidFill>
                  <a:schemeClr val="bg1"/>
                </a:solidFill>
              </a:defRPr>
            </a:lvl1pPr>
          </a:lstStyle>
          <a:p>
            <a:r>
              <a:rPr lang="nl-BE" dirty="0"/>
              <a:t>Voettekst</a:t>
            </a:r>
          </a:p>
        </p:txBody>
      </p:sp>
      <p:sp>
        <p:nvSpPr>
          <p:cNvPr id="4" name="Tijdelijke aanduiding voor tabel 3">
            <a:extLst>
              <a:ext uri="{FF2B5EF4-FFF2-40B4-BE49-F238E27FC236}">
                <a16:creationId xmlns:a16="http://schemas.microsoft.com/office/drawing/2014/main" id="{08476D39-8254-4D49-88E7-E952BF1FA19A}"/>
              </a:ext>
            </a:extLst>
          </p:cNvPr>
          <p:cNvSpPr>
            <a:spLocks noGrp="1" noChangeAspect="1"/>
          </p:cNvSpPr>
          <p:nvPr>
            <p:ph type="tbl" sz="quarter" idx="18"/>
          </p:nvPr>
        </p:nvSpPr>
        <p:spPr>
          <a:xfrm>
            <a:off x="1057275" y="1679575"/>
            <a:ext cx="16575088" cy="6780213"/>
          </a:xfrm>
        </p:spPr>
        <p:txBody>
          <a:bodyPr>
            <a:normAutofit/>
          </a:bodyPr>
          <a:lstStyle>
            <a:lvl1pPr marL="0" indent="0" algn="ctr">
              <a:buNone/>
              <a:defRPr/>
            </a:lvl1pPr>
          </a:lstStyle>
          <a:p>
            <a:endParaRPr lang="nl-BE" noProof="0"/>
          </a:p>
        </p:txBody>
      </p:sp>
      <p:sp>
        <p:nvSpPr>
          <p:cNvPr id="16" name="TextBox 4">
            <a:extLst>
              <a:ext uri="{FF2B5EF4-FFF2-40B4-BE49-F238E27FC236}">
                <a16:creationId xmlns:a16="http://schemas.microsoft.com/office/drawing/2014/main" id="{8C7A8C97-A0A2-4491-BA0D-727C7CE0B7F3}"/>
              </a:ext>
            </a:extLst>
          </p:cNvPr>
          <p:cNvSpPr txBox="1"/>
          <p:nvPr userDrawn="1"/>
        </p:nvSpPr>
        <p:spPr>
          <a:xfrm>
            <a:off x="12608689" y="-528424"/>
            <a:ext cx="5663952" cy="400110"/>
          </a:xfrm>
          <a:prstGeom prst="rect">
            <a:avLst/>
          </a:prstGeom>
          <a:noFill/>
        </p:spPr>
        <p:txBody>
          <a:bodyPr wrap="square" rtlCol="0">
            <a:spAutoFit/>
          </a:bodyPr>
          <a:lstStyle/>
          <a:p>
            <a:pPr algn="r"/>
            <a:r>
              <a:rPr lang="nl-NL" sz="2000" b="1" dirty="0">
                <a:solidFill>
                  <a:schemeClr val="tx1"/>
                </a:solidFill>
                <a:latin typeface="+mn-lt"/>
                <a:cs typeface="Arial" panose="020B0604020202020204" pitchFamily="34" charset="0"/>
              </a:rPr>
              <a:t>Tabel slide</a:t>
            </a:r>
            <a:endParaRPr lang="en-US" sz="2000" b="1" dirty="0">
              <a:solidFill>
                <a:schemeClr val="tx1"/>
              </a:solidFill>
              <a:latin typeface="+mn-lt"/>
              <a:cs typeface="Arial" panose="020B0604020202020204" pitchFamily="34" charset="0"/>
            </a:endParaRPr>
          </a:p>
        </p:txBody>
      </p:sp>
    </p:spTree>
    <p:extLst>
      <p:ext uri="{BB962C8B-B14F-4D97-AF65-F5344CB8AC3E}">
        <p14:creationId xmlns:p14="http://schemas.microsoft.com/office/powerpoint/2010/main" val="1170188300"/>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slideLayout" Target="../slideLayouts/slideLayout5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29" Type="http://schemas.openxmlformats.org/officeDocument/2006/relationships/image" Target="../media/image14.svg"/><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28" Type="http://schemas.openxmlformats.org/officeDocument/2006/relationships/image" Target="../media/image13.png"/><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 Type="http://schemas.openxmlformats.org/officeDocument/2006/relationships/slideLayout" Target="../slideLayouts/slideLayout55.xml"/><Relationship Id="rId21" Type="http://schemas.openxmlformats.org/officeDocument/2006/relationships/slideLayout" Target="../slideLayouts/slideLayout73.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0" Type="http://schemas.openxmlformats.org/officeDocument/2006/relationships/slideLayout" Target="../slideLayouts/slideLayout72.xml"/><Relationship Id="rId29" Type="http://schemas.openxmlformats.org/officeDocument/2006/relationships/image" Target="../media/image14.svg"/><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image" Target="../media/image13.png"/><Relationship Id="rId10" Type="http://schemas.openxmlformats.org/officeDocument/2006/relationships/slideLayout" Target="../slideLayouts/slideLayout62.xml"/><Relationship Id="rId19" Type="http://schemas.openxmlformats.org/officeDocument/2006/relationships/slideLayout" Target="../slideLayouts/slideLayout71.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16" name="balk onderaan">
            <a:extLst>
              <a:ext uri="{FF2B5EF4-FFF2-40B4-BE49-F238E27FC236}">
                <a16:creationId xmlns:a16="http://schemas.microsoft.com/office/drawing/2014/main" id="{FC71E187-E4DA-41C1-93D3-90841C153AB8}"/>
              </a:ext>
            </a:extLst>
          </p:cNvPr>
          <p:cNvSpPr/>
          <p:nvPr userDrawn="1"/>
        </p:nvSpPr>
        <p:spPr>
          <a:xfrm>
            <a:off x="-7144" y="9305925"/>
            <a:ext cx="15988888" cy="548480"/>
          </a:xfrm>
          <a:custGeom>
            <a:avLst/>
            <a:gdLst>
              <a:gd name="connsiteX0" fmla="*/ 0 w 15948660"/>
              <a:gd name="connsiteY0" fmla="*/ 0 h 547688"/>
              <a:gd name="connsiteX1" fmla="*/ 15948660 w 15948660"/>
              <a:gd name="connsiteY1" fmla="*/ 0 h 547688"/>
              <a:gd name="connsiteX2" fmla="*/ 15948660 w 15948660"/>
              <a:gd name="connsiteY2" fmla="*/ 547688 h 547688"/>
              <a:gd name="connsiteX3" fmla="*/ 0 w 15948660"/>
              <a:gd name="connsiteY3" fmla="*/ 547688 h 547688"/>
              <a:gd name="connsiteX4" fmla="*/ 0 w 15948660"/>
              <a:gd name="connsiteY4" fmla="*/ 0 h 547688"/>
              <a:gd name="connsiteX0" fmla="*/ 0 w 15948660"/>
              <a:gd name="connsiteY0" fmla="*/ 0 h 547688"/>
              <a:gd name="connsiteX1" fmla="*/ 15948660 w 15948660"/>
              <a:gd name="connsiteY1" fmla="*/ 0 h 547688"/>
              <a:gd name="connsiteX2" fmla="*/ 15946734 w 15948660"/>
              <a:gd name="connsiteY2" fmla="*/ 165212 h 547688"/>
              <a:gd name="connsiteX3" fmla="*/ 15948660 w 15948660"/>
              <a:gd name="connsiteY3" fmla="*/ 547688 h 547688"/>
              <a:gd name="connsiteX4" fmla="*/ 0 w 15948660"/>
              <a:gd name="connsiteY4" fmla="*/ 547688 h 547688"/>
              <a:gd name="connsiteX5" fmla="*/ 0 w 15948660"/>
              <a:gd name="connsiteY5" fmla="*/ 0 h 547688"/>
              <a:gd name="connsiteX0" fmla="*/ 0 w 16140165"/>
              <a:gd name="connsiteY0" fmla="*/ 0 h 547688"/>
              <a:gd name="connsiteX1" fmla="*/ 15948660 w 16140165"/>
              <a:gd name="connsiteY1" fmla="*/ 0 h 547688"/>
              <a:gd name="connsiteX2" fmla="*/ 16140165 w 16140165"/>
              <a:gd name="connsiteY2" fmla="*/ 1926 h 547688"/>
              <a:gd name="connsiteX3" fmla="*/ 15948660 w 16140165"/>
              <a:gd name="connsiteY3" fmla="*/ 547688 h 547688"/>
              <a:gd name="connsiteX4" fmla="*/ 0 w 16140165"/>
              <a:gd name="connsiteY4" fmla="*/ 547688 h 547688"/>
              <a:gd name="connsiteX5" fmla="*/ 0 w 16140165"/>
              <a:gd name="connsiteY5" fmla="*/ 0 h 547688"/>
              <a:gd name="connsiteX0" fmla="*/ 0 w 16097459"/>
              <a:gd name="connsiteY0" fmla="*/ 0 h 547688"/>
              <a:gd name="connsiteX1" fmla="*/ 15948660 w 16097459"/>
              <a:gd name="connsiteY1" fmla="*/ 0 h 547688"/>
              <a:gd name="connsiteX2" fmla="*/ 16097459 w 16097459"/>
              <a:gd name="connsiteY2" fmla="*/ 122506 h 547688"/>
              <a:gd name="connsiteX3" fmla="*/ 15948660 w 16097459"/>
              <a:gd name="connsiteY3" fmla="*/ 547688 h 547688"/>
              <a:gd name="connsiteX4" fmla="*/ 0 w 16097459"/>
              <a:gd name="connsiteY4" fmla="*/ 547688 h 547688"/>
              <a:gd name="connsiteX5" fmla="*/ 0 w 16097459"/>
              <a:gd name="connsiteY5" fmla="*/ 0 h 547688"/>
              <a:gd name="connsiteX0" fmla="*/ 0 w 16135140"/>
              <a:gd name="connsiteY0" fmla="*/ 586 h 548274"/>
              <a:gd name="connsiteX1" fmla="*/ 15948660 w 16135140"/>
              <a:gd name="connsiteY1" fmla="*/ 586 h 548274"/>
              <a:gd name="connsiteX2" fmla="*/ 16135140 w 16135140"/>
              <a:gd name="connsiteY2" fmla="*/ 0 h 548274"/>
              <a:gd name="connsiteX3" fmla="*/ 15948660 w 16135140"/>
              <a:gd name="connsiteY3" fmla="*/ 548274 h 548274"/>
              <a:gd name="connsiteX4" fmla="*/ 0 w 16135140"/>
              <a:gd name="connsiteY4" fmla="*/ 548274 h 548274"/>
              <a:gd name="connsiteX5" fmla="*/ 0 w 16135140"/>
              <a:gd name="connsiteY5" fmla="*/ 586 h 548274"/>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0 w 16135140"/>
              <a:gd name="connsiteY5" fmla="*/ 548480 h 548480"/>
              <a:gd name="connsiteX6" fmla="*/ 0 w 16135140"/>
              <a:gd name="connsiteY6" fmla="*/ 792 h 548480"/>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7" fmla="*/ 0 w 16135140"/>
              <a:gd name="connsiteY7" fmla="*/ 792 h 548480"/>
              <a:gd name="connsiteX0" fmla="*/ 0 w 16135140"/>
              <a:gd name="connsiteY0" fmla="*/ 548480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0" fmla="*/ 0 w 15988888"/>
              <a:gd name="connsiteY0" fmla="*/ 547688 h 548480"/>
              <a:gd name="connsiteX1" fmla="*/ 2381 w 15988888"/>
              <a:gd name="connsiteY1" fmla="*/ 0 h 548480"/>
              <a:gd name="connsiteX2" fmla="*/ 15802408 w 15988888"/>
              <a:gd name="connsiteY2" fmla="*/ 792 h 548480"/>
              <a:gd name="connsiteX3" fmla="*/ 15988888 w 15988888"/>
              <a:gd name="connsiteY3" fmla="*/ 206 h 548480"/>
              <a:gd name="connsiteX4" fmla="*/ 15802408 w 15988888"/>
              <a:gd name="connsiteY4" fmla="*/ 548480 h 548480"/>
              <a:gd name="connsiteX5" fmla="*/ 0 w 15988888"/>
              <a:gd name="connsiteY5" fmla="*/ 547688 h 548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988888" h="548480">
                <a:moveTo>
                  <a:pt x="0" y="547688"/>
                </a:moveTo>
                <a:cubicBezTo>
                  <a:pt x="794" y="365125"/>
                  <a:pt x="1587" y="182563"/>
                  <a:pt x="2381" y="0"/>
                </a:cubicBezTo>
                <a:lnTo>
                  <a:pt x="15802408" y="792"/>
                </a:lnTo>
                <a:lnTo>
                  <a:pt x="15988888" y="206"/>
                </a:lnTo>
                <a:lnTo>
                  <a:pt x="15802408" y="548480"/>
                </a:lnTo>
                <a:lnTo>
                  <a:pt x="0" y="547688"/>
                </a:ln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noProof="0"/>
          </a:p>
        </p:txBody>
      </p:sp>
      <p:sp>
        <p:nvSpPr>
          <p:cNvPr id="2" name="Title Placeholder 1"/>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nl-BE" noProof="0"/>
              <a:t>Klik om stijl te bewerken</a:t>
            </a:r>
          </a:p>
        </p:txBody>
      </p:sp>
      <p:sp>
        <p:nvSpPr>
          <p:cNvPr id="3" name="Text Placeholder 2"/>
          <p:cNvSpPr>
            <a:spLocks noGrp="1"/>
          </p:cNvSpPr>
          <p:nvPr>
            <p:ph type="body" idx="1"/>
          </p:nvPr>
        </p:nvSpPr>
        <p:spPr>
          <a:xfrm>
            <a:off x="1047749" y="2337516"/>
            <a:ext cx="15773400" cy="6527007"/>
          </a:xfrm>
          <a:prstGeom prst="rect">
            <a:avLst/>
          </a:prstGeom>
        </p:spPr>
        <p:txBody>
          <a:bodyPr vert="horz" lIns="91440" tIns="45720" rIns="91440" bIns="45720" rtlCol="0">
            <a:noAutofit/>
          </a:body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4" name="Date Placeholder 3"/>
          <p:cNvSpPr>
            <a:spLocks noGrp="1"/>
          </p:cNvSpPr>
          <p:nvPr>
            <p:ph type="dt" sz="half" idx="2"/>
          </p:nvPr>
        </p:nvSpPr>
        <p:spPr>
          <a:xfrm>
            <a:off x="1057275" y="9306717"/>
            <a:ext cx="4114800" cy="547688"/>
          </a:xfrm>
          <a:prstGeom prst="rect">
            <a:avLst/>
          </a:prstGeom>
        </p:spPr>
        <p:txBody>
          <a:bodyPr vert="horz" lIns="91440" tIns="45720" rIns="91440" bIns="45720" rtlCol="0" anchor="ctr"/>
          <a:lstStyle>
            <a:lvl1pPr algn="l">
              <a:defRPr sz="1800">
                <a:solidFill>
                  <a:schemeClr val="tx1">
                    <a:tint val="75000"/>
                  </a:schemeClr>
                </a:solidFill>
              </a:defRPr>
            </a:lvl1pPr>
          </a:lstStyle>
          <a:p>
            <a:fld id="{68416DE8-2541-43DC-A43F-D9DA08756898}" type="datetime1">
              <a:rPr lang="nl-BE" noProof="0" smtClean="0"/>
              <a:t>11/11/2020</a:t>
            </a:fld>
            <a:endParaRPr lang="nl-BE" noProof="0"/>
          </a:p>
        </p:txBody>
      </p:sp>
      <p:sp>
        <p:nvSpPr>
          <p:cNvPr id="5" name="Footer Placeholder 4"/>
          <p:cNvSpPr>
            <a:spLocks noGrp="1"/>
          </p:cNvSpPr>
          <p:nvPr>
            <p:ph type="ftr" sz="quarter" idx="3"/>
          </p:nvPr>
        </p:nvSpPr>
        <p:spPr>
          <a:xfrm>
            <a:off x="5729289" y="9306717"/>
            <a:ext cx="6172200" cy="547688"/>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nl-BE" noProof="0"/>
              <a:t>voettekst</a:t>
            </a:r>
          </a:p>
        </p:txBody>
      </p:sp>
      <p:sp>
        <p:nvSpPr>
          <p:cNvPr id="6" name="Slide Number Placeholder 5"/>
          <p:cNvSpPr>
            <a:spLocks noGrp="1"/>
          </p:cNvSpPr>
          <p:nvPr>
            <p:ph type="sldNum" sz="quarter" idx="4"/>
          </p:nvPr>
        </p:nvSpPr>
        <p:spPr>
          <a:xfrm>
            <a:off x="11901489" y="9306717"/>
            <a:ext cx="4114800" cy="547688"/>
          </a:xfrm>
          <a:prstGeom prst="rect">
            <a:avLst/>
          </a:prstGeom>
        </p:spPr>
        <p:txBody>
          <a:bodyPr vert="horz" lIns="91440" tIns="45720" rIns="91440" bIns="45720" rtlCol="0" anchor="ctr"/>
          <a:lstStyle>
            <a:lvl1pPr algn="r">
              <a:defRPr sz="1800">
                <a:solidFill>
                  <a:schemeClr val="tx1">
                    <a:tint val="75000"/>
                  </a:schemeClr>
                </a:solidFill>
              </a:defRPr>
            </a:lvl1pPr>
          </a:lstStyle>
          <a:p>
            <a:fld id="{B7527A74-2D87-4307-9531-5A57D9647EEB}" type="slidenum">
              <a:rPr lang="nl-BE" noProof="0" smtClean="0"/>
              <a:t>‹nr.›</a:t>
            </a:fld>
            <a:endParaRPr lang="nl-BE" noProof="0"/>
          </a:p>
        </p:txBody>
      </p:sp>
      <p:grpSp>
        <p:nvGrpSpPr>
          <p:cNvPr id="152" name="Groep 151" hidden="1">
            <a:extLst>
              <a:ext uri="{FF2B5EF4-FFF2-40B4-BE49-F238E27FC236}">
                <a16:creationId xmlns:a16="http://schemas.microsoft.com/office/drawing/2014/main" id="{96D591AC-52D8-450B-929B-963FCE587E09}"/>
              </a:ext>
            </a:extLst>
          </p:cNvPr>
          <p:cNvGrpSpPr/>
          <p:nvPr userDrawn="1"/>
        </p:nvGrpSpPr>
        <p:grpSpPr>
          <a:xfrm>
            <a:off x="9527" y="947736"/>
            <a:ext cx="17611724" cy="8907104"/>
            <a:chOff x="9527" y="947736"/>
            <a:chExt cx="17611724" cy="8907104"/>
          </a:xfrm>
        </p:grpSpPr>
        <p:sp>
          <p:nvSpPr>
            <p:cNvPr id="7" name="Rechthoek 6">
              <a:extLst>
                <a:ext uri="{FF2B5EF4-FFF2-40B4-BE49-F238E27FC236}">
                  <a16:creationId xmlns:a16="http://schemas.microsoft.com/office/drawing/2014/main" id="{5B1AEF50-9B49-4815-9BCD-F811CCBDE96D}"/>
                </a:ext>
              </a:extLst>
            </p:cNvPr>
            <p:cNvSpPr/>
            <p:nvPr userDrawn="1"/>
          </p:nvSpPr>
          <p:spPr>
            <a:xfrm>
              <a:off x="10477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 name="Rechthoek 7">
              <a:extLst>
                <a:ext uri="{FF2B5EF4-FFF2-40B4-BE49-F238E27FC236}">
                  <a16:creationId xmlns:a16="http://schemas.microsoft.com/office/drawing/2014/main" id="{0013E965-4C91-4629-BCBA-309E276519D8}"/>
                </a:ext>
              </a:extLst>
            </p:cNvPr>
            <p:cNvSpPr/>
            <p:nvPr userDrawn="1"/>
          </p:nvSpPr>
          <p:spPr>
            <a:xfrm>
              <a:off x="24383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 name="Rechthoek 8">
              <a:extLst>
                <a:ext uri="{FF2B5EF4-FFF2-40B4-BE49-F238E27FC236}">
                  <a16:creationId xmlns:a16="http://schemas.microsoft.com/office/drawing/2014/main" id="{047CC3E9-FE23-40FA-9105-06386A47988D}"/>
                </a:ext>
              </a:extLst>
            </p:cNvPr>
            <p:cNvSpPr/>
            <p:nvPr userDrawn="1"/>
          </p:nvSpPr>
          <p:spPr>
            <a:xfrm>
              <a:off x="38290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 name="Rechthoek 9">
              <a:extLst>
                <a:ext uri="{FF2B5EF4-FFF2-40B4-BE49-F238E27FC236}">
                  <a16:creationId xmlns:a16="http://schemas.microsoft.com/office/drawing/2014/main" id="{704AFB39-29E5-466B-8080-603EA16E9769}"/>
                </a:ext>
              </a:extLst>
            </p:cNvPr>
            <p:cNvSpPr/>
            <p:nvPr userDrawn="1"/>
          </p:nvSpPr>
          <p:spPr>
            <a:xfrm>
              <a:off x="52196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 name="Rechthoek 10">
              <a:extLst>
                <a:ext uri="{FF2B5EF4-FFF2-40B4-BE49-F238E27FC236}">
                  <a16:creationId xmlns:a16="http://schemas.microsoft.com/office/drawing/2014/main" id="{DE95F01D-AC89-4487-8D71-820D19C2A798}"/>
                </a:ext>
              </a:extLst>
            </p:cNvPr>
            <p:cNvSpPr/>
            <p:nvPr userDrawn="1"/>
          </p:nvSpPr>
          <p:spPr>
            <a:xfrm>
              <a:off x="66103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 name="Rechthoek 11">
              <a:extLst>
                <a:ext uri="{FF2B5EF4-FFF2-40B4-BE49-F238E27FC236}">
                  <a16:creationId xmlns:a16="http://schemas.microsoft.com/office/drawing/2014/main" id="{8EE87473-DF20-454E-956D-868992DD95E3}"/>
                </a:ext>
              </a:extLst>
            </p:cNvPr>
            <p:cNvSpPr/>
            <p:nvPr userDrawn="1"/>
          </p:nvSpPr>
          <p:spPr>
            <a:xfrm>
              <a:off x="80009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 name="Rechthoek 12">
              <a:extLst>
                <a:ext uri="{FF2B5EF4-FFF2-40B4-BE49-F238E27FC236}">
                  <a16:creationId xmlns:a16="http://schemas.microsoft.com/office/drawing/2014/main" id="{874F403E-C1C5-49A1-AB1E-D952ECD1A3C0}"/>
                </a:ext>
              </a:extLst>
            </p:cNvPr>
            <p:cNvSpPr/>
            <p:nvPr userDrawn="1"/>
          </p:nvSpPr>
          <p:spPr>
            <a:xfrm>
              <a:off x="93916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 name="Rechthoek 13">
              <a:extLst>
                <a:ext uri="{FF2B5EF4-FFF2-40B4-BE49-F238E27FC236}">
                  <a16:creationId xmlns:a16="http://schemas.microsoft.com/office/drawing/2014/main" id="{C9E884AD-0FEF-4BD2-A998-8599C8373C3C}"/>
                </a:ext>
              </a:extLst>
            </p:cNvPr>
            <p:cNvSpPr/>
            <p:nvPr userDrawn="1"/>
          </p:nvSpPr>
          <p:spPr>
            <a:xfrm>
              <a:off x="107822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 name="Rechthoek 14">
              <a:extLst>
                <a:ext uri="{FF2B5EF4-FFF2-40B4-BE49-F238E27FC236}">
                  <a16:creationId xmlns:a16="http://schemas.microsoft.com/office/drawing/2014/main" id="{D256C055-1080-43A4-B77B-BE6AF35B62D4}"/>
                </a:ext>
              </a:extLst>
            </p:cNvPr>
            <p:cNvSpPr/>
            <p:nvPr userDrawn="1"/>
          </p:nvSpPr>
          <p:spPr>
            <a:xfrm>
              <a:off x="121729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6" name="Rechthoek 15">
              <a:extLst>
                <a:ext uri="{FF2B5EF4-FFF2-40B4-BE49-F238E27FC236}">
                  <a16:creationId xmlns:a16="http://schemas.microsoft.com/office/drawing/2014/main" id="{49150C84-EC4E-49DC-A50B-8CB65A5B4E38}"/>
                </a:ext>
              </a:extLst>
            </p:cNvPr>
            <p:cNvSpPr/>
            <p:nvPr userDrawn="1"/>
          </p:nvSpPr>
          <p:spPr>
            <a:xfrm>
              <a:off x="135635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7" name="Rechthoek 16">
              <a:extLst>
                <a:ext uri="{FF2B5EF4-FFF2-40B4-BE49-F238E27FC236}">
                  <a16:creationId xmlns:a16="http://schemas.microsoft.com/office/drawing/2014/main" id="{768696D7-C9AD-4261-951F-6EEC883DEF55}"/>
                </a:ext>
              </a:extLst>
            </p:cNvPr>
            <p:cNvSpPr/>
            <p:nvPr userDrawn="1"/>
          </p:nvSpPr>
          <p:spPr>
            <a:xfrm>
              <a:off x="149542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8" name="Rechthoek 17">
              <a:extLst>
                <a:ext uri="{FF2B5EF4-FFF2-40B4-BE49-F238E27FC236}">
                  <a16:creationId xmlns:a16="http://schemas.microsoft.com/office/drawing/2014/main" id="{4F32DDC9-5209-4AF1-94DC-0436FEBA7E19}"/>
                </a:ext>
              </a:extLst>
            </p:cNvPr>
            <p:cNvSpPr/>
            <p:nvPr userDrawn="1"/>
          </p:nvSpPr>
          <p:spPr>
            <a:xfrm>
              <a:off x="163448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9" name="Rechthoek 18">
              <a:extLst>
                <a:ext uri="{FF2B5EF4-FFF2-40B4-BE49-F238E27FC236}">
                  <a16:creationId xmlns:a16="http://schemas.microsoft.com/office/drawing/2014/main" id="{FE41BF45-0904-4462-9B83-6771D719E1DC}"/>
                </a:ext>
              </a:extLst>
            </p:cNvPr>
            <p:cNvSpPr/>
            <p:nvPr userDrawn="1"/>
          </p:nvSpPr>
          <p:spPr>
            <a:xfrm>
              <a:off x="10477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0" name="Rechthoek 19">
              <a:extLst>
                <a:ext uri="{FF2B5EF4-FFF2-40B4-BE49-F238E27FC236}">
                  <a16:creationId xmlns:a16="http://schemas.microsoft.com/office/drawing/2014/main" id="{E6E4105E-EDE3-4A6A-9137-9B893F07821C}"/>
                </a:ext>
              </a:extLst>
            </p:cNvPr>
            <p:cNvSpPr/>
            <p:nvPr userDrawn="1"/>
          </p:nvSpPr>
          <p:spPr>
            <a:xfrm>
              <a:off x="24383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1" name="Rechthoek 20">
              <a:extLst>
                <a:ext uri="{FF2B5EF4-FFF2-40B4-BE49-F238E27FC236}">
                  <a16:creationId xmlns:a16="http://schemas.microsoft.com/office/drawing/2014/main" id="{18BD591C-60CB-40FE-A88E-508FADBCFFE2}"/>
                </a:ext>
              </a:extLst>
            </p:cNvPr>
            <p:cNvSpPr/>
            <p:nvPr userDrawn="1"/>
          </p:nvSpPr>
          <p:spPr>
            <a:xfrm>
              <a:off x="38290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2" name="Rechthoek 21">
              <a:extLst>
                <a:ext uri="{FF2B5EF4-FFF2-40B4-BE49-F238E27FC236}">
                  <a16:creationId xmlns:a16="http://schemas.microsoft.com/office/drawing/2014/main" id="{65DAAF1A-E757-47AD-BBA1-2678A21A485D}"/>
                </a:ext>
              </a:extLst>
            </p:cNvPr>
            <p:cNvSpPr/>
            <p:nvPr userDrawn="1"/>
          </p:nvSpPr>
          <p:spPr>
            <a:xfrm>
              <a:off x="52196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3" name="Rechthoek 22">
              <a:extLst>
                <a:ext uri="{FF2B5EF4-FFF2-40B4-BE49-F238E27FC236}">
                  <a16:creationId xmlns:a16="http://schemas.microsoft.com/office/drawing/2014/main" id="{870D86A4-B151-4487-8A41-8610F56D0D9E}"/>
                </a:ext>
              </a:extLst>
            </p:cNvPr>
            <p:cNvSpPr/>
            <p:nvPr userDrawn="1"/>
          </p:nvSpPr>
          <p:spPr>
            <a:xfrm>
              <a:off x="66103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4" name="Rechthoek 23">
              <a:extLst>
                <a:ext uri="{FF2B5EF4-FFF2-40B4-BE49-F238E27FC236}">
                  <a16:creationId xmlns:a16="http://schemas.microsoft.com/office/drawing/2014/main" id="{C4A5E95D-002F-40B3-A01A-A1CD9A8BD77A}"/>
                </a:ext>
              </a:extLst>
            </p:cNvPr>
            <p:cNvSpPr/>
            <p:nvPr userDrawn="1"/>
          </p:nvSpPr>
          <p:spPr>
            <a:xfrm>
              <a:off x="80009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5" name="Rechthoek 24">
              <a:extLst>
                <a:ext uri="{FF2B5EF4-FFF2-40B4-BE49-F238E27FC236}">
                  <a16:creationId xmlns:a16="http://schemas.microsoft.com/office/drawing/2014/main" id="{DD99907A-EAED-43E6-A032-99E0A25FD405}"/>
                </a:ext>
              </a:extLst>
            </p:cNvPr>
            <p:cNvSpPr/>
            <p:nvPr userDrawn="1"/>
          </p:nvSpPr>
          <p:spPr>
            <a:xfrm>
              <a:off x="93916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6" name="Rechthoek 25">
              <a:extLst>
                <a:ext uri="{FF2B5EF4-FFF2-40B4-BE49-F238E27FC236}">
                  <a16:creationId xmlns:a16="http://schemas.microsoft.com/office/drawing/2014/main" id="{AAAA5CBA-E6E7-402A-9803-6AB0B60E3008}"/>
                </a:ext>
              </a:extLst>
            </p:cNvPr>
            <p:cNvSpPr/>
            <p:nvPr userDrawn="1"/>
          </p:nvSpPr>
          <p:spPr>
            <a:xfrm>
              <a:off x="107822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7" name="Rechthoek 26">
              <a:extLst>
                <a:ext uri="{FF2B5EF4-FFF2-40B4-BE49-F238E27FC236}">
                  <a16:creationId xmlns:a16="http://schemas.microsoft.com/office/drawing/2014/main" id="{70C87857-C1F4-4A6A-86EC-D9ABAD3EECFF}"/>
                </a:ext>
              </a:extLst>
            </p:cNvPr>
            <p:cNvSpPr/>
            <p:nvPr userDrawn="1"/>
          </p:nvSpPr>
          <p:spPr>
            <a:xfrm>
              <a:off x="121729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8" name="Rechthoek 27">
              <a:extLst>
                <a:ext uri="{FF2B5EF4-FFF2-40B4-BE49-F238E27FC236}">
                  <a16:creationId xmlns:a16="http://schemas.microsoft.com/office/drawing/2014/main" id="{6AE32341-9677-4F5F-BC1E-F5B8066C8E55}"/>
                </a:ext>
              </a:extLst>
            </p:cNvPr>
            <p:cNvSpPr/>
            <p:nvPr userDrawn="1"/>
          </p:nvSpPr>
          <p:spPr>
            <a:xfrm>
              <a:off x="135635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9" name="Rechthoek 28">
              <a:extLst>
                <a:ext uri="{FF2B5EF4-FFF2-40B4-BE49-F238E27FC236}">
                  <a16:creationId xmlns:a16="http://schemas.microsoft.com/office/drawing/2014/main" id="{790AE487-B602-4996-9005-2FB1EF049A62}"/>
                </a:ext>
              </a:extLst>
            </p:cNvPr>
            <p:cNvSpPr/>
            <p:nvPr userDrawn="1"/>
          </p:nvSpPr>
          <p:spPr>
            <a:xfrm>
              <a:off x="149542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0" name="Rechthoek 29">
              <a:extLst>
                <a:ext uri="{FF2B5EF4-FFF2-40B4-BE49-F238E27FC236}">
                  <a16:creationId xmlns:a16="http://schemas.microsoft.com/office/drawing/2014/main" id="{A6FCA990-CADB-496F-A578-80BBCEC57B2B}"/>
                </a:ext>
              </a:extLst>
            </p:cNvPr>
            <p:cNvSpPr/>
            <p:nvPr userDrawn="1"/>
          </p:nvSpPr>
          <p:spPr>
            <a:xfrm>
              <a:off x="163448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1" name="Rechthoek 30">
              <a:extLst>
                <a:ext uri="{FF2B5EF4-FFF2-40B4-BE49-F238E27FC236}">
                  <a16:creationId xmlns:a16="http://schemas.microsoft.com/office/drawing/2014/main" id="{480F65BC-7188-441F-8BC1-7B3F9F29B66F}"/>
                </a:ext>
              </a:extLst>
            </p:cNvPr>
            <p:cNvSpPr/>
            <p:nvPr userDrawn="1"/>
          </p:nvSpPr>
          <p:spPr>
            <a:xfrm>
              <a:off x="10477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2" name="Rechthoek 31">
              <a:extLst>
                <a:ext uri="{FF2B5EF4-FFF2-40B4-BE49-F238E27FC236}">
                  <a16:creationId xmlns:a16="http://schemas.microsoft.com/office/drawing/2014/main" id="{9BFD8BBE-5047-424E-871B-1B15C1DF2259}"/>
                </a:ext>
              </a:extLst>
            </p:cNvPr>
            <p:cNvSpPr/>
            <p:nvPr userDrawn="1"/>
          </p:nvSpPr>
          <p:spPr>
            <a:xfrm>
              <a:off x="24383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3" name="Rechthoek 32">
              <a:extLst>
                <a:ext uri="{FF2B5EF4-FFF2-40B4-BE49-F238E27FC236}">
                  <a16:creationId xmlns:a16="http://schemas.microsoft.com/office/drawing/2014/main" id="{F01F39E3-9401-4551-8EC1-959531EAEBB0}"/>
                </a:ext>
              </a:extLst>
            </p:cNvPr>
            <p:cNvSpPr/>
            <p:nvPr userDrawn="1"/>
          </p:nvSpPr>
          <p:spPr>
            <a:xfrm>
              <a:off x="38290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4" name="Rechthoek 33">
              <a:extLst>
                <a:ext uri="{FF2B5EF4-FFF2-40B4-BE49-F238E27FC236}">
                  <a16:creationId xmlns:a16="http://schemas.microsoft.com/office/drawing/2014/main" id="{4638604A-5A5B-4EB0-84D7-3A112C38892D}"/>
                </a:ext>
              </a:extLst>
            </p:cNvPr>
            <p:cNvSpPr/>
            <p:nvPr userDrawn="1"/>
          </p:nvSpPr>
          <p:spPr>
            <a:xfrm>
              <a:off x="52196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5" name="Rechthoek 34">
              <a:extLst>
                <a:ext uri="{FF2B5EF4-FFF2-40B4-BE49-F238E27FC236}">
                  <a16:creationId xmlns:a16="http://schemas.microsoft.com/office/drawing/2014/main" id="{90136574-DDF6-4FC5-BB12-2DBB04FF5282}"/>
                </a:ext>
              </a:extLst>
            </p:cNvPr>
            <p:cNvSpPr/>
            <p:nvPr userDrawn="1"/>
          </p:nvSpPr>
          <p:spPr>
            <a:xfrm>
              <a:off x="66103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6" name="Rechthoek 35">
              <a:extLst>
                <a:ext uri="{FF2B5EF4-FFF2-40B4-BE49-F238E27FC236}">
                  <a16:creationId xmlns:a16="http://schemas.microsoft.com/office/drawing/2014/main" id="{C67C375E-8DB6-4F8F-AF37-1735B105F4E9}"/>
                </a:ext>
              </a:extLst>
            </p:cNvPr>
            <p:cNvSpPr/>
            <p:nvPr userDrawn="1"/>
          </p:nvSpPr>
          <p:spPr>
            <a:xfrm>
              <a:off x="80009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7" name="Rechthoek 36">
              <a:extLst>
                <a:ext uri="{FF2B5EF4-FFF2-40B4-BE49-F238E27FC236}">
                  <a16:creationId xmlns:a16="http://schemas.microsoft.com/office/drawing/2014/main" id="{1F96FF38-CB0F-4E39-9E6C-BC93D6A770E7}"/>
                </a:ext>
              </a:extLst>
            </p:cNvPr>
            <p:cNvSpPr/>
            <p:nvPr userDrawn="1"/>
          </p:nvSpPr>
          <p:spPr>
            <a:xfrm>
              <a:off x="93916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8" name="Rechthoek 37">
              <a:extLst>
                <a:ext uri="{FF2B5EF4-FFF2-40B4-BE49-F238E27FC236}">
                  <a16:creationId xmlns:a16="http://schemas.microsoft.com/office/drawing/2014/main" id="{DDA93778-B0C3-4B91-A932-441F99F61D4F}"/>
                </a:ext>
              </a:extLst>
            </p:cNvPr>
            <p:cNvSpPr/>
            <p:nvPr userDrawn="1"/>
          </p:nvSpPr>
          <p:spPr>
            <a:xfrm>
              <a:off x="107822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9" name="Rechthoek 38">
              <a:extLst>
                <a:ext uri="{FF2B5EF4-FFF2-40B4-BE49-F238E27FC236}">
                  <a16:creationId xmlns:a16="http://schemas.microsoft.com/office/drawing/2014/main" id="{B634EDDC-A20B-4948-835C-49AEA4EE3351}"/>
                </a:ext>
              </a:extLst>
            </p:cNvPr>
            <p:cNvSpPr/>
            <p:nvPr userDrawn="1"/>
          </p:nvSpPr>
          <p:spPr>
            <a:xfrm>
              <a:off x="121729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0" name="Rechthoek 39">
              <a:extLst>
                <a:ext uri="{FF2B5EF4-FFF2-40B4-BE49-F238E27FC236}">
                  <a16:creationId xmlns:a16="http://schemas.microsoft.com/office/drawing/2014/main" id="{53471B16-7ED3-4C2F-957C-190CE4E1F4F6}"/>
                </a:ext>
              </a:extLst>
            </p:cNvPr>
            <p:cNvSpPr/>
            <p:nvPr userDrawn="1"/>
          </p:nvSpPr>
          <p:spPr>
            <a:xfrm>
              <a:off x="135635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1" name="Rechthoek 40">
              <a:extLst>
                <a:ext uri="{FF2B5EF4-FFF2-40B4-BE49-F238E27FC236}">
                  <a16:creationId xmlns:a16="http://schemas.microsoft.com/office/drawing/2014/main" id="{31636679-E456-4F98-BA01-79E337BD37A1}"/>
                </a:ext>
              </a:extLst>
            </p:cNvPr>
            <p:cNvSpPr/>
            <p:nvPr userDrawn="1"/>
          </p:nvSpPr>
          <p:spPr>
            <a:xfrm>
              <a:off x="149542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2" name="Rechthoek 41">
              <a:extLst>
                <a:ext uri="{FF2B5EF4-FFF2-40B4-BE49-F238E27FC236}">
                  <a16:creationId xmlns:a16="http://schemas.microsoft.com/office/drawing/2014/main" id="{3E33FF96-84EB-414F-ABCD-14B9B2717855}"/>
                </a:ext>
              </a:extLst>
            </p:cNvPr>
            <p:cNvSpPr/>
            <p:nvPr userDrawn="1"/>
          </p:nvSpPr>
          <p:spPr>
            <a:xfrm>
              <a:off x="163448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3" name="Rechthoek 42">
              <a:extLst>
                <a:ext uri="{FF2B5EF4-FFF2-40B4-BE49-F238E27FC236}">
                  <a16:creationId xmlns:a16="http://schemas.microsoft.com/office/drawing/2014/main" id="{B191276C-BEAD-496C-9003-D656D32B3B9C}"/>
                </a:ext>
              </a:extLst>
            </p:cNvPr>
            <p:cNvSpPr/>
            <p:nvPr userDrawn="1"/>
          </p:nvSpPr>
          <p:spPr>
            <a:xfrm>
              <a:off x="10477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4" name="Rechthoek 43">
              <a:extLst>
                <a:ext uri="{FF2B5EF4-FFF2-40B4-BE49-F238E27FC236}">
                  <a16:creationId xmlns:a16="http://schemas.microsoft.com/office/drawing/2014/main" id="{5B8EF463-5AD6-4FCF-899E-72D7EE4833EE}"/>
                </a:ext>
              </a:extLst>
            </p:cNvPr>
            <p:cNvSpPr/>
            <p:nvPr userDrawn="1"/>
          </p:nvSpPr>
          <p:spPr>
            <a:xfrm>
              <a:off x="24383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5" name="Rechthoek 44">
              <a:extLst>
                <a:ext uri="{FF2B5EF4-FFF2-40B4-BE49-F238E27FC236}">
                  <a16:creationId xmlns:a16="http://schemas.microsoft.com/office/drawing/2014/main" id="{3D4E124A-0400-4917-AC56-18310ADEEB89}"/>
                </a:ext>
              </a:extLst>
            </p:cNvPr>
            <p:cNvSpPr/>
            <p:nvPr userDrawn="1"/>
          </p:nvSpPr>
          <p:spPr>
            <a:xfrm>
              <a:off x="38290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6" name="Rechthoek 45">
              <a:extLst>
                <a:ext uri="{FF2B5EF4-FFF2-40B4-BE49-F238E27FC236}">
                  <a16:creationId xmlns:a16="http://schemas.microsoft.com/office/drawing/2014/main" id="{D181E518-CEB9-4311-9137-8DB98177815F}"/>
                </a:ext>
              </a:extLst>
            </p:cNvPr>
            <p:cNvSpPr/>
            <p:nvPr userDrawn="1"/>
          </p:nvSpPr>
          <p:spPr>
            <a:xfrm>
              <a:off x="52196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7" name="Rechthoek 46">
              <a:extLst>
                <a:ext uri="{FF2B5EF4-FFF2-40B4-BE49-F238E27FC236}">
                  <a16:creationId xmlns:a16="http://schemas.microsoft.com/office/drawing/2014/main" id="{39163085-7926-4628-AD5A-152BB33B0DA8}"/>
                </a:ext>
              </a:extLst>
            </p:cNvPr>
            <p:cNvSpPr/>
            <p:nvPr userDrawn="1"/>
          </p:nvSpPr>
          <p:spPr>
            <a:xfrm>
              <a:off x="66103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8" name="Rechthoek 47">
              <a:extLst>
                <a:ext uri="{FF2B5EF4-FFF2-40B4-BE49-F238E27FC236}">
                  <a16:creationId xmlns:a16="http://schemas.microsoft.com/office/drawing/2014/main" id="{83734956-20CD-44A5-8156-18D16B078947}"/>
                </a:ext>
              </a:extLst>
            </p:cNvPr>
            <p:cNvSpPr/>
            <p:nvPr userDrawn="1"/>
          </p:nvSpPr>
          <p:spPr>
            <a:xfrm>
              <a:off x="80009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9" name="Rechthoek 48">
              <a:extLst>
                <a:ext uri="{FF2B5EF4-FFF2-40B4-BE49-F238E27FC236}">
                  <a16:creationId xmlns:a16="http://schemas.microsoft.com/office/drawing/2014/main" id="{C2BD56DB-A479-4659-B8A8-FA8BD2A15593}"/>
                </a:ext>
              </a:extLst>
            </p:cNvPr>
            <p:cNvSpPr/>
            <p:nvPr userDrawn="1"/>
          </p:nvSpPr>
          <p:spPr>
            <a:xfrm>
              <a:off x="93916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0" name="Rechthoek 49">
              <a:extLst>
                <a:ext uri="{FF2B5EF4-FFF2-40B4-BE49-F238E27FC236}">
                  <a16:creationId xmlns:a16="http://schemas.microsoft.com/office/drawing/2014/main" id="{3570E184-A710-447B-B9FF-99262392D498}"/>
                </a:ext>
              </a:extLst>
            </p:cNvPr>
            <p:cNvSpPr/>
            <p:nvPr userDrawn="1"/>
          </p:nvSpPr>
          <p:spPr>
            <a:xfrm>
              <a:off x="107822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1" name="Rechthoek 50">
              <a:extLst>
                <a:ext uri="{FF2B5EF4-FFF2-40B4-BE49-F238E27FC236}">
                  <a16:creationId xmlns:a16="http://schemas.microsoft.com/office/drawing/2014/main" id="{D8EA7E2F-4E27-416D-861C-0095FB49F4E9}"/>
                </a:ext>
              </a:extLst>
            </p:cNvPr>
            <p:cNvSpPr/>
            <p:nvPr userDrawn="1"/>
          </p:nvSpPr>
          <p:spPr>
            <a:xfrm>
              <a:off x="121729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2" name="Rechthoek 51">
              <a:extLst>
                <a:ext uri="{FF2B5EF4-FFF2-40B4-BE49-F238E27FC236}">
                  <a16:creationId xmlns:a16="http://schemas.microsoft.com/office/drawing/2014/main" id="{8636855F-D700-443F-81B1-672D7072F301}"/>
                </a:ext>
              </a:extLst>
            </p:cNvPr>
            <p:cNvSpPr/>
            <p:nvPr userDrawn="1"/>
          </p:nvSpPr>
          <p:spPr>
            <a:xfrm>
              <a:off x="135635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3" name="Rechthoek 52">
              <a:extLst>
                <a:ext uri="{FF2B5EF4-FFF2-40B4-BE49-F238E27FC236}">
                  <a16:creationId xmlns:a16="http://schemas.microsoft.com/office/drawing/2014/main" id="{3430E2ED-BDD5-4076-99CB-8E8C712E3C51}"/>
                </a:ext>
              </a:extLst>
            </p:cNvPr>
            <p:cNvSpPr/>
            <p:nvPr userDrawn="1"/>
          </p:nvSpPr>
          <p:spPr>
            <a:xfrm>
              <a:off x="149542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4" name="Rechthoek 53">
              <a:extLst>
                <a:ext uri="{FF2B5EF4-FFF2-40B4-BE49-F238E27FC236}">
                  <a16:creationId xmlns:a16="http://schemas.microsoft.com/office/drawing/2014/main" id="{ADDC9361-C617-4A5A-AEB6-FE7BDBD7B991}"/>
                </a:ext>
              </a:extLst>
            </p:cNvPr>
            <p:cNvSpPr/>
            <p:nvPr userDrawn="1"/>
          </p:nvSpPr>
          <p:spPr>
            <a:xfrm>
              <a:off x="163448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5" name="Rechthoek 54">
              <a:extLst>
                <a:ext uri="{FF2B5EF4-FFF2-40B4-BE49-F238E27FC236}">
                  <a16:creationId xmlns:a16="http://schemas.microsoft.com/office/drawing/2014/main" id="{AC9D498F-4155-4D2F-A335-5B49628AF8FE}"/>
                </a:ext>
              </a:extLst>
            </p:cNvPr>
            <p:cNvSpPr/>
            <p:nvPr userDrawn="1"/>
          </p:nvSpPr>
          <p:spPr>
            <a:xfrm>
              <a:off x="10477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6" name="Rechthoek 55">
              <a:extLst>
                <a:ext uri="{FF2B5EF4-FFF2-40B4-BE49-F238E27FC236}">
                  <a16:creationId xmlns:a16="http://schemas.microsoft.com/office/drawing/2014/main" id="{337532BF-6611-4233-81B0-16C5A86A45A8}"/>
                </a:ext>
              </a:extLst>
            </p:cNvPr>
            <p:cNvSpPr/>
            <p:nvPr userDrawn="1"/>
          </p:nvSpPr>
          <p:spPr>
            <a:xfrm>
              <a:off x="24383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7" name="Rechthoek 56">
              <a:extLst>
                <a:ext uri="{FF2B5EF4-FFF2-40B4-BE49-F238E27FC236}">
                  <a16:creationId xmlns:a16="http://schemas.microsoft.com/office/drawing/2014/main" id="{3D587D00-FBD4-4B34-8068-E8BA96801328}"/>
                </a:ext>
              </a:extLst>
            </p:cNvPr>
            <p:cNvSpPr/>
            <p:nvPr userDrawn="1"/>
          </p:nvSpPr>
          <p:spPr>
            <a:xfrm>
              <a:off x="38290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8" name="Rechthoek 57">
              <a:extLst>
                <a:ext uri="{FF2B5EF4-FFF2-40B4-BE49-F238E27FC236}">
                  <a16:creationId xmlns:a16="http://schemas.microsoft.com/office/drawing/2014/main" id="{11859AA9-5C67-4644-866E-DE73D0965300}"/>
                </a:ext>
              </a:extLst>
            </p:cNvPr>
            <p:cNvSpPr/>
            <p:nvPr userDrawn="1"/>
          </p:nvSpPr>
          <p:spPr>
            <a:xfrm>
              <a:off x="52196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9" name="Rechthoek 58">
              <a:extLst>
                <a:ext uri="{FF2B5EF4-FFF2-40B4-BE49-F238E27FC236}">
                  <a16:creationId xmlns:a16="http://schemas.microsoft.com/office/drawing/2014/main" id="{FB2791C2-6CA0-4D2D-9ADD-178F7FAD88E8}"/>
                </a:ext>
              </a:extLst>
            </p:cNvPr>
            <p:cNvSpPr/>
            <p:nvPr userDrawn="1"/>
          </p:nvSpPr>
          <p:spPr>
            <a:xfrm>
              <a:off x="66103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0" name="Rechthoek 59">
              <a:extLst>
                <a:ext uri="{FF2B5EF4-FFF2-40B4-BE49-F238E27FC236}">
                  <a16:creationId xmlns:a16="http://schemas.microsoft.com/office/drawing/2014/main" id="{904D5CC7-402A-4753-95BF-839E3B97E4EF}"/>
                </a:ext>
              </a:extLst>
            </p:cNvPr>
            <p:cNvSpPr/>
            <p:nvPr userDrawn="1"/>
          </p:nvSpPr>
          <p:spPr>
            <a:xfrm>
              <a:off x="80009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1" name="Rechthoek 60">
              <a:extLst>
                <a:ext uri="{FF2B5EF4-FFF2-40B4-BE49-F238E27FC236}">
                  <a16:creationId xmlns:a16="http://schemas.microsoft.com/office/drawing/2014/main" id="{92C59641-77C0-4A74-B949-DCD6A7821951}"/>
                </a:ext>
              </a:extLst>
            </p:cNvPr>
            <p:cNvSpPr/>
            <p:nvPr userDrawn="1"/>
          </p:nvSpPr>
          <p:spPr>
            <a:xfrm>
              <a:off x="93916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2" name="Rechthoek 61">
              <a:extLst>
                <a:ext uri="{FF2B5EF4-FFF2-40B4-BE49-F238E27FC236}">
                  <a16:creationId xmlns:a16="http://schemas.microsoft.com/office/drawing/2014/main" id="{59093287-1D7A-4502-838F-94D0F13784EB}"/>
                </a:ext>
              </a:extLst>
            </p:cNvPr>
            <p:cNvSpPr/>
            <p:nvPr userDrawn="1"/>
          </p:nvSpPr>
          <p:spPr>
            <a:xfrm>
              <a:off x="107822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3" name="Rechthoek 62">
              <a:extLst>
                <a:ext uri="{FF2B5EF4-FFF2-40B4-BE49-F238E27FC236}">
                  <a16:creationId xmlns:a16="http://schemas.microsoft.com/office/drawing/2014/main" id="{512CACC4-6131-47E2-8C83-EC6F762CF25C}"/>
                </a:ext>
              </a:extLst>
            </p:cNvPr>
            <p:cNvSpPr/>
            <p:nvPr userDrawn="1"/>
          </p:nvSpPr>
          <p:spPr>
            <a:xfrm>
              <a:off x="121729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4" name="Rechthoek 63">
              <a:extLst>
                <a:ext uri="{FF2B5EF4-FFF2-40B4-BE49-F238E27FC236}">
                  <a16:creationId xmlns:a16="http://schemas.microsoft.com/office/drawing/2014/main" id="{C258E187-3B1A-4611-9A01-4D42869C647B}"/>
                </a:ext>
              </a:extLst>
            </p:cNvPr>
            <p:cNvSpPr/>
            <p:nvPr userDrawn="1"/>
          </p:nvSpPr>
          <p:spPr>
            <a:xfrm>
              <a:off x="135635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5" name="Rechthoek 64">
              <a:extLst>
                <a:ext uri="{FF2B5EF4-FFF2-40B4-BE49-F238E27FC236}">
                  <a16:creationId xmlns:a16="http://schemas.microsoft.com/office/drawing/2014/main" id="{B1D4C479-0E67-4180-903E-BE2119BFB3B4}"/>
                </a:ext>
              </a:extLst>
            </p:cNvPr>
            <p:cNvSpPr/>
            <p:nvPr userDrawn="1"/>
          </p:nvSpPr>
          <p:spPr>
            <a:xfrm>
              <a:off x="149542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6" name="Rechthoek 65">
              <a:extLst>
                <a:ext uri="{FF2B5EF4-FFF2-40B4-BE49-F238E27FC236}">
                  <a16:creationId xmlns:a16="http://schemas.microsoft.com/office/drawing/2014/main" id="{9C8936E6-1ED5-4CE2-8879-07133E737D03}"/>
                </a:ext>
              </a:extLst>
            </p:cNvPr>
            <p:cNvSpPr/>
            <p:nvPr userDrawn="1"/>
          </p:nvSpPr>
          <p:spPr>
            <a:xfrm>
              <a:off x="163448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7" name="Rechthoek 66">
              <a:extLst>
                <a:ext uri="{FF2B5EF4-FFF2-40B4-BE49-F238E27FC236}">
                  <a16:creationId xmlns:a16="http://schemas.microsoft.com/office/drawing/2014/main" id="{C9EEFD06-F5C0-4B9C-AC43-82E32C88DEAB}"/>
                </a:ext>
              </a:extLst>
            </p:cNvPr>
            <p:cNvSpPr/>
            <p:nvPr userDrawn="1"/>
          </p:nvSpPr>
          <p:spPr>
            <a:xfrm>
              <a:off x="10477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8" name="Rechthoek 67">
              <a:extLst>
                <a:ext uri="{FF2B5EF4-FFF2-40B4-BE49-F238E27FC236}">
                  <a16:creationId xmlns:a16="http://schemas.microsoft.com/office/drawing/2014/main" id="{AFAB9AA9-7C6F-4F35-81E3-5E8DD8CE16FA}"/>
                </a:ext>
              </a:extLst>
            </p:cNvPr>
            <p:cNvSpPr/>
            <p:nvPr userDrawn="1"/>
          </p:nvSpPr>
          <p:spPr>
            <a:xfrm>
              <a:off x="24383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9" name="Rechthoek 68">
              <a:extLst>
                <a:ext uri="{FF2B5EF4-FFF2-40B4-BE49-F238E27FC236}">
                  <a16:creationId xmlns:a16="http://schemas.microsoft.com/office/drawing/2014/main" id="{21E6D803-8ACD-497F-879D-509BAF7E77B4}"/>
                </a:ext>
              </a:extLst>
            </p:cNvPr>
            <p:cNvSpPr/>
            <p:nvPr userDrawn="1"/>
          </p:nvSpPr>
          <p:spPr>
            <a:xfrm>
              <a:off x="38290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0" name="Rechthoek 69">
              <a:extLst>
                <a:ext uri="{FF2B5EF4-FFF2-40B4-BE49-F238E27FC236}">
                  <a16:creationId xmlns:a16="http://schemas.microsoft.com/office/drawing/2014/main" id="{3437667D-E52D-4864-B330-E11CEB796E68}"/>
                </a:ext>
              </a:extLst>
            </p:cNvPr>
            <p:cNvSpPr/>
            <p:nvPr userDrawn="1"/>
          </p:nvSpPr>
          <p:spPr>
            <a:xfrm>
              <a:off x="52196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1" name="Rechthoek 70">
              <a:extLst>
                <a:ext uri="{FF2B5EF4-FFF2-40B4-BE49-F238E27FC236}">
                  <a16:creationId xmlns:a16="http://schemas.microsoft.com/office/drawing/2014/main" id="{AC8C857A-9782-4E0E-85FA-989D80A33D5B}"/>
                </a:ext>
              </a:extLst>
            </p:cNvPr>
            <p:cNvSpPr/>
            <p:nvPr userDrawn="1"/>
          </p:nvSpPr>
          <p:spPr>
            <a:xfrm>
              <a:off x="66103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2" name="Rechthoek 71">
              <a:extLst>
                <a:ext uri="{FF2B5EF4-FFF2-40B4-BE49-F238E27FC236}">
                  <a16:creationId xmlns:a16="http://schemas.microsoft.com/office/drawing/2014/main" id="{13706F80-0AB1-47BD-BFBF-2135CE302E5E}"/>
                </a:ext>
              </a:extLst>
            </p:cNvPr>
            <p:cNvSpPr/>
            <p:nvPr userDrawn="1"/>
          </p:nvSpPr>
          <p:spPr>
            <a:xfrm>
              <a:off x="80009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3" name="Rechthoek 72">
              <a:extLst>
                <a:ext uri="{FF2B5EF4-FFF2-40B4-BE49-F238E27FC236}">
                  <a16:creationId xmlns:a16="http://schemas.microsoft.com/office/drawing/2014/main" id="{DDB7FB69-42A6-4F4A-BBBB-EF910BD9517E}"/>
                </a:ext>
              </a:extLst>
            </p:cNvPr>
            <p:cNvSpPr/>
            <p:nvPr userDrawn="1"/>
          </p:nvSpPr>
          <p:spPr>
            <a:xfrm>
              <a:off x="93916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4" name="Rechthoek 73">
              <a:extLst>
                <a:ext uri="{FF2B5EF4-FFF2-40B4-BE49-F238E27FC236}">
                  <a16:creationId xmlns:a16="http://schemas.microsoft.com/office/drawing/2014/main" id="{F70197D9-8207-423E-8355-C4718C41CBCF}"/>
                </a:ext>
              </a:extLst>
            </p:cNvPr>
            <p:cNvSpPr/>
            <p:nvPr userDrawn="1"/>
          </p:nvSpPr>
          <p:spPr>
            <a:xfrm>
              <a:off x="107822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5" name="Rechthoek 74">
              <a:extLst>
                <a:ext uri="{FF2B5EF4-FFF2-40B4-BE49-F238E27FC236}">
                  <a16:creationId xmlns:a16="http://schemas.microsoft.com/office/drawing/2014/main" id="{1E0D3499-D858-46B1-B897-09933731A297}"/>
                </a:ext>
              </a:extLst>
            </p:cNvPr>
            <p:cNvSpPr/>
            <p:nvPr userDrawn="1"/>
          </p:nvSpPr>
          <p:spPr>
            <a:xfrm>
              <a:off x="121729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6" name="Rechthoek 75">
              <a:extLst>
                <a:ext uri="{FF2B5EF4-FFF2-40B4-BE49-F238E27FC236}">
                  <a16:creationId xmlns:a16="http://schemas.microsoft.com/office/drawing/2014/main" id="{1361DF95-749D-4277-AA88-C357F0ABD665}"/>
                </a:ext>
              </a:extLst>
            </p:cNvPr>
            <p:cNvSpPr/>
            <p:nvPr userDrawn="1"/>
          </p:nvSpPr>
          <p:spPr>
            <a:xfrm>
              <a:off x="135635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7" name="Rechthoek 76">
              <a:extLst>
                <a:ext uri="{FF2B5EF4-FFF2-40B4-BE49-F238E27FC236}">
                  <a16:creationId xmlns:a16="http://schemas.microsoft.com/office/drawing/2014/main" id="{B7B04DA8-812A-4895-95D5-4ACBBB770F2D}"/>
                </a:ext>
              </a:extLst>
            </p:cNvPr>
            <p:cNvSpPr/>
            <p:nvPr userDrawn="1"/>
          </p:nvSpPr>
          <p:spPr>
            <a:xfrm>
              <a:off x="149542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8" name="Rechthoek 77">
              <a:extLst>
                <a:ext uri="{FF2B5EF4-FFF2-40B4-BE49-F238E27FC236}">
                  <a16:creationId xmlns:a16="http://schemas.microsoft.com/office/drawing/2014/main" id="{3BD13550-11F9-4DCB-B805-0C4E441C2ED0}"/>
                </a:ext>
              </a:extLst>
            </p:cNvPr>
            <p:cNvSpPr/>
            <p:nvPr userDrawn="1"/>
          </p:nvSpPr>
          <p:spPr>
            <a:xfrm>
              <a:off x="163448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9" name="Rechthoek 78">
              <a:extLst>
                <a:ext uri="{FF2B5EF4-FFF2-40B4-BE49-F238E27FC236}">
                  <a16:creationId xmlns:a16="http://schemas.microsoft.com/office/drawing/2014/main" id="{D37F375B-825E-4443-9400-AB25E9BC9613}"/>
                </a:ext>
              </a:extLst>
            </p:cNvPr>
            <p:cNvSpPr/>
            <p:nvPr userDrawn="1"/>
          </p:nvSpPr>
          <p:spPr>
            <a:xfrm>
              <a:off x="10477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0" name="Rechthoek 79">
              <a:extLst>
                <a:ext uri="{FF2B5EF4-FFF2-40B4-BE49-F238E27FC236}">
                  <a16:creationId xmlns:a16="http://schemas.microsoft.com/office/drawing/2014/main" id="{2F3CFAAB-65E3-406B-A195-F4BAA23DA276}"/>
                </a:ext>
              </a:extLst>
            </p:cNvPr>
            <p:cNvSpPr/>
            <p:nvPr userDrawn="1"/>
          </p:nvSpPr>
          <p:spPr>
            <a:xfrm>
              <a:off x="24383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1" name="Rechthoek 80">
              <a:extLst>
                <a:ext uri="{FF2B5EF4-FFF2-40B4-BE49-F238E27FC236}">
                  <a16:creationId xmlns:a16="http://schemas.microsoft.com/office/drawing/2014/main" id="{0B7939F1-1A7B-4403-BD7B-B2890E6046E4}"/>
                </a:ext>
              </a:extLst>
            </p:cNvPr>
            <p:cNvSpPr/>
            <p:nvPr userDrawn="1"/>
          </p:nvSpPr>
          <p:spPr>
            <a:xfrm>
              <a:off x="38290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2" name="Rechthoek 81">
              <a:extLst>
                <a:ext uri="{FF2B5EF4-FFF2-40B4-BE49-F238E27FC236}">
                  <a16:creationId xmlns:a16="http://schemas.microsoft.com/office/drawing/2014/main" id="{952856AF-170D-405F-B53F-42CFC4433DF9}"/>
                </a:ext>
              </a:extLst>
            </p:cNvPr>
            <p:cNvSpPr/>
            <p:nvPr userDrawn="1"/>
          </p:nvSpPr>
          <p:spPr>
            <a:xfrm>
              <a:off x="52196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3" name="Rechthoek 82">
              <a:extLst>
                <a:ext uri="{FF2B5EF4-FFF2-40B4-BE49-F238E27FC236}">
                  <a16:creationId xmlns:a16="http://schemas.microsoft.com/office/drawing/2014/main" id="{8239B102-56CC-4A5F-BC32-4E48A711F149}"/>
                </a:ext>
              </a:extLst>
            </p:cNvPr>
            <p:cNvSpPr/>
            <p:nvPr userDrawn="1"/>
          </p:nvSpPr>
          <p:spPr>
            <a:xfrm>
              <a:off x="66103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4" name="Rechthoek 83">
              <a:extLst>
                <a:ext uri="{FF2B5EF4-FFF2-40B4-BE49-F238E27FC236}">
                  <a16:creationId xmlns:a16="http://schemas.microsoft.com/office/drawing/2014/main" id="{61A45AEB-62C5-47DA-AB38-AADE12BC1314}"/>
                </a:ext>
              </a:extLst>
            </p:cNvPr>
            <p:cNvSpPr/>
            <p:nvPr userDrawn="1"/>
          </p:nvSpPr>
          <p:spPr>
            <a:xfrm>
              <a:off x="80009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5" name="Rechthoek 84">
              <a:extLst>
                <a:ext uri="{FF2B5EF4-FFF2-40B4-BE49-F238E27FC236}">
                  <a16:creationId xmlns:a16="http://schemas.microsoft.com/office/drawing/2014/main" id="{A2270570-8C09-4EF4-952D-631F93D2F677}"/>
                </a:ext>
              </a:extLst>
            </p:cNvPr>
            <p:cNvSpPr/>
            <p:nvPr userDrawn="1"/>
          </p:nvSpPr>
          <p:spPr>
            <a:xfrm>
              <a:off x="93916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6" name="Rechthoek 85">
              <a:extLst>
                <a:ext uri="{FF2B5EF4-FFF2-40B4-BE49-F238E27FC236}">
                  <a16:creationId xmlns:a16="http://schemas.microsoft.com/office/drawing/2014/main" id="{715C7321-53C7-4463-92A0-6EDBBEC24C08}"/>
                </a:ext>
              </a:extLst>
            </p:cNvPr>
            <p:cNvSpPr/>
            <p:nvPr userDrawn="1"/>
          </p:nvSpPr>
          <p:spPr>
            <a:xfrm>
              <a:off x="107822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7" name="Rechthoek 86">
              <a:extLst>
                <a:ext uri="{FF2B5EF4-FFF2-40B4-BE49-F238E27FC236}">
                  <a16:creationId xmlns:a16="http://schemas.microsoft.com/office/drawing/2014/main" id="{BA084D0E-5ACF-4CAC-97C6-AEA9C5248263}"/>
                </a:ext>
              </a:extLst>
            </p:cNvPr>
            <p:cNvSpPr/>
            <p:nvPr userDrawn="1"/>
          </p:nvSpPr>
          <p:spPr>
            <a:xfrm>
              <a:off x="121729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8" name="Rechthoek 87">
              <a:extLst>
                <a:ext uri="{FF2B5EF4-FFF2-40B4-BE49-F238E27FC236}">
                  <a16:creationId xmlns:a16="http://schemas.microsoft.com/office/drawing/2014/main" id="{19CC7CB0-0670-419C-A844-A28316F7CB4C}"/>
                </a:ext>
              </a:extLst>
            </p:cNvPr>
            <p:cNvSpPr/>
            <p:nvPr userDrawn="1"/>
          </p:nvSpPr>
          <p:spPr>
            <a:xfrm>
              <a:off x="135635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9" name="Rechthoek 88">
              <a:extLst>
                <a:ext uri="{FF2B5EF4-FFF2-40B4-BE49-F238E27FC236}">
                  <a16:creationId xmlns:a16="http://schemas.microsoft.com/office/drawing/2014/main" id="{2153D52C-015D-414F-93A9-D4F1277B5E8D}"/>
                </a:ext>
              </a:extLst>
            </p:cNvPr>
            <p:cNvSpPr/>
            <p:nvPr userDrawn="1"/>
          </p:nvSpPr>
          <p:spPr>
            <a:xfrm>
              <a:off x="149542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0" name="Rechthoek 89">
              <a:extLst>
                <a:ext uri="{FF2B5EF4-FFF2-40B4-BE49-F238E27FC236}">
                  <a16:creationId xmlns:a16="http://schemas.microsoft.com/office/drawing/2014/main" id="{3D42C007-B73B-4E21-ADDD-E70085762785}"/>
                </a:ext>
              </a:extLst>
            </p:cNvPr>
            <p:cNvSpPr/>
            <p:nvPr userDrawn="1"/>
          </p:nvSpPr>
          <p:spPr>
            <a:xfrm>
              <a:off x="163448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1" name="Rechthoek 90">
              <a:extLst>
                <a:ext uri="{FF2B5EF4-FFF2-40B4-BE49-F238E27FC236}">
                  <a16:creationId xmlns:a16="http://schemas.microsoft.com/office/drawing/2014/main" id="{61531C16-91D5-4692-B4F7-B0C494DC636C}"/>
                </a:ext>
              </a:extLst>
            </p:cNvPr>
            <p:cNvSpPr/>
            <p:nvPr userDrawn="1"/>
          </p:nvSpPr>
          <p:spPr>
            <a:xfrm>
              <a:off x="10477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2" name="Rechthoek 91">
              <a:extLst>
                <a:ext uri="{FF2B5EF4-FFF2-40B4-BE49-F238E27FC236}">
                  <a16:creationId xmlns:a16="http://schemas.microsoft.com/office/drawing/2014/main" id="{BE2A0FC4-BFB6-4C02-A005-42DE8103402C}"/>
                </a:ext>
              </a:extLst>
            </p:cNvPr>
            <p:cNvSpPr/>
            <p:nvPr userDrawn="1"/>
          </p:nvSpPr>
          <p:spPr>
            <a:xfrm>
              <a:off x="24383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3" name="Rechthoek 92">
              <a:extLst>
                <a:ext uri="{FF2B5EF4-FFF2-40B4-BE49-F238E27FC236}">
                  <a16:creationId xmlns:a16="http://schemas.microsoft.com/office/drawing/2014/main" id="{5D1C530D-C8C3-459C-B166-283CAC72D972}"/>
                </a:ext>
              </a:extLst>
            </p:cNvPr>
            <p:cNvSpPr/>
            <p:nvPr userDrawn="1"/>
          </p:nvSpPr>
          <p:spPr>
            <a:xfrm>
              <a:off x="38290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4" name="Rechthoek 93">
              <a:extLst>
                <a:ext uri="{FF2B5EF4-FFF2-40B4-BE49-F238E27FC236}">
                  <a16:creationId xmlns:a16="http://schemas.microsoft.com/office/drawing/2014/main" id="{44DB0356-E9F3-4648-A1C3-286D0DD3BC0D}"/>
                </a:ext>
              </a:extLst>
            </p:cNvPr>
            <p:cNvSpPr/>
            <p:nvPr userDrawn="1"/>
          </p:nvSpPr>
          <p:spPr>
            <a:xfrm>
              <a:off x="52196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5" name="Rechthoek 94">
              <a:extLst>
                <a:ext uri="{FF2B5EF4-FFF2-40B4-BE49-F238E27FC236}">
                  <a16:creationId xmlns:a16="http://schemas.microsoft.com/office/drawing/2014/main" id="{A08248CC-0DD7-43D3-89D0-04B21B0E9D0C}"/>
                </a:ext>
              </a:extLst>
            </p:cNvPr>
            <p:cNvSpPr/>
            <p:nvPr userDrawn="1"/>
          </p:nvSpPr>
          <p:spPr>
            <a:xfrm>
              <a:off x="66103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6" name="Rechthoek 95">
              <a:extLst>
                <a:ext uri="{FF2B5EF4-FFF2-40B4-BE49-F238E27FC236}">
                  <a16:creationId xmlns:a16="http://schemas.microsoft.com/office/drawing/2014/main" id="{F59B649C-327B-44EE-8FD8-DF5780C440C7}"/>
                </a:ext>
              </a:extLst>
            </p:cNvPr>
            <p:cNvSpPr/>
            <p:nvPr userDrawn="1"/>
          </p:nvSpPr>
          <p:spPr>
            <a:xfrm>
              <a:off x="80009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7" name="Rechthoek 96">
              <a:extLst>
                <a:ext uri="{FF2B5EF4-FFF2-40B4-BE49-F238E27FC236}">
                  <a16:creationId xmlns:a16="http://schemas.microsoft.com/office/drawing/2014/main" id="{1F2749D9-7056-4A1E-B14A-865A1C4898A2}"/>
                </a:ext>
              </a:extLst>
            </p:cNvPr>
            <p:cNvSpPr/>
            <p:nvPr userDrawn="1"/>
          </p:nvSpPr>
          <p:spPr>
            <a:xfrm>
              <a:off x="93916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8" name="Rechthoek 97">
              <a:extLst>
                <a:ext uri="{FF2B5EF4-FFF2-40B4-BE49-F238E27FC236}">
                  <a16:creationId xmlns:a16="http://schemas.microsoft.com/office/drawing/2014/main" id="{F6EBF245-88D1-459E-B383-814E41CEB42F}"/>
                </a:ext>
              </a:extLst>
            </p:cNvPr>
            <p:cNvSpPr/>
            <p:nvPr userDrawn="1"/>
          </p:nvSpPr>
          <p:spPr>
            <a:xfrm>
              <a:off x="107822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9" name="Rechthoek 98">
              <a:extLst>
                <a:ext uri="{FF2B5EF4-FFF2-40B4-BE49-F238E27FC236}">
                  <a16:creationId xmlns:a16="http://schemas.microsoft.com/office/drawing/2014/main" id="{32242EEC-3065-40A9-84B6-634FB03612F2}"/>
                </a:ext>
              </a:extLst>
            </p:cNvPr>
            <p:cNvSpPr/>
            <p:nvPr userDrawn="1"/>
          </p:nvSpPr>
          <p:spPr>
            <a:xfrm>
              <a:off x="121729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0" name="Rechthoek 99">
              <a:extLst>
                <a:ext uri="{FF2B5EF4-FFF2-40B4-BE49-F238E27FC236}">
                  <a16:creationId xmlns:a16="http://schemas.microsoft.com/office/drawing/2014/main" id="{6BDA72F4-8256-4DD6-A1E7-5F114F8D3F57}"/>
                </a:ext>
              </a:extLst>
            </p:cNvPr>
            <p:cNvSpPr/>
            <p:nvPr userDrawn="1"/>
          </p:nvSpPr>
          <p:spPr>
            <a:xfrm>
              <a:off x="135635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1" name="Rechthoek 100">
              <a:extLst>
                <a:ext uri="{FF2B5EF4-FFF2-40B4-BE49-F238E27FC236}">
                  <a16:creationId xmlns:a16="http://schemas.microsoft.com/office/drawing/2014/main" id="{3611BD11-37AE-4C0E-8E96-7A342DF72BE8}"/>
                </a:ext>
              </a:extLst>
            </p:cNvPr>
            <p:cNvSpPr/>
            <p:nvPr userDrawn="1"/>
          </p:nvSpPr>
          <p:spPr>
            <a:xfrm>
              <a:off x="149542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2" name="Rechthoek 101">
              <a:extLst>
                <a:ext uri="{FF2B5EF4-FFF2-40B4-BE49-F238E27FC236}">
                  <a16:creationId xmlns:a16="http://schemas.microsoft.com/office/drawing/2014/main" id="{7DADB5EF-A6F3-4933-A92B-2F254845B34F}"/>
                </a:ext>
              </a:extLst>
            </p:cNvPr>
            <p:cNvSpPr/>
            <p:nvPr userDrawn="1"/>
          </p:nvSpPr>
          <p:spPr>
            <a:xfrm>
              <a:off x="163448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3" name="Rechthoek 102">
              <a:extLst>
                <a:ext uri="{FF2B5EF4-FFF2-40B4-BE49-F238E27FC236}">
                  <a16:creationId xmlns:a16="http://schemas.microsoft.com/office/drawing/2014/main" id="{4B69F43D-5BD8-4227-805D-D131D0CC9782}"/>
                </a:ext>
              </a:extLst>
            </p:cNvPr>
            <p:cNvSpPr/>
            <p:nvPr userDrawn="1"/>
          </p:nvSpPr>
          <p:spPr>
            <a:xfrm>
              <a:off x="10477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4" name="Rechthoek 103">
              <a:extLst>
                <a:ext uri="{FF2B5EF4-FFF2-40B4-BE49-F238E27FC236}">
                  <a16:creationId xmlns:a16="http://schemas.microsoft.com/office/drawing/2014/main" id="{8A117382-99B3-4F5A-95DF-DD71C489F308}"/>
                </a:ext>
              </a:extLst>
            </p:cNvPr>
            <p:cNvSpPr/>
            <p:nvPr userDrawn="1"/>
          </p:nvSpPr>
          <p:spPr>
            <a:xfrm>
              <a:off x="24383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5" name="Rechthoek 104">
              <a:extLst>
                <a:ext uri="{FF2B5EF4-FFF2-40B4-BE49-F238E27FC236}">
                  <a16:creationId xmlns:a16="http://schemas.microsoft.com/office/drawing/2014/main" id="{37BEE625-7635-4764-8242-72FE7574219D}"/>
                </a:ext>
              </a:extLst>
            </p:cNvPr>
            <p:cNvSpPr/>
            <p:nvPr userDrawn="1"/>
          </p:nvSpPr>
          <p:spPr>
            <a:xfrm>
              <a:off x="38290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6" name="Rechthoek 105">
              <a:extLst>
                <a:ext uri="{FF2B5EF4-FFF2-40B4-BE49-F238E27FC236}">
                  <a16:creationId xmlns:a16="http://schemas.microsoft.com/office/drawing/2014/main" id="{B94E52F2-EC1D-4B93-9583-8092EB54AAB9}"/>
                </a:ext>
              </a:extLst>
            </p:cNvPr>
            <p:cNvSpPr/>
            <p:nvPr userDrawn="1"/>
          </p:nvSpPr>
          <p:spPr>
            <a:xfrm>
              <a:off x="52196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7" name="Rechthoek 106">
              <a:extLst>
                <a:ext uri="{FF2B5EF4-FFF2-40B4-BE49-F238E27FC236}">
                  <a16:creationId xmlns:a16="http://schemas.microsoft.com/office/drawing/2014/main" id="{C220B813-DD92-4C7D-A1BC-697C23CABFA1}"/>
                </a:ext>
              </a:extLst>
            </p:cNvPr>
            <p:cNvSpPr/>
            <p:nvPr userDrawn="1"/>
          </p:nvSpPr>
          <p:spPr>
            <a:xfrm>
              <a:off x="66103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8" name="Rechthoek 107">
              <a:extLst>
                <a:ext uri="{FF2B5EF4-FFF2-40B4-BE49-F238E27FC236}">
                  <a16:creationId xmlns:a16="http://schemas.microsoft.com/office/drawing/2014/main" id="{02E84D6E-F48F-4557-99C6-9713133382F4}"/>
                </a:ext>
              </a:extLst>
            </p:cNvPr>
            <p:cNvSpPr/>
            <p:nvPr userDrawn="1"/>
          </p:nvSpPr>
          <p:spPr>
            <a:xfrm>
              <a:off x="80009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9" name="Rechthoek 108">
              <a:extLst>
                <a:ext uri="{FF2B5EF4-FFF2-40B4-BE49-F238E27FC236}">
                  <a16:creationId xmlns:a16="http://schemas.microsoft.com/office/drawing/2014/main" id="{E0212F54-9A69-4A61-8B35-78C4D89F641B}"/>
                </a:ext>
              </a:extLst>
            </p:cNvPr>
            <p:cNvSpPr/>
            <p:nvPr userDrawn="1"/>
          </p:nvSpPr>
          <p:spPr>
            <a:xfrm>
              <a:off x="93916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0" name="Rechthoek 109">
              <a:extLst>
                <a:ext uri="{FF2B5EF4-FFF2-40B4-BE49-F238E27FC236}">
                  <a16:creationId xmlns:a16="http://schemas.microsoft.com/office/drawing/2014/main" id="{82867721-4D81-431A-BA76-A06D56D3D57A}"/>
                </a:ext>
              </a:extLst>
            </p:cNvPr>
            <p:cNvSpPr/>
            <p:nvPr userDrawn="1"/>
          </p:nvSpPr>
          <p:spPr>
            <a:xfrm>
              <a:off x="107822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1" name="Rechthoek 110">
              <a:extLst>
                <a:ext uri="{FF2B5EF4-FFF2-40B4-BE49-F238E27FC236}">
                  <a16:creationId xmlns:a16="http://schemas.microsoft.com/office/drawing/2014/main" id="{BC7CB733-8B25-4EA0-BC8B-16D6C0A8F3D9}"/>
                </a:ext>
              </a:extLst>
            </p:cNvPr>
            <p:cNvSpPr/>
            <p:nvPr userDrawn="1"/>
          </p:nvSpPr>
          <p:spPr>
            <a:xfrm>
              <a:off x="121729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2" name="Rechthoek 111">
              <a:extLst>
                <a:ext uri="{FF2B5EF4-FFF2-40B4-BE49-F238E27FC236}">
                  <a16:creationId xmlns:a16="http://schemas.microsoft.com/office/drawing/2014/main" id="{C272F51B-7DF3-4BB4-81EF-F30BEBF919F8}"/>
                </a:ext>
              </a:extLst>
            </p:cNvPr>
            <p:cNvSpPr/>
            <p:nvPr userDrawn="1"/>
          </p:nvSpPr>
          <p:spPr>
            <a:xfrm>
              <a:off x="135635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3" name="Rechthoek 112">
              <a:extLst>
                <a:ext uri="{FF2B5EF4-FFF2-40B4-BE49-F238E27FC236}">
                  <a16:creationId xmlns:a16="http://schemas.microsoft.com/office/drawing/2014/main" id="{E7275EC4-E93D-4579-9252-95875A3D384C}"/>
                </a:ext>
              </a:extLst>
            </p:cNvPr>
            <p:cNvSpPr/>
            <p:nvPr userDrawn="1"/>
          </p:nvSpPr>
          <p:spPr>
            <a:xfrm>
              <a:off x="149542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4" name="Rechthoek 113">
              <a:extLst>
                <a:ext uri="{FF2B5EF4-FFF2-40B4-BE49-F238E27FC236}">
                  <a16:creationId xmlns:a16="http://schemas.microsoft.com/office/drawing/2014/main" id="{0ADC9315-AE94-46D1-A960-BDE67D19F3AD}"/>
                </a:ext>
              </a:extLst>
            </p:cNvPr>
            <p:cNvSpPr/>
            <p:nvPr userDrawn="1"/>
          </p:nvSpPr>
          <p:spPr>
            <a:xfrm>
              <a:off x="163448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5" name="Rechthoek 114">
              <a:extLst>
                <a:ext uri="{FF2B5EF4-FFF2-40B4-BE49-F238E27FC236}">
                  <a16:creationId xmlns:a16="http://schemas.microsoft.com/office/drawing/2014/main" id="{55221152-1C95-4DAA-ACB5-C7B52C8FD766}"/>
                </a:ext>
              </a:extLst>
            </p:cNvPr>
            <p:cNvSpPr/>
            <p:nvPr userDrawn="1"/>
          </p:nvSpPr>
          <p:spPr>
            <a:xfrm>
              <a:off x="10477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6" name="Rechthoek 115">
              <a:extLst>
                <a:ext uri="{FF2B5EF4-FFF2-40B4-BE49-F238E27FC236}">
                  <a16:creationId xmlns:a16="http://schemas.microsoft.com/office/drawing/2014/main" id="{BFEAC399-A721-4E24-97FA-7D27F08ADC7E}"/>
                </a:ext>
              </a:extLst>
            </p:cNvPr>
            <p:cNvSpPr/>
            <p:nvPr userDrawn="1"/>
          </p:nvSpPr>
          <p:spPr>
            <a:xfrm>
              <a:off x="24383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7" name="Rechthoek 116">
              <a:extLst>
                <a:ext uri="{FF2B5EF4-FFF2-40B4-BE49-F238E27FC236}">
                  <a16:creationId xmlns:a16="http://schemas.microsoft.com/office/drawing/2014/main" id="{6B5520BE-CE29-4813-9DAD-C9B41DACAFCA}"/>
                </a:ext>
              </a:extLst>
            </p:cNvPr>
            <p:cNvSpPr/>
            <p:nvPr userDrawn="1"/>
          </p:nvSpPr>
          <p:spPr>
            <a:xfrm>
              <a:off x="38290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8" name="Rechthoek 117">
              <a:extLst>
                <a:ext uri="{FF2B5EF4-FFF2-40B4-BE49-F238E27FC236}">
                  <a16:creationId xmlns:a16="http://schemas.microsoft.com/office/drawing/2014/main" id="{BC614ACB-A292-4AB7-A05D-035255A09EAC}"/>
                </a:ext>
              </a:extLst>
            </p:cNvPr>
            <p:cNvSpPr/>
            <p:nvPr userDrawn="1"/>
          </p:nvSpPr>
          <p:spPr>
            <a:xfrm>
              <a:off x="52196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9" name="Rechthoek 118">
              <a:extLst>
                <a:ext uri="{FF2B5EF4-FFF2-40B4-BE49-F238E27FC236}">
                  <a16:creationId xmlns:a16="http://schemas.microsoft.com/office/drawing/2014/main" id="{8197675B-3E1D-4ADC-8028-675B7EEC0715}"/>
                </a:ext>
              </a:extLst>
            </p:cNvPr>
            <p:cNvSpPr/>
            <p:nvPr userDrawn="1"/>
          </p:nvSpPr>
          <p:spPr>
            <a:xfrm>
              <a:off x="66103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0" name="Rechthoek 119">
              <a:extLst>
                <a:ext uri="{FF2B5EF4-FFF2-40B4-BE49-F238E27FC236}">
                  <a16:creationId xmlns:a16="http://schemas.microsoft.com/office/drawing/2014/main" id="{161FDAA3-430E-49EC-A4CC-A6683E05F77B}"/>
                </a:ext>
              </a:extLst>
            </p:cNvPr>
            <p:cNvSpPr/>
            <p:nvPr userDrawn="1"/>
          </p:nvSpPr>
          <p:spPr>
            <a:xfrm>
              <a:off x="80009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1" name="Rechthoek 120">
              <a:extLst>
                <a:ext uri="{FF2B5EF4-FFF2-40B4-BE49-F238E27FC236}">
                  <a16:creationId xmlns:a16="http://schemas.microsoft.com/office/drawing/2014/main" id="{37DE3A08-788F-45BE-907A-AC3348EDB0B9}"/>
                </a:ext>
              </a:extLst>
            </p:cNvPr>
            <p:cNvSpPr/>
            <p:nvPr userDrawn="1"/>
          </p:nvSpPr>
          <p:spPr>
            <a:xfrm>
              <a:off x="93916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2" name="Rechthoek 121">
              <a:extLst>
                <a:ext uri="{FF2B5EF4-FFF2-40B4-BE49-F238E27FC236}">
                  <a16:creationId xmlns:a16="http://schemas.microsoft.com/office/drawing/2014/main" id="{90379143-8DF0-4EE1-8C3A-C240D936C862}"/>
                </a:ext>
              </a:extLst>
            </p:cNvPr>
            <p:cNvSpPr/>
            <p:nvPr userDrawn="1"/>
          </p:nvSpPr>
          <p:spPr>
            <a:xfrm>
              <a:off x="107822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3" name="Rechthoek 122">
              <a:extLst>
                <a:ext uri="{FF2B5EF4-FFF2-40B4-BE49-F238E27FC236}">
                  <a16:creationId xmlns:a16="http://schemas.microsoft.com/office/drawing/2014/main" id="{E22EF1D9-5DE2-46B7-8523-CF79C32B2B0E}"/>
                </a:ext>
              </a:extLst>
            </p:cNvPr>
            <p:cNvSpPr/>
            <p:nvPr userDrawn="1"/>
          </p:nvSpPr>
          <p:spPr>
            <a:xfrm>
              <a:off x="121729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4" name="Rechthoek 123">
              <a:extLst>
                <a:ext uri="{FF2B5EF4-FFF2-40B4-BE49-F238E27FC236}">
                  <a16:creationId xmlns:a16="http://schemas.microsoft.com/office/drawing/2014/main" id="{60762A57-F746-45D5-AB2E-7C3E0A5B738D}"/>
                </a:ext>
              </a:extLst>
            </p:cNvPr>
            <p:cNvSpPr/>
            <p:nvPr userDrawn="1"/>
          </p:nvSpPr>
          <p:spPr>
            <a:xfrm>
              <a:off x="135635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5" name="Rechthoek 124">
              <a:extLst>
                <a:ext uri="{FF2B5EF4-FFF2-40B4-BE49-F238E27FC236}">
                  <a16:creationId xmlns:a16="http://schemas.microsoft.com/office/drawing/2014/main" id="{06642479-D5AA-4E24-BBAA-A46D252F4370}"/>
                </a:ext>
              </a:extLst>
            </p:cNvPr>
            <p:cNvSpPr/>
            <p:nvPr userDrawn="1"/>
          </p:nvSpPr>
          <p:spPr>
            <a:xfrm>
              <a:off x="149542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6" name="Rechthoek 125">
              <a:extLst>
                <a:ext uri="{FF2B5EF4-FFF2-40B4-BE49-F238E27FC236}">
                  <a16:creationId xmlns:a16="http://schemas.microsoft.com/office/drawing/2014/main" id="{7294A249-E01B-4E00-A515-54145D369480}"/>
                </a:ext>
              </a:extLst>
            </p:cNvPr>
            <p:cNvSpPr/>
            <p:nvPr userDrawn="1"/>
          </p:nvSpPr>
          <p:spPr>
            <a:xfrm>
              <a:off x="163448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7" name="Rechthoek 126">
              <a:extLst>
                <a:ext uri="{FF2B5EF4-FFF2-40B4-BE49-F238E27FC236}">
                  <a16:creationId xmlns:a16="http://schemas.microsoft.com/office/drawing/2014/main" id="{BA2047AF-40C4-4B43-9121-F09C177A4A20}"/>
                </a:ext>
              </a:extLst>
            </p:cNvPr>
            <p:cNvSpPr/>
            <p:nvPr userDrawn="1"/>
          </p:nvSpPr>
          <p:spPr>
            <a:xfrm>
              <a:off x="10477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8" name="Rechthoek 127">
              <a:extLst>
                <a:ext uri="{FF2B5EF4-FFF2-40B4-BE49-F238E27FC236}">
                  <a16:creationId xmlns:a16="http://schemas.microsoft.com/office/drawing/2014/main" id="{76B98FFC-AD3C-49B2-93CA-C1725C19A20F}"/>
                </a:ext>
              </a:extLst>
            </p:cNvPr>
            <p:cNvSpPr/>
            <p:nvPr userDrawn="1"/>
          </p:nvSpPr>
          <p:spPr>
            <a:xfrm>
              <a:off x="24383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9" name="Rechthoek 128">
              <a:extLst>
                <a:ext uri="{FF2B5EF4-FFF2-40B4-BE49-F238E27FC236}">
                  <a16:creationId xmlns:a16="http://schemas.microsoft.com/office/drawing/2014/main" id="{E1879D9E-3E63-4CC2-9AC7-425812A3F2C4}"/>
                </a:ext>
              </a:extLst>
            </p:cNvPr>
            <p:cNvSpPr/>
            <p:nvPr userDrawn="1"/>
          </p:nvSpPr>
          <p:spPr>
            <a:xfrm>
              <a:off x="38290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0" name="Rechthoek 129">
              <a:extLst>
                <a:ext uri="{FF2B5EF4-FFF2-40B4-BE49-F238E27FC236}">
                  <a16:creationId xmlns:a16="http://schemas.microsoft.com/office/drawing/2014/main" id="{8342A221-D10B-423B-8906-5EBC48090A2E}"/>
                </a:ext>
              </a:extLst>
            </p:cNvPr>
            <p:cNvSpPr/>
            <p:nvPr userDrawn="1"/>
          </p:nvSpPr>
          <p:spPr>
            <a:xfrm>
              <a:off x="52196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1" name="Rechthoek 130">
              <a:extLst>
                <a:ext uri="{FF2B5EF4-FFF2-40B4-BE49-F238E27FC236}">
                  <a16:creationId xmlns:a16="http://schemas.microsoft.com/office/drawing/2014/main" id="{35A57EB3-D6B5-4152-B14F-EF27E1349632}"/>
                </a:ext>
              </a:extLst>
            </p:cNvPr>
            <p:cNvSpPr/>
            <p:nvPr userDrawn="1"/>
          </p:nvSpPr>
          <p:spPr>
            <a:xfrm>
              <a:off x="66103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2" name="Rechthoek 131">
              <a:extLst>
                <a:ext uri="{FF2B5EF4-FFF2-40B4-BE49-F238E27FC236}">
                  <a16:creationId xmlns:a16="http://schemas.microsoft.com/office/drawing/2014/main" id="{31F4458E-A63D-4437-8E19-A66C8BC5DFD9}"/>
                </a:ext>
              </a:extLst>
            </p:cNvPr>
            <p:cNvSpPr/>
            <p:nvPr userDrawn="1"/>
          </p:nvSpPr>
          <p:spPr>
            <a:xfrm>
              <a:off x="80009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3" name="Rechthoek 132">
              <a:extLst>
                <a:ext uri="{FF2B5EF4-FFF2-40B4-BE49-F238E27FC236}">
                  <a16:creationId xmlns:a16="http://schemas.microsoft.com/office/drawing/2014/main" id="{823D3FFE-4462-459F-8BC9-876EB23D6C56}"/>
                </a:ext>
              </a:extLst>
            </p:cNvPr>
            <p:cNvSpPr/>
            <p:nvPr userDrawn="1"/>
          </p:nvSpPr>
          <p:spPr>
            <a:xfrm>
              <a:off x="93916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4" name="Rechthoek 133">
              <a:extLst>
                <a:ext uri="{FF2B5EF4-FFF2-40B4-BE49-F238E27FC236}">
                  <a16:creationId xmlns:a16="http://schemas.microsoft.com/office/drawing/2014/main" id="{CFA305EC-68FF-4C4A-B709-979FB292811A}"/>
                </a:ext>
              </a:extLst>
            </p:cNvPr>
            <p:cNvSpPr/>
            <p:nvPr userDrawn="1"/>
          </p:nvSpPr>
          <p:spPr>
            <a:xfrm>
              <a:off x="107822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5" name="Rechthoek 134">
              <a:extLst>
                <a:ext uri="{FF2B5EF4-FFF2-40B4-BE49-F238E27FC236}">
                  <a16:creationId xmlns:a16="http://schemas.microsoft.com/office/drawing/2014/main" id="{A0347432-8C21-4FC5-8C35-B1FD2EA749CB}"/>
                </a:ext>
              </a:extLst>
            </p:cNvPr>
            <p:cNvSpPr/>
            <p:nvPr userDrawn="1"/>
          </p:nvSpPr>
          <p:spPr>
            <a:xfrm>
              <a:off x="121729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6" name="Rechthoek 135">
              <a:extLst>
                <a:ext uri="{FF2B5EF4-FFF2-40B4-BE49-F238E27FC236}">
                  <a16:creationId xmlns:a16="http://schemas.microsoft.com/office/drawing/2014/main" id="{7A7F8353-A1F1-4929-8555-E3CBFF711B9C}"/>
                </a:ext>
              </a:extLst>
            </p:cNvPr>
            <p:cNvSpPr/>
            <p:nvPr userDrawn="1"/>
          </p:nvSpPr>
          <p:spPr>
            <a:xfrm>
              <a:off x="135635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7" name="Rechthoek 136">
              <a:extLst>
                <a:ext uri="{FF2B5EF4-FFF2-40B4-BE49-F238E27FC236}">
                  <a16:creationId xmlns:a16="http://schemas.microsoft.com/office/drawing/2014/main" id="{FE868229-68BB-41A9-9ED5-28B124EF510A}"/>
                </a:ext>
              </a:extLst>
            </p:cNvPr>
            <p:cNvSpPr/>
            <p:nvPr userDrawn="1"/>
          </p:nvSpPr>
          <p:spPr>
            <a:xfrm>
              <a:off x="149542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8" name="Rechthoek 137">
              <a:extLst>
                <a:ext uri="{FF2B5EF4-FFF2-40B4-BE49-F238E27FC236}">
                  <a16:creationId xmlns:a16="http://schemas.microsoft.com/office/drawing/2014/main" id="{FA1DEB70-AA07-4F8C-A32A-D1E0EB6B9063}"/>
                </a:ext>
              </a:extLst>
            </p:cNvPr>
            <p:cNvSpPr/>
            <p:nvPr userDrawn="1"/>
          </p:nvSpPr>
          <p:spPr>
            <a:xfrm>
              <a:off x="163448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9" name="Rechthoek 138">
              <a:extLst>
                <a:ext uri="{FF2B5EF4-FFF2-40B4-BE49-F238E27FC236}">
                  <a16:creationId xmlns:a16="http://schemas.microsoft.com/office/drawing/2014/main" id="{CB899CC4-E72F-4DA6-BE2E-02A092FEA67A}"/>
                </a:ext>
              </a:extLst>
            </p:cNvPr>
            <p:cNvSpPr/>
            <p:nvPr userDrawn="1"/>
          </p:nvSpPr>
          <p:spPr>
            <a:xfrm>
              <a:off x="10572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0" name="Rechthoek 139">
              <a:extLst>
                <a:ext uri="{FF2B5EF4-FFF2-40B4-BE49-F238E27FC236}">
                  <a16:creationId xmlns:a16="http://schemas.microsoft.com/office/drawing/2014/main" id="{E9F657BB-7594-4CE9-81AE-F174A5FCF7BF}"/>
                </a:ext>
              </a:extLst>
            </p:cNvPr>
            <p:cNvSpPr/>
            <p:nvPr userDrawn="1"/>
          </p:nvSpPr>
          <p:spPr>
            <a:xfrm>
              <a:off x="24479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1" name="Rechthoek 140">
              <a:extLst>
                <a:ext uri="{FF2B5EF4-FFF2-40B4-BE49-F238E27FC236}">
                  <a16:creationId xmlns:a16="http://schemas.microsoft.com/office/drawing/2014/main" id="{DFC37973-9120-49B2-A7ED-15DCB112E254}"/>
                </a:ext>
              </a:extLst>
            </p:cNvPr>
            <p:cNvSpPr/>
            <p:nvPr userDrawn="1"/>
          </p:nvSpPr>
          <p:spPr>
            <a:xfrm>
              <a:off x="38385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2" name="Rechthoek 141">
              <a:extLst>
                <a:ext uri="{FF2B5EF4-FFF2-40B4-BE49-F238E27FC236}">
                  <a16:creationId xmlns:a16="http://schemas.microsoft.com/office/drawing/2014/main" id="{C21B2490-2482-42A9-AD65-3EFCE801B505}"/>
                </a:ext>
              </a:extLst>
            </p:cNvPr>
            <p:cNvSpPr/>
            <p:nvPr userDrawn="1"/>
          </p:nvSpPr>
          <p:spPr>
            <a:xfrm>
              <a:off x="52292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3" name="Rechthoek 142">
              <a:extLst>
                <a:ext uri="{FF2B5EF4-FFF2-40B4-BE49-F238E27FC236}">
                  <a16:creationId xmlns:a16="http://schemas.microsoft.com/office/drawing/2014/main" id="{1AD68A9B-287C-47FA-B23C-EF991C19345D}"/>
                </a:ext>
              </a:extLst>
            </p:cNvPr>
            <p:cNvSpPr/>
            <p:nvPr userDrawn="1"/>
          </p:nvSpPr>
          <p:spPr>
            <a:xfrm>
              <a:off x="66198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4" name="Rechthoek 143">
              <a:extLst>
                <a:ext uri="{FF2B5EF4-FFF2-40B4-BE49-F238E27FC236}">
                  <a16:creationId xmlns:a16="http://schemas.microsoft.com/office/drawing/2014/main" id="{E13DC975-77A9-49F1-840F-60F7F64AA0AE}"/>
                </a:ext>
              </a:extLst>
            </p:cNvPr>
            <p:cNvSpPr/>
            <p:nvPr userDrawn="1"/>
          </p:nvSpPr>
          <p:spPr>
            <a:xfrm>
              <a:off x="80105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5" name="Rechthoek 144">
              <a:extLst>
                <a:ext uri="{FF2B5EF4-FFF2-40B4-BE49-F238E27FC236}">
                  <a16:creationId xmlns:a16="http://schemas.microsoft.com/office/drawing/2014/main" id="{1F4C024A-51DC-4F32-8C8D-B2E1662EBABC}"/>
                </a:ext>
              </a:extLst>
            </p:cNvPr>
            <p:cNvSpPr/>
            <p:nvPr userDrawn="1"/>
          </p:nvSpPr>
          <p:spPr>
            <a:xfrm>
              <a:off x="94011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6" name="Rechthoek 145">
              <a:extLst>
                <a:ext uri="{FF2B5EF4-FFF2-40B4-BE49-F238E27FC236}">
                  <a16:creationId xmlns:a16="http://schemas.microsoft.com/office/drawing/2014/main" id="{7E3E9670-3B8B-4A3E-BBC8-148C50E521E5}"/>
                </a:ext>
              </a:extLst>
            </p:cNvPr>
            <p:cNvSpPr/>
            <p:nvPr userDrawn="1"/>
          </p:nvSpPr>
          <p:spPr>
            <a:xfrm>
              <a:off x="107918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7" name="Rechthoek 146">
              <a:extLst>
                <a:ext uri="{FF2B5EF4-FFF2-40B4-BE49-F238E27FC236}">
                  <a16:creationId xmlns:a16="http://schemas.microsoft.com/office/drawing/2014/main" id="{0D625E2E-D09E-4433-8635-54FE2B610D71}"/>
                </a:ext>
              </a:extLst>
            </p:cNvPr>
            <p:cNvSpPr/>
            <p:nvPr userDrawn="1"/>
          </p:nvSpPr>
          <p:spPr>
            <a:xfrm>
              <a:off x="121824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8" name="Rechthoek 147">
              <a:extLst>
                <a:ext uri="{FF2B5EF4-FFF2-40B4-BE49-F238E27FC236}">
                  <a16:creationId xmlns:a16="http://schemas.microsoft.com/office/drawing/2014/main" id="{4D0CF8CE-893C-4FC4-A604-1E1E339B55E0}"/>
                </a:ext>
              </a:extLst>
            </p:cNvPr>
            <p:cNvSpPr/>
            <p:nvPr userDrawn="1"/>
          </p:nvSpPr>
          <p:spPr>
            <a:xfrm>
              <a:off x="135731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9" name="Rechthoek 148">
              <a:extLst>
                <a:ext uri="{FF2B5EF4-FFF2-40B4-BE49-F238E27FC236}">
                  <a16:creationId xmlns:a16="http://schemas.microsoft.com/office/drawing/2014/main" id="{AA4F597F-E463-4268-91FE-0A240CFB670C}"/>
                </a:ext>
              </a:extLst>
            </p:cNvPr>
            <p:cNvSpPr/>
            <p:nvPr userDrawn="1"/>
          </p:nvSpPr>
          <p:spPr>
            <a:xfrm>
              <a:off x="149637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0" name="Rechthoek 149">
              <a:extLst>
                <a:ext uri="{FF2B5EF4-FFF2-40B4-BE49-F238E27FC236}">
                  <a16:creationId xmlns:a16="http://schemas.microsoft.com/office/drawing/2014/main" id="{322D01B1-CED0-4098-A701-3BF8B51E38E6}"/>
                </a:ext>
              </a:extLst>
            </p:cNvPr>
            <p:cNvSpPr/>
            <p:nvPr userDrawn="1"/>
          </p:nvSpPr>
          <p:spPr>
            <a:xfrm>
              <a:off x="163544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1" name="Rechthoek 150">
              <a:extLst>
                <a:ext uri="{FF2B5EF4-FFF2-40B4-BE49-F238E27FC236}">
                  <a16:creationId xmlns:a16="http://schemas.microsoft.com/office/drawing/2014/main" id="{9B29E19F-617C-43B4-81CB-8EEF9BCF4A1D}"/>
                </a:ext>
              </a:extLst>
            </p:cNvPr>
            <p:cNvSpPr/>
            <p:nvPr userDrawn="1"/>
          </p:nvSpPr>
          <p:spPr>
            <a:xfrm>
              <a:off x="9527" y="9302390"/>
              <a:ext cx="17611724"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dirty="0"/>
            </a:p>
          </p:txBody>
        </p:sp>
      </p:grpSp>
      <p:grpSp>
        <p:nvGrpSpPr>
          <p:cNvPr id="168" name="Graphic 6" hidden="1">
            <a:extLst>
              <a:ext uri="{FF2B5EF4-FFF2-40B4-BE49-F238E27FC236}">
                <a16:creationId xmlns:a16="http://schemas.microsoft.com/office/drawing/2014/main" id="{8A0AAF7F-DD0F-4CB1-A1B2-505FC4BCCC2B}"/>
              </a:ext>
            </a:extLst>
          </p:cNvPr>
          <p:cNvGrpSpPr/>
          <p:nvPr userDrawn="1"/>
        </p:nvGrpSpPr>
        <p:grpSpPr>
          <a:xfrm>
            <a:off x="-7144" y="-7144"/>
            <a:ext cx="18297525" cy="10296525"/>
            <a:chOff x="-7144" y="-7144"/>
            <a:chExt cx="18297525" cy="10296525"/>
          </a:xfrm>
          <a:solidFill>
            <a:srgbClr val="FFFFFF">
              <a:alpha val="0"/>
            </a:srgbClr>
          </a:solidFill>
        </p:grpSpPr>
        <p:sp>
          <p:nvSpPr>
            <p:cNvPr id="169" name="Vrije vorm: vorm 168">
              <a:extLst>
                <a:ext uri="{FF2B5EF4-FFF2-40B4-BE49-F238E27FC236}">
                  <a16:creationId xmlns:a16="http://schemas.microsoft.com/office/drawing/2014/main" id="{F1DCEBEA-BD51-4E6A-BDD5-B32F46FCAF21}"/>
                </a:ext>
              </a:extLst>
            </p:cNvPr>
            <p:cNvSpPr/>
            <p:nvPr/>
          </p:nvSpPr>
          <p:spPr>
            <a:xfrm>
              <a:off x="10406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dirty="0">
                <a:highlight>
                  <a:srgbClr val="FFFF00"/>
                </a:highlight>
              </a:endParaRPr>
            </a:p>
          </p:txBody>
        </p:sp>
        <p:sp>
          <p:nvSpPr>
            <p:cNvPr id="170" name="Vrije vorm: vorm 169">
              <a:extLst>
                <a:ext uri="{FF2B5EF4-FFF2-40B4-BE49-F238E27FC236}">
                  <a16:creationId xmlns:a16="http://schemas.microsoft.com/office/drawing/2014/main" id="{FD08B8C0-EAC8-4271-BD1D-93AF595C0334}"/>
                </a:ext>
              </a:extLst>
            </p:cNvPr>
            <p:cNvSpPr/>
            <p:nvPr/>
          </p:nvSpPr>
          <p:spPr>
            <a:xfrm>
              <a:off x="-7144" y="-7144"/>
              <a:ext cx="18297525" cy="10296525"/>
            </a:xfrm>
            <a:custGeom>
              <a:avLst/>
              <a:gdLst>
                <a:gd name="connsiteX0" fmla="*/ 7144 w 18297525"/>
                <a:gd name="connsiteY0" fmla="*/ 7144 h 10296525"/>
                <a:gd name="connsiteX1" fmla="*/ 18295144 w 18297525"/>
                <a:gd name="connsiteY1" fmla="*/ 7144 h 10296525"/>
                <a:gd name="connsiteX2" fmla="*/ 18295144 w 18297525"/>
                <a:gd name="connsiteY2" fmla="*/ 10294144 h 10296525"/>
                <a:gd name="connsiteX3" fmla="*/ 7144 w 18297525"/>
                <a:gd name="connsiteY3" fmla="*/ 10294144 h 10296525"/>
              </a:gdLst>
              <a:ahLst/>
              <a:cxnLst>
                <a:cxn ang="0">
                  <a:pos x="connsiteX0" y="connsiteY0"/>
                </a:cxn>
                <a:cxn ang="0">
                  <a:pos x="connsiteX1" y="connsiteY1"/>
                </a:cxn>
                <a:cxn ang="0">
                  <a:pos x="connsiteX2" y="connsiteY2"/>
                </a:cxn>
                <a:cxn ang="0">
                  <a:pos x="connsiteX3" y="connsiteY3"/>
                </a:cxn>
              </a:cxnLst>
              <a:rect l="l" t="t" r="r" b="b"/>
              <a:pathLst>
                <a:path w="18297525" h="10296525">
                  <a:moveTo>
                    <a:pt x="7144" y="7144"/>
                  </a:moveTo>
                  <a:lnTo>
                    <a:pt x="18295144" y="7144"/>
                  </a:lnTo>
                  <a:lnTo>
                    <a:pt x="18295144" y="10294144"/>
                  </a:lnTo>
                  <a:lnTo>
                    <a:pt x="7144" y="10294144"/>
                  </a:lnTo>
                  <a:close/>
                </a:path>
              </a:pathLst>
            </a:custGeom>
            <a:grpFill/>
            <a:ln w="9525" cap="flat">
              <a:solidFill>
                <a:schemeClr val="bg1">
                  <a:lumMod val="65000"/>
                </a:schemeClr>
              </a:solidFill>
              <a:prstDash val="solid"/>
              <a:miter/>
            </a:ln>
          </p:spPr>
          <p:txBody>
            <a:bodyPr rtlCol="0" anchor="ctr"/>
            <a:lstStyle/>
            <a:p>
              <a:endParaRPr lang="nl-BE" dirty="0">
                <a:highlight>
                  <a:srgbClr val="FFFF00"/>
                </a:highlight>
              </a:endParaRPr>
            </a:p>
          </p:txBody>
        </p:sp>
        <p:sp>
          <p:nvSpPr>
            <p:cNvPr id="171" name="Vrije vorm: vorm 170">
              <a:extLst>
                <a:ext uri="{FF2B5EF4-FFF2-40B4-BE49-F238E27FC236}">
                  <a16:creationId xmlns:a16="http://schemas.microsoft.com/office/drawing/2014/main" id="{92DE7A37-0B5F-4A33-8877-BF9493146315}"/>
                </a:ext>
              </a:extLst>
            </p:cNvPr>
            <p:cNvSpPr/>
            <p:nvPr/>
          </p:nvSpPr>
          <p:spPr>
            <a:xfrm>
              <a:off x="10406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2" name="Vrije vorm: vorm 171">
              <a:extLst>
                <a:ext uri="{FF2B5EF4-FFF2-40B4-BE49-F238E27FC236}">
                  <a16:creationId xmlns:a16="http://schemas.microsoft.com/office/drawing/2014/main" id="{6F8A9ABB-A2A9-490F-978E-E0F0E67708C9}"/>
                </a:ext>
              </a:extLst>
            </p:cNvPr>
            <p:cNvSpPr/>
            <p:nvPr/>
          </p:nvSpPr>
          <p:spPr>
            <a:xfrm>
              <a:off x="10406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3" name="Vrije vorm: vorm 172">
              <a:extLst>
                <a:ext uri="{FF2B5EF4-FFF2-40B4-BE49-F238E27FC236}">
                  <a16:creationId xmlns:a16="http://schemas.microsoft.com/office/drawing/2014/main" id="{E2C0164E-F16D-4328-887D-B444B8D5799F}"/>
                </a:ext>
              </a:extLst>
            </p:cNvPr>
            <p:cNvSpPr/>
            <p:nvPr/>
          </p:nvSpPr>
          <p:spPr>
            <a:xfrm>
              <a:off x="10406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4" name="Vrije vorm: vorm 173">
              <a:extLst>
                <a:ext uri="{FF2B5EF4-FFF2-40B4-BE49-F238E27FC236}">
                  <a16:creationId xmlns:a16="http://schemas.microsoft.com/office/drawing/2014/main" id="{2DFDFC57-EE90-4415-A198-64E26D72FFC4}"/>
                </a:ext>
              </a:extLst>
            </p:cNvPr>
            <p:cNvSpPr/>
            <p:nvPr/>
          </p:nvSpPr>
          <p:spPr>
            <a:xfrm>
              <a:off x="10406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5" name="Vrije vorm: vorm 174">
              <a:extLst>
                <a:ext uri="{FF2B5EF4-FFF2-40B4-BE49-F238E27FC236}">
                  <a16:creationId xmlns:a16="http://schemas.microsoft.com/office/drawing/2014/main" id="{F64CECF1-92EC-4E9F-9FAF-078C71B824C3}"/>
                </a:ext>
              </a:extLst>
            </p:cNvPr>
            <p:cNvSpPr/>
            <p:nvPr/>
          </p:nvSpPr>
          <p:spPr>
            <a:xfrm>
              <a:off x="10406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6" name="Vrije vorm: vorm 175">
              <a:extLst>
                <a:ext uri="{FF2B5EF4-FFF2-40B4-BE49-F238E27FC236}">
                  <a16:creationId xmlns:a16="http://schemas.microsoft.com/office/drawing/2014/main" id="{9CFD6479-782A-4767-BD69-EA62A2917EAC}"/>
                </a:ext>
              </a:extLst>
            </p:cNvPr>
            <p:cNvSpPr/>
            <p:nvPr/>
          </p:nvSpPr>
          <p:spPr>
            <a:xfrm>
              <a:off x="10406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7" name="Vrije vorm: vorm 176">
              <a:extLst>
                <a:ext uri="{FF2B5EF4-FFF2-40B4-BE49-F238E27FC236}">
                  <a16:creationId xmlns:a16="http://schemas.microsoft.com/office/drawing/2014/main" id="{39C87844-B0D3-4095-A2A1-66DB74BB61E7}"/>
                </a:ext>
              </a:extLst>
            </p:cNvPr>
            <p:cNvSpPr/>
            <p:nvPr/>
          </p:nvSpPr>
          <p:spPr>
            <a:xfrm>
              <a:off x="10406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8" name="Vrije vorm: vorm 177">
              <a:extLst>
                <a:ext uri="{FF2B5EF4-FFF2-40B4-BE49-F238E27FC236}">
                  <a16:creationId xmlns:a16="http://schemas.microsoft.com/office/drawing/2014/main" id="{56142EEF-703A-4C22-8198-0BA6F3C1960E}"/>
                </a:ext>
              </a:extLst>
            </p:cNvPr>
            <p:cNvSpPr/>
            <p:nvPr/>
          </p:nvSpPr>
          <p:spPr>
            <a:xfrm>
              <a:off x="10406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9" name="Vrije vorm: vorm 178">
              <a:extLst>
                <a:ext uri="{FF2B5EF4-FFF2-40B4-BE49-F238E27FC236}">
                  <a16:creationId xmlns:a16="http://schemas.microsoft.com/office/drawing/2014/main" id="{FAE584A2-2C35-47DE-8D98-FF3614A89F42}"/>
                </a:ext>
              </a:extLst>
            </p:cNvPr>
            <p:cNvSpPr/>
            <p:nvPr/>
          </p:nvSpPr>
          <p:spPr>
            <a:xfrm>
              <a:off x="10406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0" name="Vrije vorm: vorm 179">
              <a:extLst>
                <a:ext uri="{FF2B5EF4-FFF2-40B4-BE49-F238E27FC236}">
                  <a16:creationId xmlns:a16="http://schemas.microsoft.com/office/drawing/2014/main" id="{26EBDC24-CB3F-4813-9805-3A2A0D44A8ED}"/>
                </a:ext>
              </a:extLst>
            </p:cNvPr>
            <p:cNvSpPr/>
            <p:nvPr/>
          </p:nvSpPr>
          <p:spPr>
            <a:xfrm>
              <a:off x="10406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1" name="Vrije vorm: vorm 180">
              <a:extLst>
                <a:ext uri="{FF2B5EF4-FFF2-40B4-BE49-F238E27FC236}">
                  <a16:creationId xmlns:a16="http://schemas.microsoft.com/office/drawing/2014/main" id="{8A5A8701-49EC-4727-867C-68DA7013C530}"/>
                </a:ext>
              </a:extLst>
            </p:cNvPr>
            <p:cNvSpPr/>
            <p:nvPr/>
          </p:nvSpPr>
          <p:spPr>
            <a:xfrm>
              <a:off x="10406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2" name="Vrije vorm: vorm 181">
              <a:extLst>
                <a:ext uri="{FF2B5EF4-FFF2-40B4-BE49-F238E27FC236}">
                  <a16:creationId xmlns:a16="http://schemas.microsoft.com/office/drawing/2014/main" id="{37E1922D-681A-453A-BFCD-616668F2883A}"/>
                </a:ext>
              </a:extLst>
            </p:cNvPr>
            <p:cNvSpPr/>
            <p:nvPr/>
          </p:nvSpPr>
          <p:spPr>
            <a:xfrm>
              <a:off x="24312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3" name="Vrije vorm: vorm 182">
              <a:extLst>
                <a:ext uri="{FF2B5EF4-FFF2-40B4-BE49-F238E27FC236}">
                  <a16:creationId xmlns:a16="http://schemas.microsoft.com/office/drawing/2014/main" id="{497CB453-B88A-400B-840D-0DDAAE62A10F}"/>
                </a:ext>
              </a:extLst>
            </p:cNvPr>
            <p:cNvSpPr/>
            <p:nvPr/>
          </p:nvSpPr>
          <p:spPr>
            <a:xfrm>
              <a:off x="24312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4" name="Vrije vorm: vorm 183">
              <a:extLst>
                <a:ext uri="{FF2B5EF4-FFF2-40B4-BE49-F238E27FC236}">
                  <a16:creationId xmlns:a16="http://schemas.microsoft.com/office/drawing/2014/main" id="{F61CDFF9-AF0B-4065-ABB8-D597CDBA8854}"/>
                </a:ext>
              </a:extLst>
            </p:cNvPr>
            <p:cNvSpPr/>
            <p:nvPr/>
          </p:nvSpPr>
          <p:spPr>
            <a:xfrm>
              <a:off x="24312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5" name="Vrije vorm: vorm 184">
              <a:extLst>
                <a:ext uri="{FF2B5EF4-FFF2-40B4-BE49-F238E27FC236}">
                  <a16:creationId xmlns:a16="http://schemas.microsoft.com/office/drawing/2014/main" id="{E3EB7C2B-C1F9-4AFD-8882-60DA92A8ADED}"/>
                </a:ext>
              </a:extLst>
            </p:cNvPr>
            <p:cNvSpPr/>
            <p:nvPr/>
          </p:nvSpPr>
          <p:spPr>
            <a:xfrm>
              <a:off x="24312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6" name="Vrije vorm: vorm 185">
              <a:extLst>
                <a:ext uri="{FF2B5EF4-FFF2-40B4-BE49-F238E27FC236}">
                  <a16:creationId xmlns:a16="http://schemas.microsoft.com/office/drawing/2014/main" id="{489C6816-0854-40AA-ABEB-111F5910589C}"/>
                </a:ext>
              </a:extLst>
            </p:cNvPr>
            <p:cNvSpPr/>
            <p:nvPr/>
          </p:nvSpPr>
          <p:spPr>
            <a:xfrm>
              <a:off x="24312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7" name="Vrije vorm: vorm 186">
              <a:extLst>
                <a:ext uri="{FF2B5EF4-FFF2-40B4-BE49-F238E27FC236}">
                  <a16:creationId xmlns:a16="http://schemas.microsoft.com/office/drawing/2014/main" id="{0231460C-657B-4A78-8DEE-68E18F741156}"/>
                </a:ext>
              </a:extLst>
            </p:cNvPr>
            <p:cNvSpPr/>
            <p:nvPr/>
          </p:nvSpPr>
          <p:spPr>
            <a:xfrm>
              <a:off x="24312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8" name="Vrije vorm: vorm 187">
              <a:extLst>
                <a:ext uri="{FF2B5EF4-FFF2-40B4-BE49-F238E27FC236}">
                  <a16:creationId xmlns:a16="http://schemas.microsoft.com/office/drawing/2014/main" id="{B5033D87-EEDD-4F13-B0C3-CF9361532B11}"/>
                </a:ext>
              </a:extLst>
            </p:cNvPr>
            <p:cNvSpPr/>
            <p:nvPr/>
          </p:nvSpPr>
          <p:spPr>
            <a:xfrm>
              <a:off x="24312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9" name="Vrije vorm: vorm 188">
              <a:extLst>
                <a:ext uri="{FF2B5EF4-FFF2-40B4-BE49-F238E27FC236}">
                  <a16:creationId xmlns:a16="http://schemas.microsoft.com/office/drawing/2014/main" id="{7C5F0B27-3C63-42C4-8594-450FCB00312C}"/>
                </a:ext>
              </a:extLst>
            </p:cNvPr>
            <p:cNvSpPr/>
            <p:nvPr/>
          </p:nvSpPr>
          <p:spPr>
            <a:xfrm>
              <a:off x="24312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0" name="Vrije vorm: vorm 189">
              <a:extLst>
                <a:ext uri="{FF2B5EF4-FFF2-40B4-BE49-F238E27FC236}">
                  <a16:creationId xmlns:a16="http://schemas.microsoft.com/office/drawing/2014/main" id="{99F80DAA-B96E-4701-9CB5-F49111E78250}"/>
                </a:ext>
              </a:extLst>
            </p:cNvPr>
            <p:cNvSpPr/>
            <p:nvPr/>
          </p:nvSpPr>
          <p:spPr>
            <a:xfrm>
              <a:off x="24312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1" name="Vrije vorm: vorm 190">
              <a:extLst>
                <a:ext uri="{FF2B5EF4-FFF2-40B4-BE49-F238E27FC236}">
                  <a16:creationId xmlns:a16="http://schemas.microsoft.com/office/drawing/2014/main" id="{13692850-9541-4BB4-B362-AE0171ACBF31}"/>
                </a:ext>
              </a:extLst>
            </p:cNvPr>
            <p:cNvSpPr/>
            <p:nvPr/>
          </p:nvSpPr>
          <p:spPr>
            <a:xfrm>
              <a:off x="24312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2" name="Vrije vorm: vorm 191">
              <a:extLst>
                <a:ext uri="{FF2B5EF4-FFF2-40B4-BE49-F238E27FC236}">
                  <a16:creationId xmlns:a16="http://schemas.microsoft.com/office/drawing/2014/main" id="{572B36D2-56CF-4A7D-AC9B-7E969D54D4E7}"/>
                </a:ext>
              </a:extLst>
            </p:cNvPr>
            <p:cNvSpPr/>
            <p:nvPr/>
          </p:nvSpPr>
          <p:spPr>
            <a:xfrm>
              <a:off x="24312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3" name="Vrije vorm: vorm 192">
              <a:extLst>
                <a:ext uri="{FF2B5EF4-FFF2-40B4-BE49-F238E27FC236}">
                  <a16:creationId xmlns:a16="http://schemas.microsoft.com/office/drawing/2014/main" id="{A2C92572-F8D7-44A2-9D57-45E262873BB0}"/>
                </a:ext>
              </a:extLst>
            </p:cNvPr>
            <p:cNvSpPr/>
            <p:nvPr/>
          </p:nvSpPr>
          <p:spPr>
            <a:xfrm>
              <a:off x="24312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4" name="Vrije vorm: vorm 193">
              <a:extLst>
                <a:ext uri="{FF2B5EF4-FFF2-40B4-BE49-F238E27FC236}">
                  <a16:creationId xmlns:a16="http://schemas.microsoft.com/office/drawing/2014/main" id="{EB4332FB-9BEE-4210-ADF6-1A74B1ED2CB5}"/>
                </a:ext>
              </a:extLst>
            </p:cNvPr>
            <p:cNvSpPr/>
            <p:nvPr/>
          </p:nvSpPr>
          <p:spPr>
            <a:xfrm>
              <a:off x="38219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5" name="Vrije vorm: vorm 194">
              <a:extLst>
                <a:ext uri="{FF2B5EF4-FFF2-40B4-BE49-F238E27FC236}">
                  <a16:creationId xmlns:a16="http://schemas.microsoft.com/office/drawing/2014/main" id="{B93E0225-17F2-4084-9801-80F75B2958FA}"/>
                </a:ext>
              </a:extLst>
            </p:cNvPr>
            <p:cNvSpPr/>
            <p:nvPr/>
          </p:nvSpPr>
          <p:spPr>
            <a:xfrm>
              <a:off x="38219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6" name="Vrije vorm: vorm 195">
              <a:extLst>
                <a:ext uri="{FF2B5EF4-FFF2-40B4-BE49-F238E27FC236}">
                  <a16:creationId xmlns:a16="http://schemas.microsoft.com/office/drawing/2014/main" id="{3AD07331-36A6-421A-8E9A-547F75B78B3B}"/>
                </a:ext>
              </a:extLst>
            </p:cNvPr>
            <p:cNvSpPr/>
            <p:nvPr/>
          </p:nvSpPr>
          <p:spPr>
            <a:xfrm>
              <a:off x="38219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7" name="Vrije vorm: vorm 196">
              <a:extLst>
                <a:ext uri="{FF2B5EF4-FFF2-40B4-BE49-F238E27FC236}">
                  <a16:creationId xmlns:a16="http://schemas.microsoft.com/office/drawing/2014/main" id="{FF7BB381-288F-4A37-8BC1-C179199E33DB}"/>
                </a:ext>
              </a:extLst>
            </p:cNvPr>
            <p:cNvSpPr/>
            <p:nvPr/>
          </p:nvSpPr>
          <p:spPr>
            <a:xfrm>
              <a:off x="38219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8" name="Vrije vorm: vorm 197">
              <a:extLst>
                <a:ext uri="{FF2B5EF4-FFF2-40B4-BE49-F238E27FC236}">
                  <a16:creationId xmlns:a16="http://schemas.microsoft.com/office/drawing/2014/main" id="{9D36DF80-7790-4E85-AE98-3A408ECDED22}"/>
                </a:ext>
              </a:extLst>
            </p:cNvPr>
            <p:cNvSpPr/>
            <p:nvPr/>
          </p:nvSpPr>
          <p:spPr>
            <a:xfrm>
              <a:off x="38219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9" name="Vrije vorm: vorm 198">
              <a:extLst>
                <a:ext uri="{FF2B5EF4-FFF2-40B4-BE49-F238E27FC236}">
                  <a16:creationId xmlns:a16="http://schemas.microsoft.com/office/drawing/2014/main" id="{E7E2E3D6-C555-46A7-83AE-449EECD859CC}"/>
                </a:ext>
              </a:extLst>
            </p:cNvPr>
            <p:cNvSpPr/>
            <p:nvPr/>
          </p:nvSpPr>
          <p:spPr>
            <a:xfrm>
              <a:off x="38219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0" name="Vrije vorm: vorm 199">
              <a:extLst>
                <a:ext uri="{FF2B5EF4-FFF2-40B4-BE49-F238E27FC236}">
                  <a16:creationId xmlns:a16="http://schemas.microsoft.com/office/drawing/2014/main" id="{139EB61E-32AD-43B0-A56F-52E4E28A315C}"/>
                </a:ext>
              </a:extLst>
            </p:cNvPr>
            <p:cNvSpPr/>
            <p:nvPr/>
          </p:nvSpPr>
          <p:spPr>
            <a:xfrm>
              <a:off x="38219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1" name="Vrije vorm: vorm 200">
              <a:extLst>
                <a:ext uri="{FF2B5EF4-FFF2-40B4-BE49-F238E27FC236}">
                  <a16:creationId xmlns:a16="http://schemas.microsoft.com/office/drawing/2014/main" id="{3086C5A4-5E29-4518-87C8-1FA0CAE4150A}"/>
                </a:ext>
              </a:extLst>
            </p:cNvPr>
            <p:cNvSpPr/>
            <p:nvPr/>
          </p:nvSpPr>
          <p:spPr>
            <a:xfrm>
              <a:off x="38219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2" name="Vrije vorm: vorm 201">
              <a:extLst>
                <a:ext uri="{FF2B5EF4-FFF2-40B4-BE49-F238E27FC236}">
                  <a16:creationId xmlns:a16="http://schemas.microsoft.com/office/drawing/2014/main" id="{46C5339E-AB25-4978-8E9C-B3C2531EC88F}"/>
                </a:ext>
              </a:extLst>
            </p:cNvPr>
            <p:cNvSpPr/>
            <p:nvPr/>
          </p:nvSpPr>
          <p:spPr>
            <a:xfrm>
              <a:off x="38219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3" name="Vrije vorm: vorm 202">
              <a:extLst>
                <a:ext uri="{FF2B5EF4-FFF2-40B4-BE49-F238E27FC236}">
                  <a16:creationId xmlns:a16="http://schemas.microsoft.com/office/drawing/2014/main" id="{020EA7C7-EAA6-4C71-B729-64732A5C581B}"/>
                </a:ext>
              </a:extLst>
            </p:cNvPr>
            <p:cNvSpPr/>
            <p:nvPr/>
          </p:nvSpPr>
          <p:spPr>
            <a:xfrm>
              <a:off x="38219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4" name="Vrije vorm: vorm 203">
              <a:extLst>
                <a:ext uri="{FF2B5EF4-FFF2-40B4-BE49-F238E27FC236}">
                  <a16:creationId xmlns:a16="http://schemas.microsoft.com/office/drawing/2014/main" id="{E5244770-65CB-4917-A6BD-5684F23CEC98}"/>
                </a:ext>
              </a:extLst>
            </p:cNvPr>
            <p:cNvSpPr/>
            <p:nvPr/>
          </p:nvSpPr>
          <p:spPr>
            <a:xfrm>
              <a:off x="38219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5" name="Vrije vorm: vorm 204">
              <a:extLst>
                <a:ext uri="{FF2B5EF4-FFF2-40B4-BE49-F238E27FC236}">
                  <a16:creationId xmlns:a16="http://schemas.microsoft.com/office/drawing/2014/main" id="{C6DBA397-4E63-4985-BBAA-69C197879DDC}"/>
                </a:ext>
              </a:extLst>
            </p:cNvPr>
            <p:cNvSpPr/>
            <p:nvPr/>
          </p:nvSpPr>
          <p:spPr>
            <a:xfrm>
              <a:off x="38219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6" name="Vrije vorm: vorm 205">
              <a:extLst>
                <a:ext uri="{FF2B5EF4-FFF2-40B4-BE49-F238E27FC236}">
                  <a16:creationId xmlns:a16="http://schemas.microsoft.com/office/drawing/2014/main" id="{15F003C3-8CCA-44E9-A537-88A5318E3A58}"/>
                </a:ext>
              </a:extLst>
            </p:cNvPr>
            <p:cNvSpPr/>
            <p:nvPr/>
          </p:nvSpPr>
          <p:spPr>
            <a:xfrm>
              <a:off x="52125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7" name="Vrije vorm: vorm 206">
              <a:extLst>
                <a:ext uri="{FF2B5EF4-FFF2-40B4-BE49-F238E27FC236}">
                  <a16:creationId xmlns:a16="http://schemas.microsoft.com/office/drawing/2014/main" id="{793F9362-7536-4184-8AD1-13DC3CF55525}"/>
                </a:ext>
              </a:extLst>
            </p:cNvPr>
            <p:cNvSpPr/>
            <p:nvPr/>
          </p:nvSpPr>
          <p:spPr>
            <a:xfrm>
              <a:off x="52125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8" name="Vrije vorm: vorm 207">
              <a:extLst>
                <a:ext uri="{FF2B5EF4-FFF2-40B4-BE49-F238E27FC236}">
                  <a16:creationId xmlns:a16="http://schemas.microsoft.com/office/drawing/2014/main" id="{1797BBD5-DBF5-4821-BC13-134F4B742E74}"/>
                </a:ext>
              </a:extLst>
            </p:cNvPr>
            <p:cNvSpPr/>
            <p:nvPr/>
          </p:nvSpPr>
          <p:spPr>
            <a:xfrm>
              <a:off x="52125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9" name="Vrije vorm: vorm 208">
              <a:extLst>
                <a:ext uri="{FF2B5EF4-FFF2-40B4-BE49-F238E27FC236}">
                  <a16:creationId xmlns:a16="http://schemas.microsoft.com/office/drawing/2014/main" id="{E63B1547-139D-4E61-A6FF-E8DF1C73DF67}"/>
                </a:ext>
              </a:extLst>
            </p:cNvPr>
            <p:cNvSpPr/>
            <p:nvPr/>
          </p:nvSpPr>
          <p:spPr>
            <a:xfrm>
              <a:off x="52125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0" name="Vrije vorm: vorm 209">
              <a:extLst>
                <a:ext uri="{FF2B5EF4-FFF2-40B4-BE49-F238E27FC236}">
                  <a16:creationId xmlns:a16="http://schemas.microsoft.com/office/drawing/2014/main" id="{E1321F02-540A-4188-BD25-6B26E347D251}"/>
                </a:ext>
              </a:extLst>
            </p:cNvPr>
            <p:cNvSpPr/>
            <p:nvPr/>
          </p:nvSpPr>
          <p:spPr>
            <a:xfrm>
              <a:off x="52125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1" name="Vrije vorm: vorm 210">
              <a:extLst>
                <a:ext uri="{FF2B5EF4-FFF2-40B4-BE49-F238E27FC236}">
                  <a16:creationId xmlns:a16="http://schemas.microsoft.com/office/drawing/2014/main" id="{8AE1F77D-89BA-49BD-B5F6-D1D8FA420BB9}"/>
                </a:ext>
              </a:extLst>
            </p:cNvPr>
            <p:cNvSpPr/>
            <p:nvPr/>
          </p:nvSpPr>
          <p:spPr>
            <a:xfrm>
              <a:off x="52125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2" name="Vrije vorm: vorm 211">
              <a:extLst>
                <a:ext uri="{FF2B5EF4-FFF2-40B4-BE49-F238E27FC236}">
                  <a16:creationId xmlns:a16="http://schemas.microsoft.com/office/drawing/2014/main" id="{59287451-C612-464E-9C13-0A88B9F4C4AB}"/>
                </a:ext>
              </a:extLst>
            </p:cNvPr>
            <p:cNvSpPr/>
            <p:nvPr/>
          </p:nvSpPr>
          <p:spPr>
            <a:xfrm>
              <a:off x="52125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3" name="Vrije vorm: vorm 212">
              <a:extLst>
                <a:ext uri="{FF2B5EF4-FFF2-40B4-BE49-F238E27FC236}">
                  <a16:creationId xmlns:a16="http://schemas.microsoft.com/office/drawing/2014/main" id="{7C5C4F3D-241A-4EDC-9A4B-8B56C2D6E120}"/>
                </a:ext>
              </a:extLst>
            </p:cNvPr>
            <p:cNvSpPr/>
            <p:nvPr/>
          </p:nvSpPr>
          <p:spPr>
            <a:xfrm>
              <a:off x="52125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4" name="Vrije vorm: vorm 213">
              <a:extLst>
                <a:ext uri="{FF2B5EF4-FFF2-40B4-BE49-F238E27FC236}">
                  <a16:creationId xmlns:a16="http://schemas.microsoft.com/office/drawing/2014/main" id="{815F0A0A-F8FD-4E1D-8DBA-0C62D7CC2ED3}"/>
                </a:ext>
              </a:extLst>
            </p:cNvPr>
            <p:cNvSpPr/>
            <p:nvPr/>
          </p:nvSpPr>
          <p:spPr>
            <a:xfrm>
              <a:off x="52125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5" name="Vrije vorm: vorm 214">
              <a:extLst>
                <a:ext uri="{FF2B5EF4-FFF2-40B4-BE49-F238E27FC236}">
                  <a16:creationId xmlns:a16="http://schemas.microsoft.com/office/drawing/2014/main" id="{1D15493A-63D5-4610-94A8-1D841C235B47}"/>
                </a:ext>
              </a:extLst>
            </p:cNvPr>
            <p:cNvSpPr/>
            <p:nvPr/>
          </p:nvSpPr>
          <p:spPr>
            <a:xfrm>
              <a:off x="52125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6" name="Vrije vorm: vorm 215">
              <a:extLst>
                <a:ext uri="{FF2B5EF4-FFF2-40B4-BE49-F238E27FC236}">
                  <a16:creationId xmlns:a16="http://schemas.microsoft.com/office/drawing/2014/main" id="{1F0A4721-57CA-407A-86AD-742855631F0A}"/>
                </a:ext>
              </a:extLst>
            </p:cNvPr>
            <p:cNvSpPr/>
            <p:nvPr/>
          </p:nvSpPr>
          <p:spPr>
            <a:xfrm>
              <a:off x="52125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7" name="Vrije vorm: vorm 216">
              <a:extLst>
                <a:ext uri="{FF2B5EF4-FFF2-40B4-BE49-F238E27FC236}">
                  <a16:creationId xmlns:a16="http://schemas.microsoft.com/office/drawing/2014/main" id="{2EE89D6D-CABF-435D-9317-40DA8ED7ABC1}"/>
                </a:ext>
              </a:extLst>
            </p:cNvPr>
            <p:cNvSpPr/>
            <p:nvPr/>
          </p:nvSpPr>
          <p:spPr>
            <a:xfrm>
              <a:off x="52125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8" name="Vrije vorm: vorm 217">
              <a:extLst>
                <a:ext uri="{FF2B5EF4-FFF2-40B4-BE49-F238E27FC236}">
                  <a16:creationId xmlns:a16="http://schemas.microsoft.com/office/drawing/2014/main" id="{0BF7581F-74B7-4E19-A9F4-CC02C34CC7E9}"/>
                </a:ext>
              </a:extLst>
            </p:cNvPr>
            <p:cNvSpPr/>
            <p:nvPr/>
          </p:nvSpPr>
          <p:spPr>
            <a:xfrm>
              <a:off x="66032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9" name="Vrije vorm: vorm 218">
              <a:extLst>
                <a:ext uri="{FF2B5EF4-FFF2-40B4-BE49-F238E27FC236}">
                  <a16:creationId xmlns:a16="http://schemas.microsoft.com/office/drawing/2014/main" id="{B1AD4A4A-49D0-46BF-849A-1A6A3CC392CB}"/>
                </a:ext>
              </a:extLst>
            </p:cNvPr>
            <p:cNvSpPr/>
            <p:nvPr/>
          </p:nvSpPr>
          <p:spPr>
            <a:xfrm>
              <a:off x="66032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0" name="Vrije vorm: vorm 219">
              <a:extLst>
                <a:ext uri="{FF2B5EF4-FFF2-40B4-BE49-F238E27FC236}">
                  <a16:creationId xmlns:a16="http://schemas.microsoft.com/office/drawing/2014/main" id="{3A42FA4A-7FE0-4704-BDB8-238F187C36D0}"/>
                </a:ext>
              </a:extLst>
            </p:cNvPr>
            <p:cNvSpPr/>
            <p:nvPr/>
          </p:nvSpPr>
          <p:spPr>
            <a:xfrm>
              <a:off x="66032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1" name="Vrije vorm: vorm 220">
              <a:extLst>
                <a:ext uri="{FF2B5EF4-FFF2-40B4-BE49-F238E27FC236}">
                  <a16:creationId xmlns:a16="http://schemas.microsoft.com/office/drawing/2014/main" id="{E662FE9A-2DE4-4F36-A35D-992FE01D24E7}"/>
                </a:ext>
              </a:extLst>
            </p:cNvPr>
            <p:cNvSpPr/>
            <p:nvPr/>
          </p:nvSpPr>
          <p:spPr>
            <a:xfrm>
              <a:off x="66032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2" name="Vrije vorm: vorm 221">
              <a:extLst>
                <a:ext uri="{FF2B5EF4-FFF2-40B4-BE49-F238E27FC236}">
                  <a16:creationId xmlns:a16="http://schemas.microsoft.com/office/drawing/2014/main" id="{B150B04B-342B-4377-AEBB-B317ED4AC32D}"/>
                </a:ext>
              </a:extLst>
            </p:cNvPr>
            <p:cNvSpPr/>
            <p:nvPr/>
          </p:nvSpPr>
          <p:spPr>
            <a:xfrm>
              <a:off x="66032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3" name="Vrije vorm: vorm 222">
              <a:extLst>
                <a:ext uri="{FF2B5EF4-FFF2-40B4-BE49-F238E27FC236}">
                  <a16:creationId xmlns:a16="http://schemas.microsoft.com/office/drawing/2014/main" id="{921631A7-1936-4C30-8858-C3D6A4B3BB6C}"/>
                </a:ext>
              </a:extLst>
            </p:cNvPr>
            <p:cNvSpPr/>
            <p:nvPr/>
          </p:nvSpPr>
          <p:spPr>
            <a:xfrm>
              <a:off x="66032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4" name="Vrije vorm: vorm 223">
              <a:extLst>
                <a:ext uri="{FF2B5EF4-FFF2-40B4-BE49-F238E27FC236}">
                  <a16:creationId xmlns:a16="http://schemas.microsoft.com/office/drawing/2014/main" id="{12262A95-CB74-4F15-817D-705EBA84AA77}"/>
                </a:ext>
              </a:extLst>
            </p:cNvPr>
            <p:cNvSpPr/>
            <p:nvPr/>
          </p:nvSpPr>
          <p:spPr>
            <a:xfrm>
              <a:off x="66032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5" name="Vrije vorm: vorm 224">
              <a:extLst>
                <a:ext uri="{FF2B5EF4-FFF2-40B4-BE49-F238E27FC236}">
                  <a16:creationId xmlns:a16="http://schemas.microsoft.com/office/drawing/2014/main" id="{14EF9739-70DA-4D80-86B2-F24D073F288F}"/>
                </a:ext>
              </a:extLst>
            </p:cNvPr>
            <p:cNvSpPr/>
            <p:nvPr/>
          </p:nvSpPr>
          <p:spPr>
            <a:xfrm>
              <a:off x="66032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6" name="Vrije vorm: vorm 225">
              <a:extLst>
                <a:ext uri="{FF2B5EF4-FFF2-40B4-BE49-F238E27FC236}">
                  <a16:creationId xmlns:a16="http://schemas.microsoft.com/office/drawing/2014/main" id="{A33150B7-CDF3-4E5B-84E9-D946405BCB90}"/>
                </a:ext>
              </a:extLst>
            </p:cNvPr>
            <p:cNvSpPr/>
            <p:nvPr/>
          </p:nvSpPr>
          <p:spPr>
            <a:xfrm>
              <a:off x="66032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7" name="Vrije vorm: vorm 226">
              <a:extLst>
                <a:ext uri="{FF2B5EF4-FFF2-40B4-BE49-F238E27FC236}">
                  <a16:creationId xmlns:a16="http://schemas.microsoft.com/office/drawing/2014/main" id="{31037E07-93C3-45D7-9A6B-EB47AFDD527D}"/>
                </a:ext>
              </a:extLst>
            </p:cNvPr>
            <p:cNvSpPr/>
            <p:nvPr/>
          </p:nvSpPr>
          <p:spPr>
            <a:xfrm>
              <a:off x="66032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8" name="Vrije vorm: vorm 227">
              <a:extLst>
                <a:ext uri="{FF2B5EF4-FFF2-40B4-BE49-F238E27FC236}">
                  <a16:creationId xmlns:a16="http://schemas.microsoft.com/office/drawing/2014/main" id="{1B0B00C7-EB32-4F07-814B-4CE22FF3F070}"/>
                </a:ext>
              </a:extLst>
            </p:cNvPr>
            <p:cNvSpPr/>
            <p:nvPr/>
          </p:nvSpPr>
          <p:spPr>
            <a:xfrm>
              <a:off x="66032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9" name="Vrije vorm: vorm 228">
              <a:extLst>
                <a:ext uri="{FF2B5EF4-FFF2-40B4-BE49-F238E27FC236}">
                  <a16:creationId xmlns:a16="http://schemas.microsoft.com/office/drawing/2014/main" id="{A2EBA371-9949-4EAF-A654-5DBDF963E9E5}"/>
                </a:ext>
              </a:extLst>
            </p:cNvPr>
            <p:cNvSpPr/>
            <p:nvPr/>
          </p:nvSpPr>
          <p:spPr>
            <a:xfrm>
              <a:off x="66032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0" name="Vrije vorm: vorm 229">
              <a:extLst>
                <a:ext uri="{FF2B5EF4-FFF2-40B4-BE49-F238E27FC236}">
                  <a16:creationId xmlns:a16="http://schemas.microsoft.com/office/drawing/2014/main" id="{1D4F4521-E59C-409B-BE0E-C9D5AEDC2A8F}"/>
                </a:ext>
              </a:extLst>
            </p:cNvPr>
            <p:cNvSpPr/>
            <p:nvPr/>
          </p:nvSpPr>
          <p:spPr>
            <a:xfrm>
              <a:off x="79938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1" name="Vrije vorm: vorm 230">
              <a:extLst>
                <a:ext uri="{FF2B5EF4-FFF2-40B4-BE49-F238E27FC236}">
                  <a16:creationId xmlns:a16="http://schemas.microsoft.com/office/drawing/2014/main" id="{FFE49938-73CD-4832-8C49-3D82E7F6ED56}"/>
                </a:ext>
              </a:extLst>
            </p:cNvPr>
            <p:cNvSpPr/>
            <p:nvPr/>
          </p:nvSpPr>
          <p:spPr>
            <a:xfrm>
              <a:off x="79938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2" name="Vrije vorm: vorm 231">
              <a:extLst>
                <a:ext uri="{FF2B5EF4-FFF2-40B4-BE49-F238E27FC236}">
                  <a16:creationId xmlns:a16="http://schemas.microsoft.com/office/drawing/2014/main" id="{0F486BF9-F68A-49D5-906C-5568892D0886}"/>
                </a:ext>
              </a:extLst>
            </p:cNvPr>
            <p:cNvSpPr/>
            <p:nvPr/>
          </p:nvSpPr>
          <p:spPr>
            <a:xfrm>
              <a:off x="79938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3" name="Vrije vorm: vorm 232">
              <a:extLst>
                <a:ext uri="{FF2B5EF4-FFF2-40B4-BE49-F238E27FC236}">
                  <a16:creationId xmlns:a16="http://schemas.microsoft.com/office/drawing/2014/main" id="{2AFA228E-9C1A-4808-B110-207F17359D21}"/>
                </a:ext>
              </a:extLst>
            </p:cNvPr>
            <p:cNvSpPr/>
            <p:nvPr/>
          </p:nvSpPr>
          <p:spPr>
            <a:xfrm>
              <a:off x="79938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4" name="Vrije vorm: vorm 233">
              <a:extLst>
                <a:ext uri="{FF2B5EF4-FFF2-40B4-BE49-F238E27FC236}">
                  <a16:creationId xmlns:a16="http://schemas.microsoft.com/office/drawing/2014/main" id="{30436F4A-77D5-45D6-ABF3-465239315E63}"/>
                </a:ext>
              </a:extLst>
            </p:cNvPr>
            <p:cNvSpPr/>
            <p:nvPr/>
          </p:nvSpPr>
          <p:spPr>
            <a:xfrm>
              <a:off x="79938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5" name="Vrije vorm: vorm 234">
              <a:extLst>
                <a:ext uri="{FF2B5EF4-FFF2-40B4-BE49-F238E27FC236}">
                  <a16:creationId xmlns:a16="http://schemas.microsoft.com/office/drawing/2014/main" id="{6A3EC34F-07B3-4782-BF8D-19004113AB70}"/>
                </a:ext>
              </a:extLst>
            </p:cNvPr>
            <p:cNvSpPr/>
            <p:nvPr/>
          </p:nvSpPr>
          <p:spPr>
            <a:xfrm>
              <a:off x="79938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6" name="Vrije vorm: vorm 235">
              <a:extLst>
                <a:ext uri="{FF2B5EF4-FFF2-40B4-BE49-F238E27FC236}">
                  <a16:creationId xmlns:a16="http://schemas.microsoft.com/office/drawing/2014/main" id="{D4290E9C-DF79-4EE5-AEAC-AAF203C6B663}"/>
                </a:ext>
              </a:extLst>
            </p:cNvPr>
            <p:cNvSpPr/>
            <p:nvPr/>
          </p:nvSpPr>
          <p:spPr>
            <a:xfrm>
              <a:off x="79938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7" name="Vrije vorm: vorm 236">
              <a:extLst>
                <a:ext uri="{FF2B5EF4-FFF2-40B4-BE49-F238E27FC236}">
                  <a16:creationId xmlns:a16="http://schemas.microsoft.com/office/drawing/2014/main" id="{8F41F57B-9C00-47EA-9E23-DE35868286B5}"/>
                </a:ext>
              </a:extLst>
            </p:cNvPr>
            <p:cNvSpPr/>
            <p:nvPr/>
          </p:nvSpPr>
          <p:spPr>
            <a:xfrm>
              <a:off x="79938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8" name="Vrije vorm: vorm 237">
              <a:extLst>
                <a:ext uri="{FF2B5EF4-FFF2-40B4-BE49-F238E27FC236}">
                  <a16:creationId xmlns:a16="http://schemas.microsoft.com/office/drawing/2014/main" id="{9BC7717F-A995-417E-A827-2A3ADD92EEF9}"/>
                </a:ext>
              </a:extLst>
            </p:cNvPr>
            <p:cNvSpPr/>
            <p:nvPr/>
          </p:nvSpPr>
          <p:spPr>
            <a:xfrm>
              <a:off x="79938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9" name="Vrije vorm: vorm 238">
              <a:extLst>
                <a:ext uri="{FF2B5EF4-FFF2-40B4-BE49-F238E27FC236}">
                  <a16:creationId xmlns:a16="http://schemas.microsoft.com/office/drawing/2014/main" id="{5B5D8E0C-EC79-4F1F-9744-A5BA8291FF69}"/>
                </a:ext>
              </a:extLst>
            </p:cNvPr>
            <p:cNvSpPr/>
            <p:nvPr/>
          </p:nvSpPr>
          <p:spPr>
            <a:xfrm>
              <a:off x="79938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0" name="Vrije vorm: vorm 239">
              <a:extLst>
                <a:ext uri="{FF2B5EF4-FFF2-40B4-BE49-F238E27FC236}">
                  <a16:creationId xmlns:a16="http://schemas.microsoft.com/office/drawing/2014/main" id="{8162E9CB-F784-4F64-9770-F42016C04329}"/>
                </a:ext>
              </a:extLst>
            </p:cNvPr>
            <p:cNvSpPr/>
            <p:nvPr/>
          </p:nvSpPr>
          <p:spPr>
            <a:xfrm>
              <a:off x="79938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1" name="Vrije vorm: vorm 240">
              <a:extLst>
                <a:ext uri="{FF2B5EF4-FFF2-40B4-BE49-F238E27FC236}">
                  <a16:creationId xmlns:a16="http://schemas.microsoft.com/office/drawing/2014/main" id="{7A17B65B-88AE-40C2-ACA8-B2FE38B0839B}"/>
                </a:ext>
              </a:extLst>
            </p:cNvPr>
            <p:cNvSpPr/>
            <p:nvPr/>
          </p:nvSpPr>
          <p:spPr>
            <a:xfrm>
              <a:off x="79938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2" name="Vrije vorm: vorm 241">
              <a:extLst>
                <a:ext uri="{FF2B5EF4-FFF2-40B4-BE49-F238E27FC236}">
                  <a16:creationId xmlns:a16="http://schemas.microsoft.com/office/drawing/2014/main" id="{0D175333-BA59-43F8-A2B5-64FC41B9D237}"/>
                </a:ext>
              </a:extLst>
            </p:cNvPr>
            <p:cNvSpPr/>
            <p:nvPr/>
          </p:nvSpPr>
          <p:spPr>
            <a:xfrm>
              <a:off x="93845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3" name="Vrije vorm: vorm 242">
              <a:extLst>
                <a:ext uri="{FF2B5EF4-FFF2-40B4-BE49-F238E27FC236}">
                  <a16:creationId xmlns:a16="http://schemas.microsoft.com/office/drawing/2014/main" id="{199281A4-F139-4CB2-A7C8-8DB737FC596A}"/>
                </a:ext>
              </a:extLst>
            </p:cNvPr>
            <p:cNvSpPr/>
            <p:nvPr/>
          </p:nvSpPr>
          <p:spPr>
            <a:xfrm>
              <a:off x="93845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4" name="Vrije vorm: vorm 243">
              <a:extLst>
                <a:ext uri="{FF2B5EF4-FFF2-40B4-BE49-F238E27FC236}">
                  <a16:creationId xmlns:a16="http://schemas.microsoft.com/office/drawing/2014/main" id="{BEB2514B-CA36-4E88-88CB-EE2F29C56450}"/>
                </a:ext>
              </a:extLst>
            </p:cNvPr>
            <p:cNvSpPr/>
            <p:nvPr/>
          </p:nvSpPr>
          <p:spPr>
            <a:xfrm>
              <a:off x="93845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5" name="Vrije vorm: vorm 244">
              <a:extLst>
                <a:ext uri="{FF2B5EF4-FFF2-40B4-BE49-F238E27FC236}">
                  <a16:creationId xmlns:a16="http://schemas.microsoft.com/office/drawing/2014/main" id="{54F13D69-07CF-44C5-9505-0A59A32116BC}"/>
                </a:ext>
              </a:extLst>
            </p:cNvPr>
            <p:cNvSpPr/>
            <p:nvPr/>
          </p:nvSpPr>
          <p:spPr>
            <a:xfrm>
              <a:off x="93845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6" name="Vrije vorm: vorm 245">
              <a:extLst>
                <a:ext uri="{FF2B5EF4-FFF2-40B4-BE49-F238E27FC236}">
                  <a16:creationId xmlns:a16="http://schemas.microsoft.com/office/drawing/2014/main" id="{3C7CD5EC-B6DF-4DDA-8683-B42999021E21}"/>
                </a:ext>
              </a:extLst>
            </p:cNvPr>
            <p:cNvSpPr/>
            <p:nvPr/>
          </p:nvSpPr>
          <p:spPr>
            <a:xfrm>
              <a:off x="93845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7" name="Vrije vorm: vorm 246">
              <a:extLst>
                <a:ext uri="{FF2B5EF4-FFF2-40B4-BE49-F238E27FC236}">
                  <a16:creationId xmlns:a16="http://schemas.microsoft.com/office/drawing/2014/main" id="{8D9AD9E3-E25A-4320-9EF4-344AAAD0E122}"/>
                </a:ext>
              </a:extLst>
            </p:cNvPr>
            <p:cNvSpPr/>
            <p:nvPr/>
          </p:nvSpPr>
          <p:spPr>
            <a:xfrm>
              <a:off x="93845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8" name="Vrije vorm: vorm 247">
              <a:extLst>
                <a:ext uri="{FF2B5EF4-FFF2-40B4-BE49-F238E27FC236}">
                  <a16:creationId xmlns:a16="http://schemas.microsoft.com/office/drawing/2014/main" id="{1724857A-B13B-453C-85DB-A187E4C0C014}"/>
                </a:ext>
              </a:extLst>
            </p:cNvPr>
            <p:cNvSpPr/>
            <p:nvPr/>
          </p:nvSpPr>
          <p:spPr>
            <a:xfrm>
              <a:off x="93845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9" name="Vrije vorm: vorm 248">
              <a:extLst>
                <a:ext uri="{FF2B5EF4-FFF2-40B4-BE49-F238E27FC236}">
                  <a16:creationId xmlns:a16="http://schemas.microsoft.com/office/drawing/2014/main" id="{88DD47F0-CFB3-481A-985A-4FE1623C30C9}"/>
                </a:ext>
              </a:extLst>
            </p:cNvPr>
            <p:cNvSpPr/>
            <p:nvPr/>
          </p:nvSpPr>
          <p:spPr>
            <a:xfrm>
              <a:off x="93845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0" name="Vrije vorm: vorm 249">
              <a:extLst>
                <a:ext uri="{FF2B5EF4-FFF2-40B4-BE49-F238E27FC236}">
                  <a16:creationId xmlns:a16="http://schemas.microsoft.com/office/drawing/2014/main" id="{2589F8E3-DF89-4FFF-B019-29AFAAED92FB}"/>
                </a:ext>
              </a:extLst>
            </p:cNvPr>
            <p:cNvSpPr/>
            <p:nvPr/>
          </p:nvSpPr>
          <p:spPr>
            <a:xfrm>
              <a:off x="93845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1" name="Vrije vorm: vorm 250">
              <a:extLst>
                <a:ext uri="{FF2B5EF4-FFF2-40B4-BE49-F238E27FC236}">
                  <a16:creationId xmlns:a16="http://schemas.microsoft.com/office/drawing/2014/main" id="{7C4DA9BE-7C7B-43EB-853D-099B25532167}"/>
                </a:ext>
              </a:extLst>
            </p:cNvPr>
            <p:cNvSpPr/>
            <p:nvPr/>
          </p:nvSpPr>
          <p:spPr>
            <a:xfrm>
              <a:off x="93845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2" name="Vrije vorm: vorm 251">
              <a:extLst>
                <a:ext uri="{FF2B5EF4-FFF2-40B4-BE49-F238E27FC236}">
                  <a16:creationId xmlns:a16="http://schemas.microsoft.com/office/drawing/2014/main" id="{226C6566-A96D-4E30-B19E-E8B572A972A6}"/>
                </a:ext>
              </a:extLst>
            </p:cNvPr>
            <p:cNvSpPr/>
            <p:nvPr/>
          </p:nvSpPr>
          <p:spPr>
            <a:xfrm>
              <a:off x="93845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3" name="Vrije vorm: vorm 252">
              <a:extLst>
                <a:ext uri="{FF2B5EF4-FFF2-40B4-BE49-F238E27FC236}">
                  <a16:creationId xmlns:a16="http://schemas.microsoft.com/office/drawing/2014/main" id="{E245DFD3-9BBD-4F1A-B544-12271DE877B2}"/>
                </a:ext>
              </a:extLst>
            </p:cNvPr>
            <p:cNvSpPr/>
            <p:nvPr/>
          </p:nvSpPr>
          <p:spPr>
            <a:xfrm>
              <a:off x="93845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4" name="Vrije vorm: vorm 253">
              <a:extLst>
                <a:ext uri="{FF2B5EF4-FFF2-40B4-BE49-F238E27FC236}">
                  <a16:creationId xmlns:a16="http://schemas.microsoft.com/office/drawing/2014/main" id="{D95161EA-24AD-48DD-9372-44675E835550}"/>
                </a:ext>
              </a:extLst>
            </p:cNvPr>
            <p:cNvSpPr/>
            <p:nvPr/>
          </p:nvSpPr>
          <p:spPr>
            <a:xfrm>
              <a:off x="107751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5" name="Vrije vorm: vorm 254">
              <a:extLst>
                <a:ext uri="{FF2B5EF4-FFF2-40B4-BE49-F238E27FC236}">
                  <a16:creationId xmlns:a16="http://schemas.microsoft.com/office/drawing/2014/main" id="{CBD13926-04E9-4D88-ADCA-9BF422736EDC}"/>
                </a:ext>
              </a:extLst>
            </p:cNvPr>
            <p:cNvSpPr/>
            <p:nvPr/>
          </p:nvSpPr>
          <p:spPr>
            <a:xfrm>
              <a:off x="107751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6" name="Vrije vorm: vorm 255">
              <a:extLst>
                <a:ext uri="{FF2B5EF4-FFF2-40B4-BE49-F238E27FC236}">
                  <a16:creationId xmlns:a16="http://schemas.microsoft.com/office/drawing/2014/main" id="{ACB3FA1F-1790-496B-8A86-FD44BEA13282}"/>
                </a:ext>
              </a:extLst>
            </p:cNvPr>
            <p:cNvSpPr/>
            <p:nvPr/>
          </p:nvSpPr>
          <p:spPr>
            <a:xfrm>
              <a:off x="107751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7" name="Vrije vorm: vorm 256">
              <a:extLst>
                <a:ext uri="{FF2B5EF4-FFF2-40B4-BE49-F238E27FC236}">
                  <a16:creationId xmlns:a16="http://schemas.microsoft.com/office/drawing/2014/main" id="{CD8765C5-2D15-4B70-816C-2DF9D4A26093}"/>
                </a:ext>
              </a:extLst>
            </p:cNvPr>
            <p:cNvSpPr/>
            <p:nvPr/>
          </p:nvSpPr>
          <p:spPr>
            <a:xfrm>
              <a:off x="107751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8" name="Vrije vorm: vorm 257">
              <a:extLst>
                <a:ext uri="{FF2B5EF4-FFF2-40B4-BE49-F238E27FC236}">
                  <a16:creationId xmlns:a16="http://schemas.microsoft.com/office/drawing/2014/main" id="{7CFA7C81-72EF-442D-92CC-CDDFFE8648DA}"/>
                </a:ext>
              </a:extLst>
            </p:cNvPr>
            <p:cNvSpPr/>
            <p:nvPr/>
          </p:nvSpPr>
          <p:spPr>
            <a:xfrm>
              <a:off x="107751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9" name="Vrije vorm: vorm 258">
              <a:extLst>
                <a:ext uri="{FF2B5EF4-FFF2-40B4-BE49-F238E27FC236}">
                  <a16:creationId xmlns:a16="http://schemas.microsoft.com/office/drawing/2014/main" id="{33985638-E02B-47C8-A837-C5F8BDDBDCBD}"/>
                </a:ext>
              </a:extLst>
            </p:cNvPr>
            <p:cNvSpPr/>
            <p:nvPr/>
          </p:nvSpPr>
          <p:spPr>
            <a:xfrm>
              <a:off x="107751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0" name="Vrije vorm: vorm 259">
              <a:extLst>
                <a:ext uri="{FF2B5EF4-FFF2-40B4-BE49-F238E27FC236}">
                  <a16:creationId xmlns:a16="http://schemas.microsoft.com/office/drawing/2014/main" id="{748E75A6-EBE4-4D24-B51D-D8F61A8BC03F}"/>
                </a:ext>
              </a:extLst>
            </p:cNvPr>
            <p:cNvSpPr/>
            <p:nvPr/>
          </p:nvSpPr>
          <p:spPr>
            <a:xfrm>
              <a:off x="107751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1" name="Vrije vorm: vorm 260">
              <a:extLst>
                <a:ext uri="{FF2B5EF4-FFF2-40B4-BE49-F238E27FC236}">
                  <a16:creationId xmlns:a16="http://schemas.microsoft.com/office/drawing/2014/main" id="{6B00294F-4A25-4D23-94E1-6F0E33598E5A}"/>
                </a:ext>
              </a:extLst>
            </p:cNvPr>
            <p:cNvSpPr/>
            <p:nvPr/>
          </p:nvSpPr>
          <p:spPr>
            <a:xfrm>
              <a:off x="107751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2" name="Vrije vorm: vorm 261">
              <a:extLst>
                <a:ext uri="{FF2B5EF4-FFF2-40B4-BE49-F238E27FC236}">
                  <a16:creationId xmlns:a16="http://schemas.microsoft.com/office/drawing/2014/main" id="{94ED50B9-8C05-4F65-97B1-35B065E70EAB}"/>
                </a:ext>
              </a:extLst>
            </p:cNvPr>
            <p:cNvSpPr/>
            <p:nvPr/>
          </p:nvSpPr>
          <p:spPr>
            <a:xfrm>
              <a:off x="107751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3" name="Vrije vorm: vorm 262">
              <a:extLst>
                <a:ext uri="{FF2B5EF4-FFF2-40B4-BE49-F238E27FC236}">
                  <a16:creationId xmlns:a16="http://schemas.microsoft.com/office/drawing/2014/main" id="{EF0CC7DB-9979-4E90-8835-AA3B0EFDCBDD}"/>
                </a:ext>
              </a:extLst>
            </p:cNvPr>
            <p:cNvSpPr/>
            <p:nvPr/>
          </p:nvSpPr>
          <p:spPr>
            <a:xfrm>
              <a:off x="107751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4" name="Vrije vorm: vorm 263">
              <a:extLst>
                <a:ext uri="{FF2B5EF4-FFF2-40B4-BE49-F238E27FC236}">
                  <a16:creationId xmlns:a16="http://schemas.microsoft.com/office/drawing/2014/main" id="{6015355D-33D2-4E1D-8918-20E789D59A68}"/>
                </a:ext>
              </a:extLst>
            </p:cNvPr>
            <p:cNvSpPr/>
            <p:nvPr/>
          </p:nvSpPr>
          <p:spPr>
            <a:xfrm>
              <a:off x="107751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5" name="Vrije vorm: vorm 264">
              <a:extLst>
                <a:ext uri="{FF2B5EF4-FFF2-40B4-BE49-F238E27FC236}">
                  <a16:creationId xmlns:a16="http://schemas.microsoft.com/office/drawing/2014/main" id="{F01E6A87-05F9-438A-9FAA-A803531B4491}"/>
                </a:ext>
              </a:extLst>
            </p:cNvPr>
            <p:cNvSpPr/>
            <p:nvPr/>
          </p:nvSpPr>
          <p:spPr>
            <a:xfrm>
              <a:off x="107751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6" name="Vrije vorm: vorm 265">
              <a:extLst>
                <a:ext uri="{FF2B5EF4-FFF2-40B4-BE49-F238E27FC236}">
                  <a16:creationId xmlns:a16="http://schemas.microsoft.com/office/drawing/2014/main" id="{22AB7446-72D9-4C7B-85F8-1DC005F3C428}"/>
                </a:ext>
              </a:extLst>
            </p:cNvPr>
            <p:cNvSpPr/>
            <p:nvPr/>
          </p:nvSpPr>
          <p:spPr>
            <a:xfrm>
              <a:off x="121658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7" name="Vrije vorm: vorm 266">
              <a:extLst>
                <a:ext uri="{FF2B5EF4-FFF2-40B4-BE49-F238E27FC236}">
                  <a16:creationId xmlns:a16="http://schemas.microsoft.com/office/drawing/2014/main" id="{E9F73508-DB02-48FC-AB7A-3F0588C03F3A}"/>
                </a:ext>
              </a:extLst>
            </p:cNvPr>
            <p:cNvSpPr/>
            <p:nvPr/>
          </p:nvSpPr>
          <p:spPr>
            <a:xfrm>
              <a:off x="121658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8" name="Vrije vorm: vorm 267">
              <a:extLst>
                <a:ext uri="{FF2B5EF4-FFF2-40B4-BE49-F238E27FC236}">
                  <a16:creationId xmlns:a16="http://schemas.microsoft.com/office/drawing/2014/main" id="{7B0E439F-9C0F-439A-A3DF-549D2934FD37}"/>
                </a:ext>
              </a:extLst>
            </p:cNvPr>
            <p:cNvSpPr/>
            <p:nvPr/>
          </p:nvSpPr>
          <p:spPr>
            <a:xfrm>
              <a:off x="121658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9" name="Vrije vorm: vorm 268">
              <a:extLst>
                <a:ext uri="{FF2B5EF4-FFF2-40B4-BE49-F238E27FC236}">
                  <a16:creationId xmlns:a16="http://schemas.microsoft.com/office/drawing/2014/main" id="{080BDC9C-CAAF-419E-A180-50937D37C30B}"/>
                </a:ext>
              </a:extLst>
            </p:cNvPr>
            <p:cNvSpPr/>
            <p:nvPr/>
          </p:nvSpPr>
          <p:spPr>
            <a:xfrm>
              <a:off x="121658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0" name="Vrije vorm: vorm 269">
              <a:extLst>
                <a:ext uri="{FF2B5EF4-FFF2-40B4-BE49-F238E27FC236}">
                  <a16:creationId xmlns:a16="http://schemas.microsoft.com/office/drawing/2014/main" id="{614D0A52-7F45-45F6-91A1-2D61A3506347}"/>
                </a:ext>
              </a:extLst>
            </p:cNvPr>
            <p:cNvSpPr/>
            <p:nvPr/>
          </p:nvSpPr>
          <p:spPr>
            <a:xfrm>
              <a:off x="121658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1" name="Vrije vorm: vorm 270">
              <a:extLst>
                <a:ext uri="{FF2B5EF4-FFF2-40B4-BE49-F238E27FC236}">
                  <a16:creationId xmlns:a16="http://schemas.microsoft.com/office/drawing/2014/main" id="{D22BC105-797F-425A-9CAF-2622037CD94E}"/>
                </a:ext>
              </a:extLst>
            </p:cNvPr>
            <p:cNvSpPr/>
            <p:nvPr/>
          </p:nvSpPr>
          <p:spPr>
            <a:xfrm>
              <a:off x="121658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2" name="Vrije vorm: vorm 271">
              <a:extLst>
                <a:ext uri="{FF2B5EF4-FFF2-40B4-BE49-F238E27FC236}">
                  <a16:creationId xmlns:a16="http://schemas.microsoft.com/office/drawing/2014/main" id="{1804B6FC-AD3C-433B-ABFC-122C7F1A50B1}"/>
                </a:ext>
              </a:extLst>
            </p:cNvPr>
            <p:cNvSpPr/>
            <p:nvPr/>
          </p:nvSpPr>
          <p:spPr>
            <a:xfrm>
              <a:off x="121658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3" name="Vrije vorm: vorm 272">
              <a:extLst>
                <a:ext uri="{FF2B5EF4-FFF2-40B4-BE49-F238E27FC236}">
                  <a16:creationId xmlns:a16="http://schemas.microsoft.com/office/drawing/2014/main" id="{87910B5A-D3F0-400D-8C8F-B197C2E0315B}"/>
                </a:ext>
              </a:extLst>
            </p:cNvPr>
            <p:cNvSpPr/>
            <p:nvPr/>
          </p:nvSpPr>
          <p:spPr>
            <a:xfrm>
              <a:off x="121658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4" name="Vrije vorm: vorm 273">
              <a:extLst>
                <a:ext uri="{FF2B5EF4-FFF2-40B4-BE49-F238E27FC236}">
                  <a16:creationId xmlns:a16="http://schemas.microsoft.com/office/drawing/2014/main" id="{11C2B0BB-92CF-4850-AC2A-DAD9F53565B0}"/>
                </a:ext>
              </a:extLst>
            </p:cNvPr>
            <p:cNvSpPr/>
            <p:nvPr/>
          </p:nvSpPr>
          <p:spPr>
            <a:xfrm>
              <a:off x="121658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5" name="Vrije vorm: vorm 274">
              <a:extLst>
                <a:ext uri="{FF2B5EF4-FFF2-40B4-BE49-F238E27FC236}">
                  <a16:creationId xmlns:a16="http://schemas.microsoft.com/office/drawing/2014/main" id="{D95FEFB3-6BBF-4F88-AEC1-2C039BF40197}"/>
                </a:ext>
              </a:extLst>
            </p:cNvPr>
            <p:cNvSpPr/>
            <p:nvPr/>
          </p:nvSpPr>
          <p:spPr>
            <a:xfrm>
              <a:off x="121658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6" name="Vrije vorm: vorm 275">
              <a:extLst>
                <a:ext uri="{FF2B5EF4-FFF2-40B4-BE49-F238E27FC236}">
                  <a16:creationId xmlns:a16="http://schemas.microsoft.com/office/drawing/2014/main" id="{8B5243DF-2F27-4383-B5B1-AC6B3AEE3D8D}"/>
                </a:ext>
              </a:extLst>
            </p:cNvPr>
            <p:cNvSpPr/>
            <p:nvPr/>
          </p:nvSpPr>
          <p:spPr>
            <a:xfrm>
              <a:off x="121658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7" name="Vrije vorm: vorm 276">
              <a:extLst>
                <a:ext uri="{FF2B5EF4-FFF2-40B4-BE49-F238E27FC236}">
                  <a16:creationId xmlns:a16="http://schemas.microsoft.com/office/drawing/2014/main" id="{548C792A-C349-49EA-A56D-5FD40D9BDA4B}"/>
                </a:ext>
              </a:extLst>
            </p:cNvPr>
            <p:cNvSpPr/>
            <p:nvPr/>
          </p:nvSpPr>
          <p:spPr>
            <a:xfrm>
              <a:off x="121658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8" name="Vrije vorm: vorm 277">
              <a:extLst>
                <a:ext uri="{FF2B5EF4-FFF2-40B4-BE49-F238E27FC236}">
                  <a16:creationId xmlns:a16="http://schemas.microsoft.com/office/drawing/2014/main" id="{A879EFCB-22CB-4E1F-ADFB-B60FAB9EE839}"/>
                </a:ext>
              </a:extLst>
            </p:cNvPr>
            <p:cNvSpPr/>
            <p:nvPr/>
          </p:nvSpPr>
          <p:spPr>
            <a:xfrm>
              <a:off x="135564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9" name="Vrije vorm: vorm 278">
              <a:extLst>
                <a:ext uri="{FF2B5EF4-FFF2-40B4-BE49-F238E27FC236}">
                  <a16:creationId xmlns:a16="http://schemas.microsoft.com/office/drawing/2014/main" id="{DEEEEDD9-0D85-47C2-BCCC-3C4EE2B0E771}"/>
                </a:ext>
              </a:extLst>
            </p:cNvPr>
            <p:cNvSpPr/>
            <p:nvPr/>
          </p:nvSpPr>
          <p:spPr>
            <a:xfrm>
              <a:off x="135564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0" name="Vrije vorm: vorm 279">
              <a:extLst>
                <a:ext uri="{FF2B5EF4-FFF2-40B4-BE49-F238E27FC236}">
                  <a16:creationId xmlns:a16="http://schemas.microsoft.com/office/drawing/2014/main" id="{84DB55BE-4CCF-4D52-9478-755AA7EC98C1}"/>
                </a:ext>
              </a:extLst>
            </p:cNvPr>
            <p:cNvSpPr/>
            <p:nvPr/>
          </p:nvSpPr>
          <p:spPr>
            <a:xfrm>
              <a:off x="135564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1" name="Vrije vorm: vorm 280">
              <a:extLst>
                <a:ext uri="{FF2B5EF4-FFF2-40B4-BE49-F238E27FC236}">
                  <a16:creationId xmlns:a16="http://schemas.microsoft.com/office/drawing/2014/main" id="{AF2D2390-9B86-4896-9EA7-9612FB85711E}"/>
                </a:ext>
              </a:extLst>
            </p:cNvPr>
            <p:cNvSpPr/>
            <p:nvPr/>
          </p:nvSpPr>
          <p:spPr>
            <a:xfrm>
              <a:off x="135564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2" name="Vrije vorm: vorm 281">
              <a:extLst>
                <a:ext uri="{FF2B5EF4-FFF2-40B4-BE49-F238E27FC236}">
                  <a16:creationId xmlns:a16="http://schemas.microsoft.com/office/drawing/2014/main" id="{4C0E7423-BF43-4725-980A-34FA014FA767}"/>
                </a:ext>
              </a:extLst>
            </p:cNvPr>
            <p:cNvSpPr/>
            <p:nvPr/>
          </p:nvSpPr>
          <p:spPr>
            <a:xfrm>
              <a:off x="135564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3" name="Vrije vorm: vorm 282">
              <a:extLst>
                <a:ext uri="{FF2B5EF4-FFF2-40B4-BE49-F238E27FC236}">
                  <a16:creationId xmlns:a16="http://schemas.microsoft.com/office/drawing/2014/main" id="{71966838-9EB8-47F9-AB63-3DAC5496CFFD}"/>
                </a:ext>
              </a:extLst>
            </p:cNvPr>
            <p:cNvSpPr/>
            <p:nvPr/>
          </p:nvSpPr>
          <p:spPr>
            <a:xfrm>
              <a:off x="135564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4" name="Vrije vorm: vorm 283">
              <a:extLst>
                <a:ext uri="{FF2B5EF4-FFF2-40B4-BE49-F238E27FC236}">
                  <a16:creationId xmlns:a16="http://schemas.microsoft.com/office/drawing/2014/main" id="{6AB90869-2B00-4821-B200-44A5D5F5C40E}"/>
                </a:ext>
              </a:extLst>
            </p:cNvPr>
            <p:cNvSpPr/>
            <p:nvPr/>
          </p:nvSpPr>
          <p:spPr>
            <a:xfrm>
              <a:off x="135564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5" name="Vrije vorm: vorm 284">
              <a:extLst>
                <a:ext uri="{FF2B5EF4-FFF2-40B4-BE49-F238E27FC236}">
                  <a16:creationId xmlns:a16="http://schemas.microsoft.com/office/drawing/2014/main" id="{30B4F58A-33DA-46AC-B0C1-520F115FE70D}"/>
                </a:ext>
              </a:extLst>
            </p:cNvPr>
            <p:cNvSpPr/>
            <p:nvPr/>
          </p:nvSpPr>
          <p:spPr>
            <a:xfrm>
              <a:off x="135564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6" name="Vrije vorm: vorm 285">
              <a:extLst>
                <a:ext uri="{FF2B5EF4-FFF2-40B4-BE49-F238E27FC236}">
                  <a16:creationId xmlns:a16="http://schemas.microsoft.com/office/drawing/2014/main" id="{88A4FB4B-8224-44D2-A337-154B8A71A1E5}"/>
                </a:ext>
              </a:extLst>
            </p:cNvPr>
            <p:cNvSpPr/>
            <p:nvPr/>
          </p:nvSpPr>
          <p:spPr>
            <a:xfrm>
              <a:off x="135564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7" name="Vrije vorm: vorm 286">
              <a:extLst>
                <a:ext uri="{FF2B5EF4-FFF2-40B4-BE49-F238E27FC236}">
                  <a16:creationId xmlns:a16="http://schemas.microsoft.com/office/drawing/2014/main" id="{04172D06-37CB-4AD6-B377-F54981178485}"/>
                </a:ext>
              </a:extLst>
            </p:cNvPr>
            <p:cNvSpPr/>
            <p:nvPr/>
          </p:nvSpPr>
          <p:spPr>
            <a:xfrm>
              <a:off x="135564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8" name="Vrije vorm: vorm 287">
              <a:extLst>
                <a:ext uri="{FF2B5EF4-FFF2-40B4-BE49-F238E27FC236}">
                  <a16:creationId xmlns:a16="http://schemas.microsoft.com/office/drawing/2014/main" id="{CD898590-9A56-48D1-83CE-790914020D3F}"/>
                </a:ext>
              </a:extLst>
            </p:cNvPr>
            <p:cNvSpPr/>
            <p:nvPr/>
          </p:nvSpPr>
          <p:spPr>
            <a:xfrm>
              <a:off x="135564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9" name="Vrije vorm: vorm 288">
              <a:extLst>
                <a:ext uri="{FF2B5EF4-FFF2-40B4-BE49-F238E27FC236}">
                  <a16:creationId xmlns:a16="http://schemas.microsoft.com/office/drawing/2014/main" id="{83B32B6C-144A-4AF2-9C19-F2110782CDC5}"/>
                </a:ext>
              </a:extLst>
            </p:cNvPr>
            <p:cNvSpPr/>
            <p:nvPr/>
          </p:nvSpPr>
          <p:spPr>
            <a:xfrm>
              <a:off x="135564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0" name="Vrije vorm: vorm 289">
              <a:extLst>
                <a:ext uri="{FF2B5EF4-FFF2-40B4-BE49-F238E27FC236}">
                  <a16:creationId xmlns:a16="http://schemas.microsoft.com/office/drawing/2014/main" id="{0949DD4B-4317-4669-BE85-9057F5C61DAC}"/>
                </a:ext>
              </a:extLst>
            </p:cNvPr>
            <p:cNvSpPr/>
            <p:nvPr/>
          </p:nvSpPr>
          <p:spPr>
            <a:xfrm>
              <a:off x="149471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1" name="Vrije vorm: vorm 290">
              <a:extLst>
                <a:ext uri="{FF2B5EF4-FFF2-40B4-BE49-F238E27FC236}">
                  <a16:creationId xmlns:a16="http://schemas.microsoft.com/office/drawing/2014/main" id="{91C36D88-0E9E-4B86-B70B-112F890140AE}"/>
                </a:ext>
              </a:extLst>
            </p:cNvPr>
            <p:cNvSpPr/>
            <p:nvPr/>
          </p:nvSpPr>
          <p:spPr>
            <a:xfrm>
              <a:off x="149471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2" name="Vrije vorm: vorm 291">
              <a:extLst>
                <a:ext uri="{FF2B5EF4-FFF2-40B4-BE49-F238E27FC236}">
                  <a16:creationId xmlns:a16="http://schemas.microsoft.com/office/drawing/2014/main" id="{493A8652-94EC-44F5-8832-0E5B52078664}"/>
                </a:ext>
              </a:extLst>
            </p:cNvPr>
            <p:cNvSpPr/>
            <p:nvPr/>
          </p:nvSpPr>
          <p:spPr>
            <a:xfrm>
              <a:off x="149471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3" name="Vrije vorm: vorm 292">
              <a:extLst>
                <a:ext uri="{FF2B5EF4-FFF2-40B4-BE49-F238E27FC236}">
                  <a16:creationId xmlns:a16="http://schemas.microsoft.com/office/drawing/2014/main" id="{0775AFEE-9B42-4F99-94B5-5967161B6914}"/>
                </a:ext>
              </a:extLst>
            </p:cNvPr>
            <p:cNvSpPr/>
            <p:nvPr/>
          </p:nvSpPr>
          <p:spPr>
            <a:xfrm>
              <a:off x="149471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4" name="Vrije vorm: vorm 293">
              <a:extLst>
                <a:ext uri="{FF2B5EF4-FFF2-40B4-BE49-F238E27FC236}">
                  <a16:creationId xmlns:a16="http://schemas.microsoft.com/office/drawing/2014/main" id="{74130020-E86E-44F2-942D-581737FC0148}"/>
                </a:ext>
              </a:extLst>
            </p:cNvPr>
            <p:cNvSpPr/>
            <p:nvPr/>
          </p:nvSpPr>
          <p:spPr>
            <a:xfrm>
              <a:off x="149471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5" name="Vrije vorm: vorm 294">
              <a:extLst>
                <a:ext uri="{FF2B5EF4-FFF2-40B4-BE49-F238E27FC236}">
                  <a16:creationId xmlns:a16="http://schemas.microsoft.com/office/drawing/2014/main" id="{7CE82AFB-AE7D-49D8-B23D-F0816063C2FF}"/>
                </a:ext>
              </a:extLst>
            </p:cNvPr>
            <p:cNvSpPr/>
            <p:nvPr/>
          </p:nvSpPr>
          <p:spPr>
            <a:xfrm>
              <a:off x="149471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6" name="Vrije vorm: vorm 295">
              <a:extLst>
                <a:ext uri="{FF2B5EF4-FFF2-40B4-BE49-F238E27FC236}">
                  <a16:creationId xmlns:a16="http://schemas.microsoft.com/office/drawing/2014/main" id="{D0DF6A50-1F7E-409C-B554-2D46D99BE9FF}"/>
                </a:ext>
              </a:extLst>
            </p:cNvPr>
            <p:cNvSpPr/>
            <p:nvPr/>
          </p:nvSpPr>
          <p:spPr>
            <a:xfrm>
              <a:off x="149471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7" name="Vrije vorm: vorm 296">
              <a:extLst>
                <a:ext uri="{FF2B5EF4-FFF2-40B4-BE49-F238E27FC236}">
                  <a16:creationId xmlns:a16="http://schemas.microsoft.com/office/drawing/2014/main" id="{27CC0782-9D09-4503-B890-52ADCF1FF117}"/>
                </a:ext>
              </a:extLst>
            </p:cNvPr>
            <p:cNvSpPr/>
            <p:nvPr/>
          </p:nvSpPr>
          <p:spPr>
            <a:xfrm>
              <a:off x="149471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8" name="Vrije vorm: vorm 297">
              <a:extLst>
                <a:ext uri="{FF2B5EF4-FFF2-40B4-BE49-F238E27FC236}">
                  <a16:creationId xmlns:a16="http://schemas.microsoft.com/office/drawing/2014/main" id="{38057788-17E8-4311-B8BA-7B3427BE1535}"/>
                </a:ext>
              </a:extLst>
            </p:cNvPr>
            <p:cNvSpPr/>
            <p:nvPr/>
          </p:nvSpPr>
          <p:spPr>
            <a:xfrm>
              <a:off x="149471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9" name="Vrije vorm: vorm 298">
              <a:extLst>
                <a:ext uri="{FF2B5EF4-FFF2-40B4-BE49-F238E27FC236}">
                  <a16:creationId xmlns:a16="http://schemas.microsoft.com/office/drawing/2014/main" id="{2F09411C-C36C-4181-9924-5337E3B5AADA}"/>
                </a:ext>
              </a:extLst>
            </p:cNvPr>
            <p:cNvSpPr/>
            <p:nvPr/>
          </p:nvSpPr>
          <p:spPr>
            <a:xfrm>
              <a:off x="149471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0" name="Vrije vorm: vorm 299">
              <a:extLst>
                <a:ext uri="{FF2B5EF4-FFF2-40B4-BE49-F238E27FC236}">
                  <a16:creationId xmlns:a16="http://schemas.microsoft.com/office/drawing/2014/main" id="{FF54E9C0-3B3E-40B8-AA75-C9F0CBE9017C}"/>
                </a:ext>
              </a:extLst>
            </p:cNvPr>
            <p:cNvSpPr/>
            <p:nvPr/>
          </p:nvSpPr>
          <p:spPr>
            <a:xfrm>
              <a:off x="149471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1" name="Vrije vorm: vorm 300">
              <a:extLst>
                <a:ext uri="{FF2B5EF4-FFF2-40B4-BE49-F238E27FC236}">
                  <a16:creationId xmlns:a16="http://schemas.microsoft.com/office/drawing/2014/main" id="{4F1990F5-C890-43BE-8EAA-2B4919084C48}"/>
                </a:ext>
              </a:extLst>
            </p:cNvPr>
            <p:cNvSpPr/>
            <p:nvPr/>
          </p:nvSpPr>
          <p:spPr>
            <a:xfrm>
              <a:off x="149471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2" name="Vrije vorm: vorm 301">
              <a:extLst>
                <a:ext uri="{FF2B5EF4-FFF2-40B4-BE49-F238E27FC236}">
                  <a16:creationId xmlns:a16="http://schemas.microsoft.com/office/drawing/2014/main" id="{B0BB263B-B6E9-4194-BC3B-8E01BA8010ED}"/>
                </a:ext>
              </a:extLst>
            </p:cNvPr>
            <p:cNvSpPr/>
            <p:nvPr/>
          </p:nvSpPr>
          <p:spPr>
            <a:xfrm>
              <a:off x="163377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3" name="Vrije vorm: vorm 302">
              <a:extLst>
                <a:ext uri="{FF2B5EF4-FFF2-40B4-BE49-F238E27FC236}">
                  <a16:creationId xmlns:a16="http://schemas.microsoft.com/office/drawing/2014/main" id="{6EB579CC-67F4-4BF2-B7CA-8CF45EFEF164}"/>
                </a:ext>
              </a:extLst>
            </p:cNvPr>
            <p:cNvSpPr/>
            <p:nvPr/>
          </p:nvSpPr>
          <p:spPr>
            <a:xfrm>
              <a:off x="163377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4" name="Vrije vorm: vorm 303">
              <a:extLst>
                <a:ext uri="{FF2B5EF4-FFF2-40B4-BE49-F238E27FC236}">
                  <a16:creationId xmlns:a16="http://schemas.microsoft.com/office/drawing/2014/main" id="{768C3711-5C73-4CAD-A09B-8AD8D504CF6A}"/>
                </a:ext>
              </a:extLst>
            </p:cNvPr>
            <p:cNvSpPr/>
            <p:nvPr/>
          </p:nvSpPr>
          <p:spPr>
            <a:xfrm>
              <a:off x="163377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5" name="Vrije vorm: vorm 304">
              <a:extLst>
                <a:ext uri="{FF2B5EF4-FFF2-40B4-BE49-F238E27FC236}">
                  <a16:creationId xmlns:a16="http://schemas.microsoft.com/office/drawing/2014/main" id="{67BC1828-8DA8-46DC-A197-48196280F354}"/>
                </a:ext>
              </a:extLst>
            </p:cNvPr>
            <p:cNvSpPr/>
            <p:nvPr/>
          </p:nvSpPr>
          <p:spPr>
            <a:xfrm>
              <a:off x="163377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6" name="Vrije vorm: vorm 305">
              <a:extLst>
                <a:ext uri="{FF2B5EF4-FFF2-40B4-BE49-F238E27FC236}">
                  <a16:creationId xmlns:a16="http://schemas.microsoft.com/office/drawing/2014/main" id="{CFAD1716-2C85-40CD-8FD3-69A735B88467}"/>
                </a:ext>
              </a:extLst>
            </p:cNvPr>
            <p:cNvSpPr/>
            <p:nvPr/>
          </p:nvSpPr>
          <p:spPr>
            <a:xfrm>
              <a:off x="163377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7" name="Vrije vorm: vorm 306">
              <a:extLst>
                <a:ext uri="{FF2B5EF4-FFF2-40B4-BE49-F238E27FC236}">
                  <a16:creationId xmlns:a16="http://schemas.microsoft.com/office/drawing/2014/main" id="{E65EAAB6-E979-4D23-8011-C11F6740C397}"/>
                </a:ext>
              </a:extLst>
            </p:cNvPr>
            <p:cNvSpPr/>
            <p:nvPr/>
          </p:nvSpPr>
          <p:spPr>
            <a:xfrm>
              <a:off x="163377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8" name="Vrije vorm: vorm 307">
              <a:extLst>
                <a:ext uri="{FF2B5EF4-FFF2-40B4-BE49-F238E27FC236}">
                  <a16:creationId xmlns:a16="http://schemas.microsoft.com/office/drawing/2014/main" id="{DBAE8A15-9EE2-45A3-B633-3E8C2310F4C2}"/>
                </a:ext>
              </a:extLst>
            </p:cNvPr>
            <p:cNvSpPr/>
            <p:nvPr/>
          </p:nvSpPr>
          <p:spPr>
            <a:xfrm>
              <a:off x="163377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9" name="Vrije vorm: vorm 308">
              <a:extLst>
                <a:ext uri="{FF2B5EF4-FFF2-40B4-BE49-F238E27FC236}">
                  <a16:creationId xmlns:a16="http://schemas.microsoft.com/office/drawing/2014/main" id="{D753326B-8874-4E7C-AA7E-A545A47E3574}"/>
                </a:ext>
              </a:extLst>
            </p:cNvPr>
            <p:cNvSpPr/>
            <p:nvPr/>
          </p:nvSpPr>
          <p:spPr>
            <a:xfrm>
              <a:off x="163377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0" name="Vrije vorm: vorm 309">
              <a:extLst>
                <a:ext uri="{FF2B5EF4-FFF2-40B4-BE49-F238E27FC236}">
                  <a16:creationId xmlns:a16="http://schemas.microsoft.com/office/drawing/2014/main" id="{5DDD3B5E-6A57-497A-B6F4-B63BF165269B}"/>
                </a:ext>
              </a:extLst>
            </p:cNvPr>
            <p:cNvSpPr/>
            <p:nvPr/>
          </p:nvSpPr>
          <p:spPr>
            <a:xfrm>
              <a:off x="163377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1" name="Vrije vorm: vorm 310">
              <a:extLst>
                <a:ext uri="{FF2B5EF4-FFF2-40B4-BE49-F238E27FC236}">
                  <a16:creationId xmlns:a16="http://schemas.microsoft.com/office/drawing/2014/main" id="{3D08178D-F7D5-4D3A-9450-60366D69715B}"/>
                </a:ext>
              </a:extLst>
            </p:cNvPr>
            <p:cNvSpPr/>
            <p:nvPr/>
          </p:nvSpPr>
          <p:spPr>
            <a:xfrm>
              <a:off x="163377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2" name="Vrije vorm: vorm 311">
              <a:extLst>
                <a:ext uri="{FF2B5EF4-FFF2-40B4-BE49-F238E27FC236}">
                  <a16:creationId xmlns:a16="http://schemas.microsoft.com/office/drawing/2014/main" id="{EBF44C3E-9D51-4C63-B82B-3F96ADEDB96B}"/>
                </a:ext>
              </a:extLst>
            </p:cNvPr>
            <p:cNvSpPr/>
            <p:nvPr/>
          </p:nvSpPr>
          <p:spPr>
            <a:xfrm>
              <a:off x="163377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3" name="Vrije vorm: vorm 312">
              <a:extLst>
                <a:ext uri="{FF2B5EF4-FFF2-40B4-BE49-F238E27FC236}">
                  <a16:creationId xmlns:a16="http://schemas.microsoft.com/office/drawing/2014/main" id="{6BFC47CB-5B02-4DAB-A17E-F94EA310D04E}"/>
                </a:ext>
              </a:extLst>
            </p:cNvPr>
            <p:cNvSpPr/>
            <p:nvPr/>
          </p:nvSpPr>
          <p:spPr>
            <a:xfrm>
              <a:off x="163377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4" name="Vrije vorm: vorm 313">
              <a:extLst>
                <a:ext uri="{FF2B5EF4-FFF2-40B4-BE49-F238E27FC236}">
                  <a16:creationId xmlns:a16="http://schemas.microsoft.com/office/drawing/2014/main" id="{F19208B1-17AB-43B4-B0AD-E5828CAFAFB9}"/>
                </a:ext>
              </a:extLst>
            </p:cNvPr>
            <p:cNvSpPr/>
            <p:nvPr/>
          </p:nvSpPr>
          <p:spPr>
            <a:xfrm>
              <a:off x="-7144" y="9289256"/>
              <a:ext cx="17621250" cy="561975"/>
            </a:xfrm>
            <a:custGeom>
              <a:avLst/>
              <a:gdLst>
                <a:gd name="connsiteX0" fmla="*/ 7144 w 17621250"/>
                <a:gd name="connsiteY0" fmla="*/ 7144 h 561975"/>
                <a:gd name="connsiteX1" fmla="*/ 17618868 w 17621250"/>
                <a:gd name="connsiteY1" fmla="*/ 7144 h 561975"/>
                <a:gd name="connsiteX2" fmla="*/ 17618868 w 17621250"/>
                <a:gd name="connsiteY2" fmla="*/ 559594 h 561975"/>
                <a:gd name="connsiteX3" fmla="*/ 7144 w 176212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7621250" h="561975">
                  <a:moveTo>
                    <a:pt x="7144" y="7144"/>
                  </a:moveTo>
                  <a:lnTo>
                    <a:pt x="17618868" y="7144"/>
                  </a:lnTo>
                  <a:lnTo>
                    <a:pt x="17618868"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grpSp>
      <p:pic>
        <p:nvPicPr>
          <p:cNvPr id="315" name="Afbeelding 314">
            <a:extLst>
              <a:ext uri="{FF2B5EF4-FFF2-40B4-BE49-F238E27FC236}">
                <a16:creationId xmlns:a16="http://schemas.microsoft.com/office/drawing/2014/main" id="{3BF46849-40DA-4360-9135-DC7B3200D2D2}"/>
              </a:ext>
            </a:extLst>
          </p:cNvPr>
          <p:cNvPicPr>
            <a:picLocks noChangeAspect="1"/>
          </p:cNvPicPr>
          <p:nvPr userDrawn="1"/>
        </p:nvPicPr>
        <p:blipFill>
          <a:blip r:embed="rId28">
            <a:extLst>
              <a:ext uri="{28A0092B-C50C-407E-A947-70E740481C1C}">
                <a14:useLocalDpi xmlns:a14="http://schemas.microsoft.com/office/drawing/2010/main" val="0"/>
              </a:ext>
            </a:extLst>
          </a:blip>
          <a:stretch>
            <a:fillRect/>
          </a:stretch>
        </p:blipFill>
        <p:spPr>
          <a:xfrm>
            <a:off x="15988887" y="9145588"/>
            <a:ext cx="1841761" cy="943903"/>
          </a:xfrm>
          <a:prstGeom prst="rect">
            <a:avLst/>
          </a:prstGeom>
        </p:spPr>
      </p:pic>
    </p:spTree>
    <p:extLst>
      <p:ext uri="{BB962C8B-B14F-4D97-AF65-F5344CB8AC3E}">
        <p14:creationId xmlns:p14="http://schemas.microsoft.com/office/powerpoint/2010/main" val="2587856834"/>
      </p:ext>
    </p:extLst>
  </p:cSld>
  <p:clrMap bg1="lt1" tx1="dk1" bg2="lt2" tx2="dk2" accent1="accent1" accent2="accent2" accent3="accent3" accent4="accent4" accent5="accent5" accent6="accent6" hlink="hlink" folHlink="folHlink"/>
  <p:sldLayoutIdLst>
    <p:sldLayoutId id="2147483707" r:id="rId1"/>
    <p:sldLayoutId id="2147483673" r:id="rId2"/>
    <p:sldLayoutId id="2147483686" r:id="rId3"/>
    <p:sldLayoutId id="2147483708" r:id="rId4"/>
    <p:sldLayoutId id="2147483709" r:id="rId5"/>
    <p:sldLayoutId id="2147483684" r:id="rId6"/>
    <p:sldLayoutId id="2147483696" r:id="rId7"/>
    <p:sldLayoutId id="2147483688" r:id="rId8"/>
    <p:sldLayoutId id="2147483706" r:id="rId9"/>
    <p:sldLayoutId id="2147483697" r:id="rId10"/>
    <p:sldLayoutId id="2147483703" r:id="rId11"/>
    <p:sldLayoutId id="2147483687" r:id="rId12"/>
    <p:sldLayoutId id="2147483702" r:id="rId13"/>
    <p:sldLayoutId id="2147483693" r:id="rId14"/>
    <p:sldLayoutId id="2147483705" r:id="rId15"/>
    <p:sldLayoutId id="2147483698" r:id="rId16"/>
    <p:sldLayoutId id="2147483694" r:id="rId17"/>
    <p:sldLayoutId id="2147483699" r:id="rId18"/>
    <p:sldLayoutId id="2147483695" r:id="rId19"/>
    <p:sldLayoutId id="2147483700" r:id="rId20"/>
    <p:sldLayoutId id="2147483691" r:id="rId21"/>
    <p:sldLayoutId id="2147483704" r:id="rId22"/>
    <p:sldLayoutId id="2147483689" r:id="rId23"/>
    <p:sldLayoutId id="2147483692" r:id="rId24"/>
    <p:sldLayoutId id="2147483685" r:id="rId25"/>
    <p:sldLayoutId id="2147483764" r:id="rId26"/>
  </p:sldLayoutIdLst>
  <p:hf hdr="0"/>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36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60" userDrawn="1">
          <p15:clr>
            <a:srgbClr val="5ACBF0"/>
          </p15:clr>
        </p15:guide>
        <p15:guide id="2" pos="11094" userDrawn="1">
          <p15:clr>
            <a:srgbClr val="5ACBF0"/>
          </p15:clr>
        </p15:guide>
        <p15:guide id="3" pos="5877" userDrawn="1">
          <p15:clr>
            <a:srgbClr val="5ACBF0"/>
          </p15:clr>
        </p15:guide>
        <p15:guide id="4" orient="horz" pos="1475" userDrawn="1">
          <p15:clr>
            <a:srgbClr val="5ACBF0"/>
          </p15:clr>
        </p15:guide>
        <p15:guide id="5" orient="horz" pos="5327" userDrawn="1">
          <p15:clr>
            <a:srgbClr val="5ACBF0"/>
          </p15:clr>
        </p15:guide>
        <p15:guide id="6" orient="horz" pos="5765" userDrawn="1">
          <p15:clr>
            <a:srgbClr val="5ACBF0"/>
          </p15:clr>
        </p15:guide>
        <p15:guide id="7" orient="horz" pos="1037" userDrawn="1">
          <p15:clr>
            <a:srgbClr val="5ACBF0"/>
          </p15:clr>
        </p15:guide>
        <p15:guide id="8" orient="horz" pos="3392"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16" name="balk onderaan">
            <a:extLst>
              <a:ext uri="{FF2B5EF4-FFF2-40B4-BE49-F238E27FC236}">
                <a16:creationId xmlns:a16="http://schemas.microsoft.com/office/drawing/2014/main" id="{FDF2FF41-9D14-4CCF-A57E-BD51DB27A649}"/>
              </a:ext>
            </a:extLst>
          </p:cNvPr>
          <p:cNvSpPr/>
          <p:nvPr userDrawn="1"/>
        </p:nvSpPr>
        <p:spPr>
          <a:xfrm>
            <a:off x="-7144" y="9305925"/>
            <a:ext cx="15988888" cy="548480"/>
          </a:xfrm>
          <a:custGeom>
            <a:avLst/>
            <a:gdLst>
              <a:gd name="connsiteX0" fmla="*/ 0 w 15948660"/>
              <a:gd name="connsiteY0" fmla="*/ 0 h 547688"/>
              <a:gd name="connsiteX1" fmla="*/ 15948660 w 15948660"/>
              <a:gd name="connsiteY1" fmla="*/ 0 h 547688"/>
              <a:gd name="connsiteX2" fmla="*/ 15948660 w 15948660"/>
              <a:gd name="connsiteY2" fmla="*/ 547688 h 547688"/>
              <a:gd name="connsiteX3" fmla="*/ 0 w 15948660"/>
              <a:gd name="connsiteY3" fmla="*/ 547688 h 547688"/>
              <a:gd name="connsiteX4" fmla="*/ 0 w 15948660"/>
              <a:gd name="connsiteY4" fmla="*/ 0 h 547688"/>
              <a:gd name="connsiteX0" fmla="*/ 0 w 15948660"/>
              <a:gd name="connsiteY0" fmla="*/ 0 h 547688"/>
              <a:gd name="connsiteX1" fmla="*/ 15948660 w 15948660"/>
              <a:gd name="connsiteY1" fmla="*/ 0 h 547688"/>
              <a:gd name="connsiteX2" fmla="*/ 15946734 w 15948660"/>
              <a:gd name="connsiteY2" fmla="*/ 165212 h 547688"/>
              <a:gd name="connsiteX3" fmla="*/ 15948660 w 15948660"/>
              <a:gd name="connsiteY3" fmla="*/ 547688 h 547688"/>
              <a:gd name="connsiteX4" fmla="*/ 0 w 15948660"/>
              <a:gd name="connsiteY4" fmla="*/ 547688 h 547688"/>
              <a:gd name="connsiteX5" fmla="*/ 0 w 15948660"/>
              <a:gd name="connsiteY5" fmla="*/ 0 h 547688"/>
              <a:gd name="connsiteX0" fmla="*/ 0 w 16140165"/>
              <a:gd name="connsiteY0" fmla="*/ 0 h 547688"/>
              <a:gd name="connsiteX1" fmla="*/ 15948660 w 16140165"/>
              <a:gd name="connsiteY1" fmla="*/ 0 h 547688"/>
              <a:gd name="connsiteX2" fmla="*/ 16140165 w 16140165"/>
              <a:gd name="connsiteY2" fmla="*/ 1926 h 547688"/>
              <a:gd name="connsiteX3" fmla="*/ 15948660 w 16140165"/>
              <a:gd name="connsiteY3" fmla="*/ 547688 h 547688"/>
              <a:gd name="connsiteX4" fmla="*/ 0 w 16140165"/>
              <a:gd name="connsiteY4" fmla="*/ 547688 h 547688"/>
              <a:gd name="connsiteX5" fmla="*/ 0 w 16140165"/>
              <a:gd name="connsiteY5" fmla="*/ 0 h 547688"/>
              <a:gd name="connsiteX0" fmla="*/ 0 w 16097459"/>
              <a:gd name="connsiteY0" fmla="*/ 0 h 547688"/>
              <a:gd name="connsiteX1" fmla="*/ 15948660 w 16097459"/>
              <a:gd name="connsiteY1" fmla="*/ 0 h 547688"/>
              <a:gd name="connsiteX2" fmla="*/ 16097459 w 16097459"/>
              <a:gd name="connsiteY2" fmla="*/ 122506 h 547688"/>
              <a:gd name="connsiteX3" fmla="*/ 15948660 w 16097459"/>
              <a:gd name="connsiteY3" fmla="*/ 547688 h 547688"/>
              <a:gd name="connsiteX4" fmla="*/ 0 w 16097459"/>
              <a:gd name="connsiteY4" fmla="*/ 547688 h 547688"/>
              <a:gd name="connsiteX5" fmla="*/ 0 w 16097459"/>
              <a:gd name="connsiteY5" fmla="*/ 0 h 547688"/>
              <a:gd name="connsiteX0" fmla="*/ 0 w 16135140"/>
              <a:gd name="connsiteY0" fmla="*/ 586 h 548274"/>
              <a:gd name="connsiteX1" fmla="*/ 15948660 w 16135140"/>
              <a:gd name="connsiteY1" fmla="*/ 586 h 548274"/>
              <a:gd name="connsiteX2" fmla="*/ 16135140 w 16135140"/>
              <a:gd name="connsiteY2" fmla="*/ 0 h 548274"/>
              <a:gd name="connsiteX3" fmla="*/ 15948660 w 16135140"/>
              <a:gd name="connsiteY3" fmla="*/ 548274 h 548274"/>
              <a:gd name="connsiteX4" fmla="*/ 0 w 16135140"/>
              <a:gd name="connsiteY4" fmla="*/ 548274 h 548274"/>
              <a:gd name="connsiteX5" fmla="*/ 0 w 16135140"/>
              <a:gd name="connsiteY5" fmla="*/ 586 h 548274"/>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0 w 16135140"/>
              <a:gd name="connsiteY5" fmla="*/ 548480 h 548480"/>
              <a:gd name="connsiteX6" fmla="*/ 0 w 16135140"/>
              <a:gd name="connsiteY6" fmla="*/ 792 h 548480"/>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7" fmla="*/ 0 w 16135140"/>
              <a:gd name="connsiteY7" fmla="*/ 792 h 548480"/>
              <a:gd name="connsiteX0" fmla="*/ 0 w 16135140"/>
              <a:gd name="connsiteY0" fmla="*/ 548480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0" fmla="*/ 0 w 15988888"/>
              <a:gd name="connsiteY0" fmla="*/ 547688 h 548480"/>
              <a:gd name="connsiteX1" fmla="*/ 2381 w 15988888"/>
              <a:gd name="connsiteY1" fmla="*/ 0 h 548480"/>
              <a:gd name="connsiteX2" fmla="*/ 15802408 w 15988888"/>
              <a:gd name="connsiteY2" fmla="*/ 792 h 548480"/>
              <a:gd name="connsiteX3" fmla="*/ 15988888 w 15988888"/>
              <a:gd name="connsiteY3" fmla="*/ 206 h 548480"/>
              <a:gd name="connsiteX4" fmla="*/ 15802408 w 15988888"/>
              <a:gd name="connsiteY4" fmla="*/ 548480 h 548480"/>
              <a:gd name="connsiteX5" fmla="*/ 0 w 15988888"/>
              <a:gd name="connsiteY5" fmla="*/ 547688 h 548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988888" h="548480">
                <a:moveTo>
                  <a:pt x="0" y="547688"/>
                </a:moveTo>
                <a:cubicBezTo>
                  <a:pt x="794" y="365125"/>
                  <a:pt x="1587" y="182563"/>
                  <a:pt x="2381" y="0"/>
                </a:cubicBezTo>
                <a:lnTo>
                  <a:pt x="15802408" y="792"/>
                </a:lnTo>
                <a:lnTo>
                  <a:pt x="15988888" y="206"/>
                </a:lnTo>
                <a:lnTo>
                  <a:pt x="15802408" y="548480"/>
                </a:lnTo>
                <a:lnTo>
                  <a:pt x="0" y="547688"/>
                </a:ln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Placeholder 1"/>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en-GB" noProof="0"/>
              <a:t>Klik om stijl te bewerken</a:t>
            </a:r>
          </a:p>
        </p:txBody>
      </p:sp>
      <p:sp>
        <p:nvSpPr>
          <p:cNvPr id="3" name="Text Placeholder 2"/>
          <p:cNvSpPr>
            <a:spLocks noGrp="1"/>
          </p:cNvSpPr>
          <p:nvPr>
            <p:ph type="body" idx="1"/>
          </p:nvPr>
        </p:nvSpPr>
        <p:spPr>
          <a:xfrm>
            <a:off x="1047749" y="2337516"/>
            <a:ext cx="15773400" cy="6527007"/>
          </a:xfrm>
          <a:prstGeom prst="rect">
            <a:avLst/>
          </a:prstGeom>
        </p:spPr>
        <p:txBody>
          <a:bodyPr vert="horz" lIns="91440" tIns="45720" rIns="91440" bIns="45720" rtlCol="0">
            <a:noAutofit/>
          </a:bodyPr>
          <a:lstStyle/>
          <a:p>
            <a:pPr lvl="0"/>
            <a:r>
              <a:rPr lang="en-GB" noProof="0"/>
              <a:t>Tekststijl van het model bewerken</a:t>
            </a:r>
          </a:p>
          <a:p>
            <a:pPr lvl="1"/>
            <a:r>
              <a:rPr lang="en-GB" noProof="0"/>
              <a:t>Tweede niveau</a:t>
            </a:r>
          </a:p>
          <a:p>
            <a:pPr lvl="2"/>
            <a:r>
              <a:rPr lang="en-GB" noProof="0"/>
              <a:t>Derde niveau</a:t>
            </a:r>
          </a:p>
          <a:p>
            <a:pPr lvl="3"/>
            <a:r>
              <a:rPr lang="en-GB" noProof="0"/>
              <a:t>Vierde niveau</a:t>
            </a:r>
          </a:p>
          <a:p>
            <a:pPr lvl="4"/>
            <a:r>
              <a:rPr lang="en-GB" noProof="0"/>
              <a:t>Vijfde niveau</a:t>
            </a:r>
          </a:p>
        </p:txBody>
      </p:sp>
      <p:sp>
        <p:nvSpPr>
          <p:cNvPr id="4" name="Date Placeholder 3"/>
          <p:cNvSpPr>
            <a:spLocks noGrp="1"/>
          </p:cNvSpPr>
          <p:nvPr>
            <p:ph type="dt" sz="half" idx="2"/>
          </p:nvPr>
        </p:nvSpPr>
        <p:spPr>
          <a:xfrm>
            <a:off x="1057275" y="9306717"/>
            <a:ext cx="4114800" cy="547688"/>
          </a:xfrm>
          <a:prstGeom prst="rect">
            <a:avLst/>
          </a:prstGeom>
        </p:spPr>
        <p:txBody>
          <a:bodyPr vert="horz" lIns="91440" tIns="45720" rIns="91440" bIns="45720" rtlCol="0" anchor="ctr"/>
          <a:lstStyle>
            <a:lvl1pPr algn="l">
              <a:defRPr sz="1800">
                <a:solidFill>
                  <a:schemeClr val="tx1">
                    <a:tint val="75000"/>
                  </a:schemeClr>
                </a:solidFill>
              </a:defRPr>
            </a:lvl1pPr>
          </a:lstStyle>
          <a:p>
            <a:fld id="{68416DE8-2541-43DC-A43F-D9DA08756898}" type="datetime1">
              <a:rPr lang="nl-BE" smtClean="0"/>
              <a:t>11/11/2020</a:t>
            </a:fld>
            <a:endParaRPr lang="nl-BE"/>
          </a:p>
        </p:txBody>
      </p:sp>
      <p:sp>
        <p:nvSpPr>
          <p:cNvPr id="5" name="Footer Placeholder 4"/>
          <p:cNvSpPr>
            <a:spLocks noGrp="1"/>
          </p:cNvSpPr>
          <p:nvPr>
            <p:ph type="ftr" sz="quarter" idx="3"/>
          </p:nvPr>
        </p:nvSpPr>
        <p:spPr>
          <a:xfrm>
            <a:off x="5729289" y="9306717"/>
            <a:ext cx="6172200" cy="547688"/>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nl-BE" dirty="0"/>
              <a:t>voettekst</a:t>
            </a:r>
          </a:p>
        </p:txBody>
      </p:sp>
      <p:sp>
        <p:nvSpPr>
          <p:cNvPr id="6" name="Slide Number Placeholder 5"/>
          <p:cNvSpPr>
            <a:spLocks noGrp="1"/>
          </p:cNvSpPr>
          <p:nvPr>
            <p:ph type="sldNum" sz="quarter" idx="4"/>
          </p:nvPr>
        </p:nvSpPr>
        <p:spPr>
          <a:xfrm>
            <a:off x="11901489" y="9306717"/>
            <a:ext cx="4114800" cy="547688"/>
          </a:xfrm>
          <a:prstGeom prst="rect">
            <a:avLst/>
          </a:prstGeom>
        </p:spPr>
        <p:txBody>
          <a:bodyPr vert="horz" lIns="91440" tIns="45720" rIns="91440" bIns="45720" rtlCol="0" anchor="ctr"/>
          <a:lstStyle>
            <a:lvl1pPr algn="r">
              <a:defRPr sz="1800">
                <a:solidFill>
                  <a:schemeClr val="tx1">
                    <a:tint val="75000"/>
                  </a:schemeClr>
                </a:solidFill>
              </a:defRPr>
            </a:lvl1pPr>
          </a:lstStyle>
          <a:p>
            <a:fld id="{B7527A74-2D87-4307-9531-5A57D9647EEB}" type="slidenum">
              <a:rPr lang="nl-BE" smtClean="0"/>
              <a:t>‹nr.›</a:t>
            </a:fld>
            <a:endParaRPr lang="nl-BE"/>
          </a:p>
        </p:txBody>
      </p:sp>
      <p:grpSp>
        <p:nvGrpSpPr>
          <p:cNvPr id="152" name="Groep 151" hidden="1">
            <a:extLst>
              <a:ext uri="{FF2B5EF4-FFF2-40B4-BE49-F238E27FC236}">
                <a16:creationId xmlns:a16="http://schemas.microsoft.com/office/drawing/2014/main" id="{96D591AC-52D8-450B-929B-963FCE587E09}"/>
              </a:ext>
            </a:extLst>
          </p:cNvPr>
          <p:cNvGrpSpPr/>
          <p:nvPr userDrawn="1"/>
        </p:nvGrpSpPr>
        <p:grpSpPr>
          <a:xfrm>
            <a:off x="9527" y="947736"/>
            <a:ext cx="17611724" cy="8907104"/>
            <a:chOff x="9527" y="947736"/>
            <a:chExt cx="17611724" cy="8907104"/>
          </a:xfrm>
        </p:grpSpPr>
        <p:sp>
          <p:nvSpPr>
            <p:cNvPr id="7" name="Rechthoek 6">
              <a:extLst>
                <a:ext uri="{FF2B5EF4-FFF2-40B4-BE49-F238E27FC236}">
                  <a16:creationId xmlns:a16="http://schemas.microsoft.com/office/drawing/2014/main" id="{5B1AEF50-9B49-4815-9BCD-F811CCBDE96D}"/>
                </a:ext>
              </a:extLst>
            </p:cNvPr>
            <p:cNvSpPr/>
            <p:nvPr userDrawn="1"/>
          </p:nvSpPr>
          <p:spPr>
            <a:xfrm>
              <a:off x="10477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 name="Rechthoek 7">
              <a:extLst>
                <a:ext uri="{FF2B5EF4-FFF2-40B4-BE49-F238E27FC236}">
                  <a16:creationId xmlns:a16="http://schemas.microsoft.com/office/drawing/2014/main" id="{0013E965-4C91-4629-BCBA-309E276519D8}"/>
                </a:ext>
              </a:extLst>
            </p:cNvPr>
            <p:cNvSpPr/>
            <p:nvPr userDrawn="1"/>
          </p:nvSpPr>
          <p:spPr>
            <a:xfrm>
              <a:off x="24383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 name="Rechthoek 8">
              <a:extLst>
                <a:ext uri="{FF2B5EF4-FFF2-40B4-BE49-F238E27FC236}">
                  <a16:creationId xmlns:a16="http://schemas.microsoft.com/office/drawing/2014/main" id="{047CC3E9-FE23-40FA-9105-06386A47988D}"/>
                </a:ext>
              </a:extLst>
            </p:cNvPr>
            <p:cNvSpPr/>
            <p:nvPr userDrawn="1"/>
          </p:nvSpPr>
          <p:spPr>
            <a:xfrm>
              <a:off x="38290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 name="Rechthoek 9">
              <a:extLst>
                <a:ext uri="{FF2B5EF4-FFF2-40B4-BE49-F238E27FC236}">
                  <a16:creationId xmlns:a16="http://schemas.microsoft.com/office/drawing/2014/main" id="{704AFB39-29E5-466B-8080-603EA16E9769}"/>
                </a:ext>
              </a:extLst>
            </p:cNvPr>
            <p:cNvSpPr/>
            <p:nvPr userDrawn="1"/>
          </p:nvSpPr>
          <p:spPr>
            <a:xfrm>
              <a:off x="52196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 name="Rechthoek 10">
              <a:extLst>
                <a:ext uri="{FF2B5EF4-FFF2-40B4-BE49-F238E27FC236}">
                  <a16:creationId xmlns:a16="http://schemas.microsoft.com/office/drawing/2014/main" id="{DE95F01D-AC89-4487-8D71-820D19C2A798}"/>
                </a:ext>
              </a:extLst>
            </p:cNvPr>
            <p:cNvSpPr/>
            <p:nvPr userDrawn="1"/>
          </p:nvSpPr>
          <p:spPr>
            <a:xfrm>
              <a:off x="66103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 name="Rechthoek 11">
              <a:extLst>
                <a:ext uri="{FF2B5EF4-FFF2-40B4-BE49-F238E27FC236}">
                  <a16:creationId xmlns:a16="http://schemas.microsoft.com/office/drawing/2014/main" id="{8EE87473-DF20-454E-956D-868992DD95E3}"/>
                </a:ext>
              </a:extLst>
            </p:cNvPr>
            <p:cNvSpPr/>
            <p:nvPr userDrawn="1"/>
          </p:nvSpPr>
          <p:spPr>
            <a:xfrm>
              <a:off x="80009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 name="Rechthoek 12">
              <a:extLst>
                <a:ext uri="{FF2B5EF4-FFF2-40B4-BE49-F238E27FC236}">
                  <a16:creationId xmlns:a16="http://schemas.microsoft.com/office/drawing/2014/main" id="{874F403E-C1C5-49A1-AB1E-D952ECD1A3C0}"/>
                </a:ext>
              </a:extLst>
            </p:cNvPr>
            <p:cNvSpPr/>
            <p:nvPr userDrawn="1"/>
          </p:nvSpPr>
          <p:spPr>
            <a:xfrm>
              <a:off x="93916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 name="Rechthoek 13">
              <a:extLst>
                <a:ext uri="{FF2B5EF4-FFF2-40B4-BE49-F238E27FC236}">
                  <a16:creationId xmlns:a16="http://schemas.microsoft.com/office/drawing/2014/main" id="{C9E884AD-0FEF-4BD2-A998-8599C8373C3C}"/>
                </a:ext>
              </a:extLst>
            </p:cNvPr>
            <p:cNvSpPr/>
            <p:nvPr userDrawn="1"/>
          </p:nvSpPr>
          <p:spPr>
            <a:xfrm>
              <a:off x="107822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 name="Rechthoek 14">
              <a:extLst>
                <a:ext uri="{FF2B5EF4-FFF2-40B4-BE49-F238E27FC236}">
                  <a16:creationId xmlns:a16="http://schemas.microsoft.com/office/drawing/2014/main" id="{D256C055-1080-43A4-B77B-BE6AF35B62D4}"/>
                </a:ext>
              </a:extLst>
            </p:cNvPr>
            <p:cNvSpPr/>
            <p:nvPr userDrawn="1"/>
          </p:nvSpPr>
          <p:spPr>
            <a:xfrm>
              <a:off x="121729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6" name="Rechthoek 15">
              <a:extLst>
                <a:ext uri="{FF2B5EF4-FFF2-40B4-BE49-F238E27FC236}">
                  <a16:creationId xmlns:a16="http://schemas.microsoft.com/office/drawing/2014/main" id="{49150C84-EC4E-49DC-A50B-8CB65A5B4E38}"/>
                </a:ext>
              </a:extLst>
            </p:cNvPr>
            <p:cNvSpPr/>
            <p:nvPr userDrawn="1"/>
          </p:nvSpPr>
          <p:spPr>
            <a:xfrm>
              <a:off x="135635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7" name="Rechthoek 16">
              <a:extLst>
                <a:ext uri="{FF2B5EF4-FFF2-40B4-BE49-F238E27FC236}">
                  <a16:creationId xmlns:a16="http://schemas.microsoft.com/office/drawing/2014/main" id="{768696D7-C9AD-4261-951F-6EEC883DEF55}"/>
                </a:ext>
              </a:extLst>
            </p:cNvPr>
            <p:cNvSpPr/>
            <p:nvPr userDrawn="1"/>
          </p:nvSpPr>
          <p:spPr>
            <a:xfrm>
              <a:off x="149542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8" name="Rechthoek 17">
              <a:extLst>
                <a:ext uri="{FF2B5EF4-FFF2-40B4-BE49-F238E27FC236}">
                  <a16:creationId xmlns:a16="http://schemas.microsoft.com/office/drawing/2014/main" id="{4F32DDC9-5209-4AF1-94DC-0436FEBA7E19}"/>
                </a:ext>
              </a:extLst>
            </p:cNvPr>
            <p:cNvSpPr/>
            <p:nvPr userDrawn="1"/>
          </p:nvSpPr>
          <p:spPr>
            <a:xfrm>
              <a:off x="163448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9" name="Rechthoek 18">
              <a:extLst>
                <a:ext uri="{FF2B5EF4-FFF2-40B4-BE49-F238E27FC236}">
                  <a16:creationId xmlns:a16="http://schemas.microsoft.com/office/drawing/2014/main" id="{FE41BF45-0904-4462-9B83-6771D719E1DC}"/>
                </a:ext>
              </a:extLst>
            </p:cNvPr>
            <p:cNvSpPr/>
            <p:nvPr userDrawn="1"/>
          </p:nvSpPr>
          <p:spPr>
            <a:xfrm>
              <a:off x="10477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0" name="Rechthoek 19">
              <a:extLst>
                <a:ext uri="{FF2B5EF4-FFF2-40B4-BE49-F238E27FC236}">
                  <a16:creationId xmlns:a16="http://schemas.microsoft.com/office/drawing/2014/main" id="{E6E4105E-EDE3-4A6A-9137-9B893F07821C}"/>
                </a:ext>
              </a:extLst>
            </p:cNvPr>
            <p:cNvSpPr/>
            <p:nvPr userDrawn="1"/>
          </p:nvSpPr>
          <p:spPr>
            <a:xfrm>
              <a:off x="24383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1" name="Rechthoek 20">
              <a:extLst>
                <a:ext uri="{FF2B5EF4-FFF2-40B4-BE49-F238E27FC236}">
                  <a16:creationId xmlns:a16="http://schemas.microsoft.com/office/drawing/2014/main" id="{18BD591C-60CB-40FE-A88E-508FADBCFFE2}"/>
                </a:ext>
              </a:extLst>
            </p:cNvPr>
            <p:cNvSpPr/>
            <p:nvPr userDrawn="1"/>
          </p:nvSpPr>
          <p:spPr>
            <a:xfrm>
              <a:off x="38290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2" name="Rechthoek 21">
              <a:extLst>
                <a:ext uri="{FF2B5EF4-FFF2-40B4-BE49-F238E27FC236}">
                  <a16:creationId xmlns:a16="http://schemas.microsoft.com/office/drawing/2014/main" id="{65DAAF1A-E757-47AD-BBA1-2678A21A485D}"/>
                </a:ext>
              </a:extLst>
            </p:cNvPr>
            <p:cNvSpPr/>
            <p:nvPr userDrawn="1"/>
          </p:nvSpPr>
          <p:spPr>
            <a:xfrm>
              <a:off x="52196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3" name="Rechthoek 22">
              <a:extLst>
                <a:ext uri="{FF2B5EF4-FFF2-40B4-BE49-F238E27FC236}">
                  <a16:creationId xmlns:a16="http://schemas.microsoft.com/office/drawing/2014/main" id="{870D86A4-B151-4487-8A41-8610F56D0D9E}"/>
                </a:ext>
              </a:extLst>
            </p:cNvPr>
            <p:cNvSpPr/>
            <p:nvPr userDrawn="1"/>
          </p:nvSpPr>
          <p:spPr>
            <a:xfrm>
              <a:off x="66103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4" name="Rechthoek 23">
              <a:extLst>
                <a:ext uri="{FF2B5EF4-FFF2-40B4-BE49-F238E27FC236}">
                  <a16:creationId xmlns:a16="http://schemas.microsoft.com/office/drawing/2014/main" id="{C4A5E95D-002F-40B3-A01A-A1CD9A8BD77A}"/>
                </a:ext>
              </a:extLst>
            </p:cNvPr>
            <p:cNvSpPr/>
            <p:nvPr userDrawn="1"/>
          </p:nvSpPr>
          <p:spPr>
            <a:xfrm>
              <a:off x="80009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5" name="Rechthoek 24">
              <a:extLst>
                <a:ext uri="{FF2B5EF4-FFF2-40B4-BE49-F238E27FC236}">
                  <a16:creationId xmlns:a16="http://schemas.microsoft.com/office/drawing/2014/main" id="{DD99907A-EAED-43E6-A032-99E0A25FD405}"/>
                </a:ext>
              </a:extLst>
            </p:cNvPr>
            <p:cNvSpPr/>
            <p:nvPr userDrawn="1"/>
          </p:nvSpPr>
          <p:spPr>
            <a:xfrm>
              <a:off x="93916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6" name="Rechthoek 25">
              <a:extLst>
                <a:ext uri="{FF2B5EF4-FFF2-40B4-BE49-F238E27FC236}">
                  <a16:creationId xmlns:a16="http://schemas.microsoft.com/office/drawing/2014/main" id="{AAAA5CBA-E6E7-402A-9803-6AB0B60E3008}"/>
                </a:ext>
              </a:extLst>
            </p:cNvPr>
            <p:cNvSpPr/>
            <p:nvPr userDrawn="1"/>
          </p:nvSpPr>
          <p:spPr>
            <a:xfrm>
              <a:off x="107822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7" name="Rechthoek 26">
              <a:extLst>
                <a:ext uri="{FF2B5EF4-FFF2-40B4-BE49-F238E27FC236}">
                  <a16:creationId xmlns:a16="http://schemas.microsoft.com/office/drawing/2014/main" id="{70C87857-C1F4-4A6A-86EC-D9ABAD3EECFF}"/>
                </a:ext>
              </a:extLst>
            </p:cNvPr>
            <p:cNvSpPr/>
            <p:nvPr userDrawn="1"/>
          </p:nvSpPr>
          <p:spPr>
            <a:xfrm>
              <a:off x="121729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8" name="Rechthoek 27">
              <a:extLst>
                <a:ext uri="{FF2B5EF4-FFF2-40B4-BE49-F238E27FC236}">
                  <a16:creationId xmlns:a16="http://schemas.microsoft.com/office/drawing/2014/main" id="{6AE32341-9677-4F5F-BC1E-F5B8066C8E55}"/>
                </a:ext>
              </a:extLst>
            </p:cNvPr>
            <p:cNvSpPr/>
            <p:nvPr userDrawn="1"/>
          </p:nvSpPr>
          <p:spPr>
            <a:xfrm>
              <a:off x="135635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9" name="Rechthoek 28">
              <a:extLst>
                <a:ext uri="{FF2B5EF4-FFF2-40B4-BE49-F238E27FC236}">
                  <a16:creationId xmlns:a16="http://schemas.microsoft.com/office/drawing/2014/main" id="{790AE487-B602-4996-9005-2FB1EF049A62}"/>
                </a:ext>
              </a:extLst>
            </p:cNvPr>
            <p:cNvSpPr/>
            <p:nvPr userDrawn="1"/>
          </p:nvSpPr>
          <p:spPr>
            <a:xfrm>
              <a:off x="149542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0" name="Rechthoek 29">
              <a:extLst>
                <a:ext uri="{FF2B5EF4-FFF2-40B4-BE49-F238E27FC236}">
                  <a16:creationId xmlns:a16="http://schemas.microsoft.com/office/drawing/2014/main" id="{A6FCA990-CADB-496F-A578-80BBCEC57B2B}"/>
                </a:ext>
              </a:extLst>
            </p:cNvPr>
            <p:cNvSpPr/>
            <p:nvPr userDrawn="1"/>
          </p:nvSpPr>
          <p:spPr>
            <a:xfrm>
              <a:off x="163448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1" name="Rechthoek 30">
              <a:extLst>
                <a:ext uri="{FF2B5EF4-FFF2-40B4-BE49-F238E27FC236}">
                  <a16:creationId xmlns:a16="http://schemas.microsoft.com/office/drawing/2014/main" id="{480F65BC-7188-441F-8BC1-7B3F9F29B66F}"/>
                </a:ext>
              </a:extLst>
            </p:cNvPr>
            <p:cNvSpPr/>
            <p:nvPr userDrawn="1"/>
          </p:nvSpPr>
          <p:spPr>
            <a:xfrm>
              <a:off x="10477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2" name="Rechthoek 31">
              <a:extLst>
                <a:ext uri="{FF2B5EF4-FFF2-40B4-BE49-F238E27FC236}">
                  <a16:creationId xmlns:a16="http://schemas.microsoft.com/office/drawing/2014/main" id="{9BFD8BBE-5047-424E-871B-1B15C1DF2259}"/>
                </a:ext>
              </a:extLst>
            </p:cNvPr>
            <p:cNvSpPr/>
            <p:nvPr userDrawn="1"/>
          </p:nvSpPr>
          <p:spPr>
            <a:xfrm>
              <a:off x="24383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3" name="Rechthoek 32">
              <a:extLst>
                <a:ext uri="{FF2B5EF4-FFF2-40B4-BE49-F238E27FC236}">
                  <a16:creationId xmlns:a16="http://schemas.microsoft.com/office/drawing/2014/main" id="{F01F39E3-9401-4551-8EC1-959531EAEBB0}"/>
                </a:ext>
              </a:extLst>
            </p:cNvPr>
            <p:cNvSpPr/>
            <p:nvPr userDrawn="1"/>
          </p:nvSpPr>
          <p:spPr>
            <a:xfrm>
              <a:off x="38290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4" name="Rechthoek 33">
              <a:extLst>
                <a:ext uri="{FF2B5EF4-FFF2-40B4-BE49-F238E27FC236}">
                  <a16:creationId xmlns:a16="http://schemas.microsoft.com/office/drawing/2014/main" id="{4638604A-5A5B-4EB0-84D7-3A112C38892D}"/>
                </a:ext>
              </a:extLst>
            </p:cNvPr>
            <p:cNvSpPr/>
            <p:nvPr userDrawn="1"/>
          </p:nvSpPr>
          <p:spPr>
            <a:xfrm>
              <a:off x="52196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5" name="Rechthoek 34">
              <a:extLst>
                <a:ext uri="{FF2B5EF4-FFF2-40B4-BE49-F238E27FC236}">
                  <a16:creationId xmlns:a16="http://schemas.microsoft.com/office/drawing/2014/main" id="{90136574-DDF6-4FC5-BB12-2DBB04FF5282}"/>
                </a:ext>
              </a:extLst>
            </p:cNvPr>
            <p:cNvSpPr/>
            <p:nvPr userDrawn="1"/>
          </p:nvSpPr>
          <p:spPr>
            <a:xfrm>
              <a:off x="66103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6" name="Rechthoek 35">
              <a:extLst>
                <a:ext uri="{FF2B5EF4-FFF2-40B4-BE49-F238E27FC236}">
                  <a16:creationId xmlns:a16="http://schemas.microsoft.com/office/drawing/2014/main" id="{C67C375E-8DB6-4F8F-AF37-1735B105F4E9}"/>
                </a:ext>
              </a:extLst>
            </p:cNvPr>
            <p:cNvSpPr/>
            <p:nvPr userDrawn="1"/>
          </p:nvSpPr>
          <p:spPr>
            <a:xfrm>
              <a:off x="80009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7" name="Rechthoek 36">
              <a:extLst>
                <a:ext uri="{FF2B5EF4-FFF2-40B4-BE49-F238E27FC236}">
                  <a16:creationId xmlns:a16="http://schemas.microsoft.com/office/drawing/2014/main" id="{1F96FF38-CB0F-4E39-9E6C-BC93D6A770E7}"/>
                </a:ext>
              </a:extLst>
            </p:cNvPr>
            <p:cNvSpPr/>
            <p:nvPr userDrawn="1"/>
          </p:nvSpPr>
          <p:spPr>
            <a:xfrm>
              <a:off x="93916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8" name="Rechthoek 37">
              <a:extLst>
                <a:ext uri="{FF2B5EF4-FFF2-40B4-BE49-F238E27FC236}">
                  <a16:creationId xmlns:a16="http://schemas.microsoft.com/office/drawing/2014/main" id="{DDA93778-B0C3-4B91-A932-441F99F61D4F}"/>
                </a:ext>
              </a:extLst>
            </p:cNvPr>
            <p:cNvSpPr/>
            <p:nvPr userDrawn="1"/>
          </p:nvSpPr>
          <p:spPr>
            <a:xfrm>
              <a:off x="107822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9" name="Rechthoek 38">
              <a:extLst>
                <a:ext uri="{FF2B5EF4-FFF2-40B4-BE49-F238E27FC236}">
                  <a16:creationId xmlns:a16="http://schemas.microsoft.com/office/drawing/2014/main" id="{B634EDDC-A20B-4948-835C-49AEA4EE3351}"/>
                </a:ext>
              </a:extLst>
            </p:cNvPr>
            <p:cNvSpPr/>
            <p:nvPr userDrawn="1"/>
          </p:nvSpPr>
          <p:spPr>
            <a:xfrm>
              <a:off x="121729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0" name="Rechthoek 39">
              <a:extLst>
                <a:ext uri="{FF2B5EF4-FFF2-40B4-BE49-F238E27FC236}">
                  <a16:creationId xmlns:a16="http://schemas.microsoft.com/office/drawing/2014/main" id="{53471B16-7ED3-4C2F-957C-190CE4E1F4F6}"/>
                </a:ext>
              </a:extLst>
            </p:cNvPr>
            <p:cNvSpPr/>
            <p:nvPr userDrawn="1"/>
          </p:nvSpPr>
          <p:spPr>
            <a:xfrm>
              <a:off x="135635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1" name="Rechthoek 40">
              <a:extLst>
                <a:ext uri="{FF2B5EF4-FFF2-40B4-BE49-F238E27FC236}">
                  <a16:creationId xmlns:a16="http://schemas.microsoft.com/office/drawing/2014/main" id="{31636679-E456-4F98-BA01-79E337BD37A1}"/>
                </a:ext>
              </a:extLst>
            </p:cNvPr>
            <p:cNvSpPr/>
            <p:nvPr userDrawn="1"/>
          </p:nvSpPr>
          <p:spPr>
            <a:xfrm>
              <a:off x="149542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2" name="Rechthoek 41">
              <a:extLst>
                <a:ext uri="{FF2B5EF4-FFF2-40B4-BE49-F238E27FC236}">
                  <a16:creationId xmlns:a16="http://schemas.microsoft.com/office/drawing/2014/main" id="{3E33FF96-84EB-414F-ABCD-14B9B2717855}"/>
                </a:ext>
              </a:extLst>
            </p:cNvPr>
            <p:cNvSpPr/>
            <p:nvPr userDrawn="1"/>
          </p:nvSpPr>
          <p:spPr>
            <a:xfrm>
              <a:off x="163448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3" name="Rechthoek 42">
              <a:extLst>
                <a:ext uri="{FF2B5EF4-FFF2-40B4-BE49-F238E27FC236}">
                  <a16:creationId xmlns:a16="http://schemas.microsoft.com/office/drawing/2014/main" id="{B191276C-BEAD-496C-9003-D656D32B3B9C}"/>
                </a:ext>
              </a:extLst>
            </p:cNvPr>
            <p:cNvSpPr/>
            <p:nvPr userDrawn="1"/>
          </p:nvSpPr>
          <p:spPr>
            <a:xfrm>
              <a:off x="10477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4" name="Rechthoek 43">
              <a:extLst>
                <a:ext uri="{FF2B5EF4-FFF2-40B4-BE49-F238E27FC236}">
                  <a16:creationId xmlns:a16="http://schemas.microsoft.com/office/drawing/2014/main" id="{5B8EF463-5AD6-4FCF-899E-72D7EE4833EE}"/>
                </a:ext>
              </a:extLst>
            </p:cNvPr>
            <p:cNvSpPr/>
            <p:nvPr userDrawn="1"/>
          </p:nvSpPr>
          <p:spPr>
            <a:xfrm>
              <a:off x="24383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5" name="Rechthoek 44">
              <a:extLst>
                <a:ext uri="{FF2B5EF4-FFF2-40B4-BE49-F238E27FC236}">
                  <a16:creationId xmlns:a16="http://schemas.microsoft.com/office/drawing/2014/main" id="{3D4E124A-0400-4917-AC56-18310ADEEB89}"/>
                </a:ext>
              </a:extLst>
            </p:cNvPr>
            <p:cNvSpPr/>
            <p:nvPr userDrawn="1"/>
          </p:nvSpPr>
          <p:spPr>
            <a:xfrm>
              <a:off x="38290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6" name="Rechthoek 45">
              <a:extLst>
                <a:ext uri="{FF2B5EF4-FFF2-40B4-BE49-F238E27FC236}">
                  <a16:creationId xmlns:a16="http://schemas.microsoft.com/office/drawing/2014/main" id="{D181E518-CEB9-4311-9137-8DB98177815F}"/>
                </a:ext>
              </a:extLst>
            </p:cNvPr>
            <p:cNvSpPr/>
            <p:nvPr userDrawn="1"/>
          </p:nvSpPr>
          <p:spPr>
            <a:xfrm>
              <a:off x="52196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7" name="Rechthoek 46">
              <a:extLst>
                <a:ext uri="{FF2B5EF4-FFF2-40B4-BE49-F238E27FC236}">
                  <a16:creationId xmlns:a16="http://schemas.microsoft.com/office/drawing/2014/main" id="{39163085-7926-4628-AD5A-152BB33B0DA8}"/>
                </a:ext>
              </a:extLst>
            </p:cNvPr>
            <p:cNvSpPr/>
            <p:nvPr userDrawn="1"/>
          </p:nvSpPr>
          <p:spPr>
            <a:xfrm>
              <a:off x="66103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8" name="Rechthoek 47">
              <a:extLst>
                <a:ext uri="{FF2B5EF4-FFF2-40B4-BE49-F238E27FC236}">
                  <a16:creationId xmlns:a16="http://schemas.microsoft.com/office/drawing/2014/main" id="{83734956-20CD-44A5-8156-18D16B078947}"/>
                </a:ext>
              </a:extLst>
            </p:cNvPr>
            <p:cNvSpPr/>
            <p:nvPr userDrawn="1"/>
          </p:nvSpPr>
          <p:spPr>
            <a:xfrm>
              <a:off x="80009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9" name="Rechthoek 48">
              <a:extLst>
                <a:ext uri="{FF2B5EF4-FFF2-40B4-BE49-F238E27FC236}">
                  <a16:creationId xmlns:a16="http://schemas.microsoft.com/office/drawing/2014/main" id="{C2BD56DB-A479-4659-B8A8-FA8BD2A15593}"/>
                </a:ext>
              </a:extLst>
            </p:cNvPr>
            <p:cNvSpPr/>
            <p:nvPr userDrawn="1"/>
          </p:nvSpPr>
          <p:spPr>
            <a:xfrm>
              <a:off x="93916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0" name="Rechthoek 49">
              <a:extLst>
                <a:ext uri="{FF2B5EF4-FFF2-40B4-BE49-F238E27FC236}">
                  <a16:creationId xmlns:a16="http://schemas.microsoft.com/office/drawing/2014/main" id="{3570E184-A710-447B-B9FF-99262392D498}"/>
                </a:ext>
              </a:extLst>
            </p:cNvPr>
            <p:cNvSpPr/>
            <p:nvPr userDrawn="1"/>
          </p:nvSpPr>
          <p:spPr>
            <a:xfrm>
              <a:off x="107822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1" name="Rechthoek 50">
              <a:extLst>
                <a:ext uri="{FF2B5EF4-FFF2-40B4-BE49-F238E27FC236}">
                  <a16:creationId xmlns:a16="http://schemas.microsoft.com/office/drawing/2014/main" id="{D8EA7E2F-4E27-416D-861C-0095FB49F4E9}"/>
                </a:ext>
              </a:extLst>
            </p:cNvPr>
            <p:cNvSpPr/>
            <p:nvPr userDrawn="1"/>
          </p:nvSpPr>
          <p:spPr>
            <a:xfrm>
              <a:off x="121729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2" name="Rechthoek 51">
              <a:extLst>
                <a:ext uri="{FF2B5EF4-FFF2-40B4-BE49-F238E27FC236}">
                  <a16:creationId xmlns:a16="http://schemas.microsoft.com/office/drawing/2014/main" id="{8636855F-D700-443F-81B1-672D7072F301}"/>
                </a:ext>
              </a:extLst>
            </p:cNvPr>
            <p:cNvSpPr/>
            <p:nvPr userDrawn="1"/>
          </p:nvSpPr>
          <p:spPr>
            <a:xfrm>
              <a:off x="135635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3" name="Rechthoek 52">
              <a:extLst>
                <a:ext uri="{FF2B5EF4-FFF2-40B4-BE49-F238E27FC236}">
                  <a16:creationId xmlns:a16="http://schemas.microsoft.com/office/drawing/2014/main" id="{3430E2ED-BDD5-4076-99CB-8E8C712E3C51}"/>
                </a:ext>
              </a:extLst>
            </p:cNvPr>
            <p:cNvSpPr/>
            <p:nvPr userDrawn="1"/>
          </p:nvSpPr>
          <p:spPr>
            <a:xfrm>
              <a:off x="149542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4" name="Rechthoek 53">
              <a:extLst>
                <a:ext uri="{FF2B5EF4-FFF2-40B4-BE49-F238E27FC236}">
                  <a16:creationId xmlns:a16="http://schemas.microsoft.com/office/drawing/2014/main" id="{ADDC9361-C617-4A5A-AEB6-FE7BDBD7B991}"/>
                </a:ext>
              </a:extLst>
            </p:cNvPr>
            <p:cNvSpPr/>
            <p:nvPr userDrawn="1"/>
          </p:nvSpPr>
          <p:spPr>
            <a:xfrm>
              <a:off x="163448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5" name="Rechthoek 54">
              <a:extLst>
                <a:ext uri="{FF2B5EF4-FFF2-40B4-BE49-F238E27FC236}">
                  <a16:creationId xmlns:a16="http://schemas.microsoft.com/office/drawing/2014/main" id="{AC9D498F-4155-4D2F-A335-5B49628AF8FE}"/>
                </a:ext>
              </a:extLst>
            </p:cNvPr>
            <p:cNvSpPr/>
            <p:nvPr userDrawn="1"/>
          </p:nvSpPr>
          <p:spPr>
            <a:xfrm>
              <a:off x="10477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6" name="Rechthoek 55">
              <a:extLst>
                <a:ext uri="{FF2B5EF4-FFF2-40B4-BE49-F238E27FC236}">
                  <a16:creationId xmlns:a16="http://schemas.microsoft.com/office/drawing/2014/main" id="{337532BF-6611-4233-81B0-16C5A86A45A8}"/>
                </a:ext>
              </a:extLst>
            </p:cNvPr>
            <p:cNvSpPr/>
            <p:nvPr userDrawn="1"/>
          </p:nvSpPr>
          <p:spPr>
            <a:xfrm>
              <a:off x="24383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7" name="Rechthoek 56">
              <a:extLst>
                <a:ext uri="{FF2B5EF4-FFF2-40B4-BE49-F238E27FC236}">
                  <a16:creationId xmlns:a16="http://schemas.microsoft.com/office/drawing/2014/main" id="{3D587D00-FBD4-4B34-8068-E8BA96801328}"/>
                </a:ext>
              </a:extLst>
            </p:cNvPr>
            <p:cNvSpPr/>
            <p:nvPr userDrawn="1"/>
          </p:nvSpPr>
          <p:spPr>
            <a:xfrm>
              <a:off x="38290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8" name="Rechthoek 57">
              <a:extLst>
                <a:ext uri="{FF2B5EF4-FFF2-40B4-BE49-F238E27FC236}">
                  <a16:creationId xmlns:a16="http://schemas.microsoft.com/office/drawing/2014/main" id="{11859AA9-5C67-4644-866E-DE73D0965300}"/>
                </a:ext>
              </a:extLst>
            </p:cNvPr>
            <p:cNvSpPr/>
            <p:nvPr userDrawn="1"/>
          </p:nvSpPr>
          <p:spPr>
            <a:xfrm>
              <a:off x="52196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9" name="Rechthoek 58">
              <a:extLst>
                <a:ext uri="{FF2B5EF4-FFF2-40B4-BE49-F238E27FC236}">
                  <a16:creationId xmlns:a16="http://schemas.microsoft.com/office/drawing/2014/main" id="{FB2791C2-6CA0-4D2D-9ADD-178F7FAD88E8}"/>
                </a:ext>
              </a:extLst>
            </p:cNvPr>
            <p:cNvSpPr/>
            <p:nvPr userDrawn="1"/>
          </p:nvSpPr>
          <p:spPr>
            <a:xfrm>
              <a:off x="66103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0" name="Rechthoek 59">
              <a:extLst>
                <a:ext uri="{FF2B5EF4-FFF2-40B4-BE49-F238E27FC236}">
                  <a16:creationId xmlns:a16="http://schemas.microsoft.com/office/drawing/2014/main" id="{904D5CC7-402A-4753-95BF-839E3B97E4EF}"/>
                </a:ext>
              </a:extLst>
            </p:cNvPr>
            <p:cNvSpPr/>
            <p:nvPr userDrawn="1"/>
          </p:nvSpPr>
          <p:spPr>
            <a:xfrm>
              <a:off x="80009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1" name="Rechthoek 60">
              <a:extLst>
                <a:ext uri="{FF2B5EF4-FFF2-40B4-BE49-F238E27FC236}">
                  <a16:creationId xmlns:a16="http://schemas.microsoft.com/office/drawing/2014/main" id="{92C59641-77C0-4A74-B949-DCD6A7821951}"/>
                </a:ext>
              </a:extLst>
            </p:cNvPr>
            <p:cNvSpPr/>
            <p:nvPr userDrawn="1"/>
          </p:nvSpPr>
          <p:spPr>
            <a:xfrm>
              <a:off x="93916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2" name="Rechthoek 61">
              <a:extLst>
                <a:ext uri="{FF2B5EF4-FFF2-40B4-BE49-F238E27FC236}">
                  <a16:creationId xmlns:a16="http://schemas.microsoft.com/office/drawing/2014/main" id="{59093287-1D7A-4502-838F-94D0F13784EB}"/>
                </a:ext>
              </a:extLst>
            </p:cNvPr>
            <p:cNvSpPr/>
            <p:nvPr userDrawn="1"/>
          </p:nvSpPr>
          <p:spPr>
            <a:xfrm>
              <a:off x="107822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3" name="Rechthoek 62">
              <a:extLst>
                <a:ext uri="{FF2B5EF4-FFF2-40B4-BE49-F238E27FC236}">
                  <a16:creationId xmlns:a16="http://schemas.microsoft.com/office/drawing/2014/main" id="{512CACC4-6131-47E2-8C83-EC6F762CF25C}"/>
                </a:ext>
              </a:extLst>
            </p:cNvPr>
            <p:cNvSpPr/>
            <p:nvPr userDrawn="1"/>
          </p:nvSpPr>
          <p:spPr>
            <a:xfrm>
              <a:off x="121729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4" name="Rechthoek 63">
              <a:extLst>
                <a:ext uri="{FF2B5EF4-FFF2-40B4-BE49-F238E27FC236}">
                  <a16:creationId xmlns:a16="http://schemas.microsoft.com/office/drawing/2014/main" id="{C258E187-3B1A-4611-9A01-4D42869C647B}"/>
                </a:ext>
              </a:extLst>
            </p:cNvPr>
            <p:cNvSpPr/>
            <p:nvPr userDrawn="1"/>
          </p:nvSpPr>
          <p:spPr>
            <a:xfrm>
              <a:off x="135635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5" name="Rechthoek 64">
              <a:extLst>
                <a:ext uri="{FF2B5EF4-FFF2-40B4-BE49-F238E27FC236}">
                  <a16:creationId xmlns:a16="http://schemas.microsoft.com/office/drawing/2014/main" id="{B1D4C479-0E67-4180-903E-BE2119BFB3B4}"/>
                </a:ext>
              </a:extLst>
            </p:cNvPr>
            <p:cNvSpPr/>
            <p:nvPr userDrawn="1"/>
          </p:nvSpPr>
          <p:spPr>
            <a:xfrm>
              <a:off x="149542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6" name="Rechthoek 65">
              <a:extLst>
                <a:ext uri="{FF2B5EF4-FFF2-40B4-BE49-F238E27FC236}">
                  <a16:creationId xmlns:a16="http://schemas.microsoft.com/office/drawing/2014/main" id="{9C8936E6-1ED5-4CE2-8879-07133E737D03}"/>
                </a:ext>
              </a:extLst>
            </p:cNvPr>
            <p:cNvSpPr/>
            <p:nvPr userDrawn="1"/>
          </p:nvSpPr>
          <p:spPr>
            <a:xfrm>
              <a:off x="163448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7" name="Rechthoek 66">
              <a:extLst>
                <a:ext uri="{FF2B5EF4-FFF2-40B4-BE49-F238E27FC236}">
                  <a16:creationId xmlns:a16="http://schemas.microsoft.com/office/drawing/2014/main" id="{C9EEFD06-F5C0-4B9C-AC43-82E32C88DEAB}"/>
                </a:ext>
              </a:extLst>
            </p:cNvPr>
            <p:cNvSpPr/>
            <p:nvPr userDrawn="1"/>
          </p:nvSpPr>
          <p:spPr>
            <a:xfrm>
              <a:off x="10477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8" name="Rechthoek 67">
              <a:extLst>
                <a:ext uri="{FF2B5EF4-FFF2-40B4-BE49-F238E27FC236}">
                  <a16:creationId xmlns:a16="http://schemas.microsoft.com/office/drawing/2014/main" id="{AFAB9AA9-7C6F-4F35-81E3-5E8DD8CE16FA}"/>
                </a:ext>
              </a:extLst>
            </p:cNvPr>
            <p:cNvSpPr/>
            <p:nvPr userDrawn="1"/>
          </p:nvSpPr>
          <p:spPr>
            <a:xfrm>
              <a:off x="24383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9" name="Rechthoek 68">
              <a:extLst>
                <a:ext uri="{FF2B5EF4-FFF2-40B4-BE49-F238E27FC236}">
                  <a16:creationId xmlns:a16="http://schemas.microsoft.com/office/drawing/2014/main" id="{21E6D803-8ACD-497F-879D-509BAF7E77B4}"/>
                </a:ext>
              </a:extLst>
            </p:cNvPr>
            <p:cNvSpPr/>
            <p:nvPr userDrawn="1"/>
          </p:nvSpPr>
          <p:spPr>
            <a:xfrm>
              <a:off x="38290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0" name="Rechthoek 69">
              <a:extLst>
                <a:ext uri="{FF2B5EF4-FFF2-40B4-BE49-F238E27FC236}">
                  <a16:creationId xmlns:a16="http://schemas.microsoft.com/office/drawing/2014/main" id="{3437667D-E52D-4864-B330-E11CEB796E68}"/>
                </a:ext>
              </a:extLst>
            </p:cNvPr>
            <p:cNvSpPr/>
            <p:nvPr userDrawn="1"/>
          </p:nvSpPr>
          <p:spPr>
            <a:xfrm>
              <a:off x="52196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1" name="Rechthoek 70">
              <a:extLst>
                <a:ext uri="{FF2B5EF4-FFF2-40B4-BE49-F238E27FC236}">
                  <a16:creationId xmlns:a16="http://schemas.microsoft.com/office/drawing/2014/main" id="{AC8C857A-9782-4E0E-85FA-989D80A33D5B}"/>
                </a:ext>
              </a:extLst>
            </p:cNvPr>
            <p:cNvSpPr/>
            <p:nvPr userDrawn="1"/>
          </p:nvSpPr>
          <p:spPr>
            <a:xfrm>
              <a:off x="66103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2" name="Rechthoek 71">
              <a:extLst>
                <a:ext uri="{FF2B5EF4-FFF2-40B4-BE49-F238E27FC236}">
                  <a16:creationId xmlns:a16="http://schemas.microsoft.com/office/drawing/2014/main" id="{13706F80-0AB1-47BD-BFBF-2135CE302E5E}"/>
                </a:ext>
              </a:extLst>
            </p:cNvPr>
            <p:cNvSpPr/>
            <p:nvPr userDrawn="1"/>
          </p:nvSpPr>
          <p:spPr>
            <a:xfrm>
              <a:off x="80009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3" name="Rechthoek 72">
              <a:extLst>
                <a:ext uri="{FF2B5EF4-FFF2-40B4-BE49-F238E27FC236}">
                  <a16:creationId xmlns:a16="http://schemas.microsoft.com/office/drawing/2014/main" id="{DDB7FB69-42A6-4F4A-BBBB-EF910BD9517E}"/>
                </a:ext>
              </a:extLst>
            </p:cNvPr>
            <p:cNvSpPr/>
            <p:nvPr userDrawn="1"/>
          </p:nvSpPr>
          <p:spPr>
            <a:xfrm>
              <a:off x="93916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4" name="Rechthoek 73">
              <a:extLst>
                <a:ext uri="{FF2B5EF4-FFF2-40B4-BE49-F238E27FC236}">
                  <a16:creationId xmlns:a16="http://schemas.microsoft.com/office/drawing/2014/main" id="{F70197D9-8207-423E-8355-C4718C41CBCF}"/>
                </a:ext>
              </a:extLst>
            </p:cNvPr>
            <p:cNvSpPr/>
            <p:nvPr userDrawn="1"/>
          </p:nvSpPr>
          <p:spPr>
            <a:xfrm>
              <a:off x="107822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5" name="Rechthoek 74">
              <a:extLst>
                <a:ext uri="{FF2B5EF4-FFF2-40B4-BE49-F238E27FC236}">
                  <a16:creationId xmlns:a16="http://schemas.microsoft.com/office/drawing/2014/main" id="{1E0D3499-D858-46B1-B897-09933731A297}"/>
                </a:ext>
              </a:extLst>
            </p:cNvPr>
            <p:cNvSpPr/>
            <p:nvPr userDrawn="1"/>
          </p:nvSpPr>
          <p:spPr>
            <a:xfrm>
              <a:off x="121729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6" name="Rechthoek 75">
              <a:extLst>
                <a:ext uri="{FF2B5EF4-FFF2-40B4-BE49-F238E27FC236}">
                  <a16:creationId xmlns:a16="http://schemas.microsoft.com/office/drawing/2014/main" id="{1361DF95-749D-4277-AA88-C357F0ABD665}"/>
                </a:ext>
              </a:extLst>
            </p:cNvPr>
            <p:cNvSpPr/>
            <p:nvPr userDrawn="1"/>
          </p:nvSpPr>
          <p:spPr>
            <a:xfrm>
              <a:off x="135635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7" name="Rechthoek 76">
              <a:extLst>
                <a:ext uri="{FF2B5EF4-FFF2-40B4-BE49-F238E27FC236}">
                  <a16:creationId xmlns:a16="http://schemas.microsoft.com/office/drawing/2014/main" id="{B7B04DA8-812A-4895-95D5-4ACBBB770F2D}"/>
                </a:ext>
              </a:extLst>
            </p:cNvPr>
            <p:cNvSpPr/>
            <p:nvPr userDrawn="1"/>
          </p:nvSpPr>
          <p:spPr>
            <a:xfrm>
              <a:off x="149542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8" name="Rechthoek 77">
              <a:extLst>
                <a:ext uri="{FF2B5EF4-FFF2-40B4-BE49-F238E27FC236}">
                  <a16:creationId xmlns:a16="http://schemas.microsoft.com/office/drawing/2014/main" id="{3BD13550-11F9-4DCB-B805-0C4E441C2ED0}"/>
                </a:ext>
              </a:extLst>
            </p:cNvPr>
            <p:cNvSpPr/>
            <p:nvPr userDrawn="1"/>
          </p:nvSpPr>
          <p:spPr>
            <a:xfrm>
              <a:off x="163448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9" name="Rechthoek 78">
              <a:extLst>
                <a:ext uri="{FF2B5EF4-FFF2-40B4-BE49-F238E27FC236}">
                  <a16:creationId xmlns:a16="http://schemas.microsoft.com/office/drawing/2014/main" id="{D37F375B-825E-4443-9400-AB25E9BC9613}"/>
                </a:ext>
              </a:extLst>
            </p:cNvPr>
            <p:cNvSpPr/>
            <p:nvPr userDrawn="1"/>
          </p:nvSpPr>
          <p:spPr>
            <a:xfrm>
              <a:off x="10477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0" name="Rechthoek 79">
              <a:extLst>
                <a:ext uri="{FF2B5EF4-FFF2-40B4-BE49-F238E27FC236}">
                  <a16:creationId xmlns:a16="http://schemas.microsoft.com/office/drawing/2014/main" id="{2F3CFAAB-65E3-406B-A195-F4BAA23DA276}"/>
                </a:ext>
              </a:extLst>
            </p:cNvPr>
            <p:cNvSpPr/>
            <p:nvPr userDrawn="1"/>
          </p:nvSpPr>
          <p:spPr>
            <a:xfrm>
              <a:off x="24383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1" name="Rechthoek 80">
              <a:extLst>
                <a:ext uri="{FF2B5EF4-FFF2-40B4-BE49-F238E27FC236}">
                  <a16:creationId xmlns:a16="http://schemas.microsoft.com/office/drawing/2014/main" id="{0B7939F1-1A7B-4403-BD7B-B2890E6046E4}"/>
                </a:ext>
              </a:extLst>
            </p:cNvPr>
            <p:cNvSpPr/>
            <p:nvPr userDrawn="1"/>
          </p:nvSpPr>
          <p:spPr>
            <a:xfrm>
              <a:off x="38290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2" name="Rechthoek 81">
              <a:extLst>
                <a:ext uri="{FF2B5EF4-FFF2-40B4-BE49-F238E27FC236}">
                  <a16:creationId xmlns:a16="http://schemas.microsoft.com/office/drawing/2014/main" id="{952856AF-170D-405F-B53F-42CFC4433DF9}"/>
                </a:ext>
              </a:extLst>
            </p:cNvPr>
            <p:cNvSpPr/>
            <p:nvPr userDrawn="1"/>
          </p:nvSpPr>
          <p:spPr>
            <a:xfrm>
              <a:off x="52196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3" name="Rechthoek 82">
              <a:extLst>
                <a:ext uri="{FF2B5EF4-FFF2-40B4-BE49-F238E27FC236}">
                  <a16:creationId xmlns:a16="http://schemas.microsoft.com/office/drawing/2014/main" id="{8239B102-56CC-4A5F-BC32-4E48A711F149}"/>
                </a:ext>
              </a:extLst>
            </p:cNvPr>
            <p:cNvSpPr/>
            <p:nvPr userDrawn="1"/>
          </p:nvSpPr>
          <p:spPr>
            <a:xfrm>
              <a:off x="66103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4" name="Rechthoek 83">
              <a:extLst>
                <a:ext uri="{FF2B5EF4-FFF2-40B4-BE49-F238E27FC236}">
                  <a16:creationId xmlns:a16="http://schemas.microsoft.com/office/drawing/2014/main" id="{61A45AEB-62C5-47DA-AB38-AADE12BC1314}"/>
                </a:ext>
              </a:extLst>
            </p:cNvPr>
            <p:cNvSpPr/>
            <p:nvPr userDrawn="1"/>
          </p:nvSpPr>
          <p:spPr>
            <a:xfrm>
              <a:off x="80009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5" name="Rechthoek 84">
              <a:extLst>
                <a:ext uri="{FF2B5EF4-FFF2-40B4-BE49-F238E27FC236}">
                  <a16:creationId xmlns:a16="http://schemas.microsoft.com/office/drawing/2014/main" id="{A2270570-8C09-4EF4-952D-631F93D2F677}"/>
                </a:ext>
              </a:extLst>
            </p:cNvPr>
            <p:cNvSpPr/>
            <p:nvPr userDrawn="1"/>
          </p:nvSpPr>
          <p:spPr>
            <a:xfrm>
              <a:off x="93916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6" name="Rechthoek 85">
              <a:extLst>
                <a:ext uri="{FF2B5EF4-FFF2-40B4-BE49-F238E27FC236}">
                  <a16:creationId xmlns:a16="http://schemas.microsoft.com/office/drawing/2014/main" id="{715C7321-53C7-4463-92A0-6EDBBEC24C08}"/>
                </a:ext>
              </a:extLst>
            </p:cNvPr>
            <p:cNvSpPr/>
            <p:nvPr userDrawn="1"/>
          </p:nvSpPr>
          <p:spPr>
            <a:xfrm>
              <a:off x="107822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7" name="Rechthoek 86">
              <a:extLst>
                <a:ext uri="{FF2B5EF4-FFF2-40B4-BE49-F238E27FC236}">
                  <a16:creationId xmlns:a16="http://schemas.microsoft.com/office/drawing/2014/main" id="{BA084D0E-5ACF-4CAC-97C6-AEA9C5248263}"/>
                </a:ext>
              </a:extLst>
            </p:cNvPr>
            <p:cNvSpPr/>
            <p:nvPr userDrawn="1"/>
          </p:nvSpPr>
          <p:spPr>
            <a:xfrm>
              <a:off x="121729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8" name="Rechthoek 87">
              <a:extLst>
                <a:ext uri="{FF2B5EF4-FFF2-40B4-BE49-F238E27FC236}">
                  <a16:creationId xmlns:a16="http://schemas.microsoft.com/office/drawing/2014/main" id="{19CC7CB0-0670-419C-A844-A28316F7CB4C}"/>
                </a:ext>
              </a:extLst>
            </p:cNvPr>
            <p:cNvSpPr/>
            <p:nvPr userDrawn="1"/>
          </p:nvSpPr>
          <p:spPr>
            <a:xfrm>
              <a:off x="135635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9" name="Rechthoek 88">
              <a:extLst>
                <a:ext uri="{FF2B5EF4-FFF2-40B4-BE49-F238E27FC236}">
                  <a16:creationId xmlns:a16="http://schemas.microsoft.com/office/drawing/2014/main" id="{2153D52C-015D-414F-93A9-D4F1277B5E8D}"/>
                </a:ext>
              </a:extLst>
            </p:cNvPr>
            <p:cNvSpPr/>
            <p:nvPr userDrawn="1"/>
          </p:nvSpPr>
          <p:spPr>
            <a:xfrm>
              <a:off x="149542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0" name="Rechthoek 89">
              <a:extLst>
                <a:ext uri="{FF2B5EF4-FFF2-40B4-BE49-F238E27FC236}">
                  <a16:creationId xmlns:a16="http://schemas.microsoft.com/office/drawing/2014/main" id="{3D42C007-B73B-4E21-ADDD-E70085762785}"/>
                </a:ext>
              </a:extLst>
            </p:cNvPr>
            <p:cNvSpPr/>
            <p:nvPr userDrawn="1"/>
          </p:nvSpPr>
          <p:spPr>
            <a:xfrm>
              <a:off x="163448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1" name="Rechthoek 90">
              <a:extLst>
                <a:ext uri="{FF2B5EF4-FFF2-40B4-BE49-F238E27FC236}">
                  <a16:creationId xmlns:a16="http://schemas.microsoft.com/office/drawing/2014/main" id="{61531C16-91D5-4692-B4F7-B0C494DC636C}"/>
                </a:ext>
              </a:extLst>
            </p:cNvPr>
            <p:cNvSpPr/>
            <p:nvPr userDrawn="1"/>
          </p:nvSpPr>
          <p:spPr>
            <a:xfrm>
              <a:off x="10477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2" name="Rechthoek 91">
              <a:extLst>
                <a:ext uri="{FF2B5EF4-FFF2-40B4-BE49-F238E27FC236}">
                  <a16:creationId xmlns:a16="http://schemas.microsoft.com/office/drawing/2014/main" id="{BE2A0FC4-BFB6-4C02-A005-42DE8103402C}"/>
                </a:ext>
              </a:extLst>
            </p:cNvPr>
            <p:cNvSpPr/>
            <p:nvPr userDrawn="1"/>
          </p:nvSpPr>
          <p:spPr>
            <a:xfrm>
              <a:off x="24383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3" name="Rechthoek 92">
              <a:extLst>
                <a:ext uri="{FF2B5EF4-FFF2-40B4-BE49-F238E27FC236}">
                  <a16:creationId xmlns:a16="http://schemas.microsoft.com/office/drawing/2014/main" id="{5D1C530D-C8C3-459C-B166-283CAC72D972}"/>
                </a:ext>
              </a:extLst>
            </p:cNvPr>
            <p:cNvSpPr/>
            <p:nvPr userDrawn="1"/>
          </p:nvSpPr>
          <p:spPr>
            <a:xfrm>
              <a:off x="38290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4" name="Rechthoek 93">
              <a:extLst>
                <a:ext uri="{FF2B5EF4-FFF2-40B4-BE49-F238E27FC236}">
                  <a16:creationId xmlns:a16="http://schemas.microsoft.com/office/drawing/2014/main" id="{44DB0356-E9F3-4648-A1C3-286D0DD3BC0D}"/>
                </a:ext>
              </a:extLst>
            </p:cNvPr>
            <p:cNvSpPr/>
            <p:nvPr userDrawn="1"/>
          </p:nvSpPr>
          <p:spPr>
            <a:xfrm>
              <a:off x="52196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5" name="Rechthoek 94">
              <a:extLst>
                <a:ext uri="{FF2B5EF4-FFF2-40B4-BE49-F238E27FC236}">
                  <a16:creationId xmlns:a16="http://schemas.microsoft.com/office/drawing/2014/main" id="{A08248CC-0DD7-43D3-89D0-04B21B0E9D0C}"/>
                </a:ext>
              </a:extLst>
            </p:cNvPr>
            <p:cNvSpPr/>
            <p:nvPr userDrawn="1"/>
          </p:nvSpPr>
          <p:spPr>
            <a:xfrm>
              <a:off x="66103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6" name="Rechthoek 95">
              <a:extLst>
                <a:ext uri="{FF2B5EF4-FFF2-40B4-BE49-F238E27FC236}">
                  <a16:creationId xmlns:a16="http://schemas.microsoft.com/office/drawing/2014/main" id="{F59B649C-327B-44EE-8FD8-DF5780C440C7}"/>
                </a:ext>
              </a:extLst>
            </p:cNvPr>
            <p:cNvSpPr/>
            <p:nvPr userDrawn="1"/>
          </p:nvSpPr>
          <p:spPr>
            <a:xfrm>
              <a:off x="80009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7" name="Rechthoek 96">
              <a:extLst>
                <a:ext uri="{FF2B5EF4-FFF2-40B4-BE49-F238E27FC236}">
                  <a16:creationId xmlns:a16="http://schemas.microsoft.com/office/drawing/2014/main" id="{1F2749D9-7056-4A1E-B14A-865A1C4898A2}"/>
                </a:ext>
              </a:extLst>
            </p:cNvPr>
            <p:cNvSpPr/>
            <p:nvPr userDrawn="1"/>
          </p:nvSpPr>
          <p:spPr>
            <a:xfrm>
              <a:off x="93916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8" name="Rechthoek 97">
              <a:extLst>
                <a:ext uri="{FF2B5EF4-FFF2-40B4-BE49-F238E27FC236}">
                  <a16:creationId xmlns:a16="http://schemas.microsoft.com/office/drawing/2014/main" id="{F6EBF245-88D1-459E-B383-814E41CEB42F}"/>
                </a:ext>
              </a:extLst>
            </p:cNvPr>
            <p:cNvSpPr/>
            <p:nvPr userDrawn="1"/>
          </p:nvSpPr>
          <p:spPr>
            <a:xfrm>
              <a:off x="107822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9" name="Rechthoek 98">
              <a:extLst>
                <a:ext uri="{FF2B5EF4-FFF2-40B4-BE49-F238E27FC236}">
                  <a16:creationId xmlns:a16="http://schemas.microsoft.com/office/drawing/2014/main" id="{32242EEC-3065-40A9-84B6-634FB03612F2}"/>
                </a:ext>
              </a:extLst>
            </p:cNvPr>
            <p:cNvSpPr/>
            <p:nvPr userDrawn="1"/>
          </p:nvSpPr>
          <p:spPr>
            <a:xfrm>
              <a:off x="121729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0" name="Rechthoek 99">
              <a:extLst>
                <a:ext uri="{FF2B5EF4-FFF2-40B4-BE49-F238E27FC236}">
                  <a16:creationId xmlns:a16="http://schemas.microsoft.com/office/drawing/2014/main" id="{6BDA72F4-8256-4DD6-A1E7-5F114F8D3F57}"/>
                </a:ext>
              </a:extLst>
            </p:cNvPr>
            <p:cNvSpPr/>
            <p:nvPr userDrawn="1"/>
          </p:nvSpPr>
          <p:spPr>
            <a:xfrm>
              <a:off x="135635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1" name="Rechthoek 100">
              <a:extLst>
                <a:ext uri="{FF2B5EF4-FFF2-40B4-BE49-F238E27FC236}">
                  <a16:creationId xmlns:a16="http://schemas.microsoft.com/office/drawing/2014/main" id="{3611BD11-37AE-4C0E-8E96-7A342DF72BE8}"/>
                </a:ext>
              </a:extLst>
            </p:cNvPr>
            <p:cNvSpPr/>
            <p:nvPr userDrawn="1"/>
          </p:nvSpPr>
          <p:spPr>
            <a:xfrm>
              <a:off x="149542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2" name="Rechthoek 101">
              <a:extLst>
                <a:ext uri="{FF2B5EF4-FFF2-40B4-BE49-F238E27FC236}">
                  <a16:creationId xmlns:a16="http://schemas.microsoft.com/office/drawing/2014/main" id="{7DADB5EF-A6F3-4933-A92B-2F254845B34F}"/>
                </a:ext>
              </a:extLst>
            </p:cNvPr>
            <p:cNvSpPr/>
            <p:nvPr userDrawn="1"/>
          </p:nvSpPr>
          <p:spPr>
            <a:xfrm>
              <a:off x="163448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3" name="Rechthoek 102">
              <a:extLst>
                <a:ext uri="{FF2B5EF4-FFF2-40B4-BE49-F238E27FC236}">
                  <a16:creationId xmlns:a16="http://schemas.microsoft.com/office/drawing/2014/main" id="{4B69F43D-5BD8-4227-805D-D131D0CC9782}"/>
                </a:ext>
              </a:extLst>
            </p:cNvPr>
            <p:cNvSpPr/>
            <p:nvPr userDrawn="1"/>
          </p:nvSpPr>
          <p:spPr>
            <a:xfrm>
              <a:off x="10477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4" name="Rechthoek 103">
              <a:extLst>
                <a:ext uri="{FF2B5EF4-FFF2-40B4-BE49-F238E27FC236}">
                  <a16:creationId xmlns:a16="http://schemas.microsoft.com/office/drawing/2014/main" id="{8A117382-99B3-4F5A-95DF-DD71C489F308}"/>
                </a:ext>
              </a:extLst>
            </p:cNvPr>
            <p:cNvSpPr/>
            <p:nvPr userDrawn="1"/>
          </p:nvSpPr>
          <p:spPr>
            <a:xfrm>
              <a:off x="24383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5" name="Rechthoek 104">
              <a:extLst>
                <a:ext uri="{FF2B5EF4-FFF2-40B4-BE49-F238E27FC236}">
                  <a16:creationId xmlns:a16="http://schemas.microsoft.com/office/drawing/2014/main" id="{37BEE625-7635-4764-8242-72FE7574219D}"/>
                </a:ext>
              </a:extLst>
            </p:cNvPr>
            <p:cNvSpPr/>
            <p:nvPr userDrawn="1"/>
          </p:nvSpPr>
          <p:spPr>
            <a:xfrm>
              <a:off x="38290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6" name="Rechthoek 105">
              <a:extLst>
                <a:ext uri="{FF2B5EF4-FFF2-40B4-BE49-F238E27FC236}">
                  <a16:creationId xmlns:a16="http://schemas.microsoft.com/office/drawing/2014/main" id="{B94E52F2-EC1D-4B93-9583-8092EB54AAB9}"/>
                </a:ext>
              </a:extLst>
            </p:cNvPr>
            <p:cNvSpPr/>
            <p:nvPr userDrawn="1"/>
          </p:nvSpPr>
          <p:spPr>
            <a:xfrm>
              <a:off x="52196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7" name="Rechthoek 106">
              <a:extLst>
                <a:ext uri="{FF2B5EF4-FFF2-40B4-BE49-F238E27FC236}">
                  <a16:creationId xmlns:a16="http://schemas.microsoft.com/office/drawing/2014/main" id="{C220B813-DD92-4C7D-A1BC-697C23CABFA1}"/>
                </a:ext>
              </a:extLst>
            </p:cNvPr>
            <p:cNvSpPr/>
            <p:nvPr userDrawn="1"/>
          </p:nvSpPr>
          <p:spPr>
            <a:xfrm>
              <a:off x="66103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8" name="Rechthoek 107">
              <a:extLst>
                <a:ext uri="{FF2B5EF4-FFF2-40B4-BE49-F238E27FC236}">
                  <a16:creationId xmlns:a16="http://schemas.microsoft.com/office/drawing/2014/main" id="{02E84D6E-F48F-4557-99C6-9713133382F4}"/>
                </a:ext>
              </a:extLst>
            </p:cNvPr>
            <p:cNvSpPr/>
            <p:nvPr userDrawn="1"/>
          </p:nvSpPr>
          <p:spPr>
            <a:xfrm>
              <a:off x="80009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9" name="Rechthoek 108">
              <a:extLst>
                <a:ext uri="{FF2B5EF4-FFF2-40B4-BE49-F238E27FC236}">
                  <a16:creationId xmlns:a16="http://schemas.microsoft.com/office/drawing/2014/main" id="{E0212F54-9A69-4A61-8B35-78C4D89F641B}"/>
                </a:ext>
              </a:extLst>
            </p:cNvPr>
            <p:cNvSpPr/>
            <p:nvPr userDrawn="1"/>
          </p:nvSpPr>
          <p:spPr>
            <a:xfrm>
              <a:off x="93916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0" name="Rechthoek 109">
              <a:extLst>
                <a:ext uri="{FF2B5EF4-FFF2-40B4-BE49-F238E27FC236}">
                  <a16:creationId xmlns:a16="http://schemas.microsoft.com/office/drawing/2014/main" id="{82867721-4D81-431A-BA76-A06D56D3D57A}"/>
                </a:ext>
              </a:extLst>
            </p:cNvPr>
            <p:cNvSpPr/>
            <p:nvPr userDrawn="1"/>
          </p:nvSpPr>
          <p:spPr>
            <a:xfrm>
              <a:off x="107822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1" name="Rechthoek 110">
              <a:extLst>
                <a:ext uri="{FF2B5EF4-FFF2-40B4-BE49-F238E27FC236}">
                  <a16:creationId xmlns:a16="http://schemas.microsoft.com/office/drawing/2014/main" id="{BC7CB733-8B25-4EA0-BC8B-16D6C0A8F3D9}"/>
                </a:ext>
              </a:extLst>
            </p:cNvPr>
            <p:cNvSpPr/>
            <p:nvPr userDrawn="1"/>
          </p:nvSpPr>
          <p:spPr>
            <a:xfrm>
              <a:off x="121729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2" name="Rechthoek 111">
              <a:extLst>
                <a:ext uri="{FF2B5EF4-FFF2-40B4-BE49-F238E27FC236}">
                  <a16:creationId xmlns:a16="http://schemas.microsoft.com/office/drawing/2014/main" id="{C272F51B-7DF3-4BB4-81EF-F30BEBF919F8}"/>
                </a:ext>
              </a:extLst>
            </p:cNvPr>
            <p:cNvSpPr/>
            <p:nvPr userDrawn="1"/>
          </p:nvSpPr>
          <p:spPr>
            <a:xfrm>
              <a:off x="135635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3" name="Rechthoek 112">
              <a:extLst>
                <a:ext uri="{FF2B5EF4-FFF2-40B4-BE49-F238E27FC236}">
                  <a16:creationId xmlns:a16="http://schemas.microsoft.com/office/drawing/2014/main" id="{E7275EC4-E93D-4579-9252-95875A3D384C}"/>
                </a:ext>
              </a:extLst>
            </p:cNvPr>
            <p:cNvSpPr/>
            <p:nvPr userDrawn="1"/>
          </p:nvSpPr>
          <p:spPr>
            <a:xfrm>
              <a:off x="149542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4" name="Rechthoek 113">
              <a:extLst>
                <a:ext uri="{FF2B5EF4-FFF2-40B4-BE49-F238E27FC236}">
                  <a16:creationId xmlns:a16="http://schemas.microsoft.com/office/drawing/2014/main" id="{0ADC9315-AE94-46D1-A960-BDE67D19F3AD}"/>
                </a:ext>
              </a:extLst>
            </p:cNvPr>
            <p:cNvSpPr/>
            <p:nvPr userDrawn="1"/>
          </p:nvSpPr>
          <p:spPr>
            <a:xfrm>
              <a:off x="163448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5" name="Rechthoek 114">
              <a:extLst>
                <a:ext uri="{FF2B5EF4-FFF2-40B4-BE49-F238E27FC236}">
                  <a16:creationId xmlns:a16="http://schemas.microsoft.com/office/drawing/2014/main" id="{55221152-1C95-4DAA-ACB5-C7B52C8FD766}"/>
                </a:ext>
              </a:extLst>
            </p:cNvPr>
            <p:cNvSpPr/>
            <p:nvPr userDrawn="1"/>
          </p:nvSpPr>
          <p:spPr>
            <a:xfrm>
              <a:off x="10477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6" name="Rechthoek 115">
              <a:extLst>
                <a:ext uri="{FF2B5EF4-FFF2-40B4-BE49-F238E27FC236}">
                  <a16:creationId xmlns:a16="http://schemas.microsoft.com/office/drawing/2014/main" id="{BFEAC399-A721-4E24-97FA-7D27F08ADC7E}"/>
                </a:ext>
              </a:extLst>
            </p:cNvPr>
            <p:cNvSpPr/>
            <p:nvPr userDrawn="1"/>
          </p:nvSpPr>
          <p:spPr>
            <a:xfrm>
              <a:off x="24383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7" name="Rechthoek 116">
              <a:extLst>
                <a:ext uri="{FF2B5EF4-FFF2-40B4-BE49-F238E27FC236}">
                  <a16:creationId xmlns:a16="http://schemas.microsoft.com/office/drawing/2014/main" id="{6B5520BE-CE29-4813-9DAD-C9B41DACAFCA}"/>
                </a:ext>
              </a:extLst>
            </p:cNvPr>
            <p:cNvSpPr/>
            <p:nvPr userDrawn="1"/>
          </p:nvSpPr>
          <p:spPr>
            <a:xfrm>
              <a:off x="38290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8" name="Rechthoek 117">
              <a:extLst>
                <a:ext uri="{FF2B5EF4-FFF2-40B4-BE49-F238E27FC236}">
                  <a16:creationId xmlns:a16="http://schemas.microsoft.com/office/drawing/2014/main" id="{BC614ACB-A292-4AB7-A05D-035255A09EAC}"/>
                </a:ext>
              </a:extLst>
            </p:cNvPr>
            <p:cNvSpPr/>
            <p:nvPr userDrawn="1"/>
          </p:nvSpPr>
          <p:spPr>
            <a:xfrm>
              <a:off x="52196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9" name="Rechthoek 118">
              <a:extLst>
                <a:ext uri="{FF2B5EF4-FFF2-40B4-BE49-F238E27FC236}">
                  <a16:creationId xmlns:a16="http://schemas.microsoft.com/office/drawing/2014/main" id="{8197675B-3E1D-4ADC-8028-675B7EEC0715}"/>
                </a:ext>
              </a:extLst>
            </p:cNvPr>
            <p:cNvSpPr/>
            <p:nvPr userDrawn="1"/>
          </p:nvSpPr>
          <p:spPr>
            <a:xfrm>
              <a:off x="66103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0" name="Rechthoek 119">
              <a:extLst>
                <a:ext uri="{FF2B5EF4-FFF2-40B4-BE49-F238E27FC236}">
                  <a16:creationId xmlns:a16="http://schemas.microsoft.com/office/drawing/2014/main" id="{161FDAA3-430E-49EC-A4CC-A6683E05F77B}"/>
                </a:ext>
              </a:extLst>
            </p:cNvPr>
            <p:cNvSpPr/>
            <p:nvPr userDrawn="1"/>
          </p:nvSpPr>
          <p:spPr>
            <a:xfrm>
              <a:off x="80009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1" name="Rechthoek 120">
              <a:extLst>
                <a:ext uri="{FF2B5EF4-FFF2-40B4-BE49-F238E27FC236}">
                  <a16:creationId xmlns:a16="http://schemas.microsoft.com/office/drawing/2014/main" id="{37DE3A08-788F-45BE-907A-AC3348EDB0B9}"/>
                </a:ext>
              </a:extLst>
            </p:cNvPr>
            <p:cNvSpPr/>
            <p:nvPr userDrawn="1"/>
          </p:nvSpPr>
          <p:spPr>
            <a:xfrm>
              <a:off x="93916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2" name="Rechthoek 121">
              <a:extLst>
                <a:ext uri="{FF2B5EF4-FFF2-40B4-BE49-F238E27FC236}">
                  <a16:creationId xmlns:a16="http://schemas.microsoft.com/office/drawing/2014/main" id="{90379143-8DF0-4EE1-8C3A-C240D936C862}"/>
                </a:ext>
              </a:extLst>
            </p:cNvPr>
            <p:cNvSpPr/>
            <p:nvPr userDrawn="1"/>
          </p:nvSpPr>
          <p:spPr>
            <a:xfrm>
              <a:off x="107822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3" name="Rechthoek 122">
              <a:extLst>
                <a:ext uri="{FF2B5EF4-FFF2-40B4-BE49-F238E27FC236}">
                  <a16:creationId xmlns:a16="http://schemas.microsoft.com/office/drawing/2014/main" id="{E22EF1D9-5DE2-46B7-8523-CF79C32B2B0E}"/>
                </a:ext>
              </a:extLst>
            </p:cNvPr>
            <p:cNvSpPr/>
            <p:nvPr userDrawn="1"/>
          </p:nvSpPr>
          <p:spPr>
            <a:xfrm>
              <a:off x="121729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4" name="Rechthoek 123">
              <a:extLst>
                <a:ext uri="{FF2B5EF4-FFF2-40B4-BE49-F238E27FC236}">
                  <a16:creationId xmlns:a16="http://schemas.microsoft.com/office/drawing/2014/main" id="{60762A57-F746-45D5-AB2E-7C3E0A5B738D}"/>
                </a:ext>
              </a:extLst>
            </p:cNvPr>
            <p:cNvSpPr/>
            <p:nvPr userDrawn="1"/>
          </p:nvSpPr>
          <p:spPr>
            <a:xfrm>
              <a:off x="135635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5" name="Rechthoek 124">
              <a:extLst>
                <a:ext uri="{FF2B5EF4-FFF2-40B4-BE49-F238E27FC236}">
                  <a16:creationId xmlns:a16="http://schemas.microsoft.com/office/drawing/2014/main" id="{06642479-D5AA-4E24-BBAA-A46D252F4370}"/>
                </a:ext>
              </a:extLst>
            </p:cNvPr>
            <p:cNvSpPr/>
            <p:nvPr userDrawn="1"/>
          </p:nvSpPr>
          <p:spPr>
            <a:xfrm>
              <a:off x="149542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6" name="Rechthoek 125">
              <a:extLst>
                <a:ext uri="{FF2B5EF4-FFF2-40B4-BE49-F238E27FC236}">
                  <a16:creationId xmlns:a16="http://schemas.microsoft.com/office/drawing/2014/main" id="{7294A249-E01B-4E00-A515-54145D369480}"/>
                </a:ext>
              </a:extLst>
            </p:cNvPr>
            <p:cNvSpPr/>
            <p:nvPr userDrawn="1"/>
          </p:nvSpPr>
          <p:spPr>
            <a:xfrm>
              <a:off x="163448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7" name="Rechthoek 126">
              <a:extLst>
                <a:ext uri="{FF2B5EF4-FFF2-40B4-BE49-F238E27FC236}">
                  <a16:creationId xmlns:a16="http://schemas.microsoft.com/office/drawing/2014/main" id="{BA2047AF-40C4-4B43-9121-F09C177A4A20}"/>
                </a:ext>
              </a:extLst>
            </p:cNvPr>
            <p:cNvSpPr/>
            <p:nvPr userDrawn="1"/>
          </p:nvSpPr>
          <p:spPr>
            <a:xfrm>
              <a:off x="10477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8" name="Rechthoek 127">
              <a:extLst>
                <a:ext uri="{FF2B5EF4-FFF2-40B4-BE49-F238E27FC236}">
                  <a16:creationId xmlns:a16="http://schemas.microsoft.com/office/drawing/2014/main" id="{76B98FFC-AD3C-49B2-93CA-C1725C19A20F}"/>
                </a:ext>
              </a:extLst>
            </p:cNvPr>
            <p:cNvSpPr/>
            <p:nvPr userDrawn="1"/>
          </p:nvSpPr>
          <p:spPr>
            <a:xfrm>
              <a:off x="24383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9" name="Rechthoek 128">
              <a:extLst>
                <a:ext uri="{FF2B5EF4-FFF2-40B4-BE49-F238E27FC236}">
                  <a16:creationId xmlns:a16="http://schemas.microsoft.com/office/drawing/2014/main" id="{E1879D9E-3E63-4CC2-9AC7-425812A3F2C4}"/>
                </a:ext>
              </a:extLst>
            </p:cNvPr>
            <p:cNvSpPr/>
            <p:nvPr userDrawn="1"/>
          </p:nvSpPr>
          <p:spPr>
            <a:xfrm>
              <a:off x="38290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0" name="Rechthoek 129">
              <a:extLst>
                <a:ext uri="{FF2B5EF4-FFF2-40B4-BE49-F238E27FC236}">
                  <a16:creationId xmlns:a16="http://schemas.microsoft.com/office/drawing/2014/main" id="{8342A221-D10B-423B-8906-5EBC48090A2E}"/>
                </a:ext>
              </a:extLst>
            </p:cNvPr>
            <p:cNvSpPr/>
            <p:nvPr userDrawn="1"/>
          </p:nvSpPr>
          <p:spPr>
            <a:xfrm>
              <a:off x="52196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1" name="Rechthoek 130">
              <a:extLst>
                <a:ext uri="{FF2B5EF4-FFF2-40B4-BE49-F238E27FC236}">
                  <a16:creationId xmlns:a16="http://schemas.microsoft.com/office/drawing/2014/main" id="{35A57EB3-D6B5-4152-B14F-EF27E1349632}"/>
                </a:ext>
              </a:extLst>
            </p:cNvPr>
            <p:cNvSpPr/>
            <p:nvPr userDrawn="1"/>
          </p:nvSpPr>
          <p:spPr>
            <a:xfrm>
              <a:off x="66103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2" name="Rechthoek 131">
              <a:extLst>
                <a:ext uri="{FF2B5EF4-FFF2-40B4-BE49-F238E27FC236}">
                  <a16:creationId xmlns:a16="http://schemas.microsoft.com/office/drawing/2014/main" id="{31F4458E-A63D-4437-8E19-A66C8BC5DFD9}"/>
                </a:ext>
              </a:extLst>
            </p:cNvPr>
            <p:cNvSpPr/>
            <p:nvPr userDrawn="1"/>
          </p:nvSpPr>
          <p:spPr>
            <a:xfrm>
              <a:off x="80009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3" name="Rechthoek 132">
              <a:extLst>
                <a:ext uri="{FF2B5EF4-FFF2-40B4-BE49-F238E27FC236}">
                  <a16:creationId xmlns:a16="http://schemas.microsoft.com/office/drawing/2014/main" id="{823D3FFE-4462-459F-8BC9-876EB23D6C56}"/>
                </a:ext>
              </a:extLst>
            </p:cNvPr>
            <p:cNvSpPr/>
            <p:nvPr userDrawn="1"/>
          </p:nvSpPr>
          <p:spPr>
            <a:xfrm>
              <a:off x="93916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4" name="Rechthoek 133">
              <a:extLst>
                <a:ext uri="{FF2B5EF4-FFF2-40B4-BE49-F238E27FC236}">
                  <a16:creationId xmlns:a16="http://schemas.microsoft.com/office/drawing/2014/main" id="{CFA305EC-68FF-4C4A-B709-979FB292811A}"/>
                </a:ext>
              </a:extLst>
            </p:cNvPr>
            <p:cNvSpPr/>
            <p:nvPr userDrawn="1"/>
          </p:nvSpPr>
          <p:spPr>
            <a:xfrm>
              <a:off x="107822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5" name="Rechthoek 134">
              <a:extLst>
                <a:ext uri="{FF2B5EF4-FFF2-40B4-BE49-F238E27FC236}">
                  <a16:creationId xmlns:a16="http://schemas.microsoft.com/office/drawing/2014/main" id="{A0347432-8C21-4FC5-8C35-B1FD2EA749CB}"/>
                </a:ext>
              </a:extLst>
            </p:cNvPr>
            <p:cNvSpPr/>
            <p:nvPr userDrawn="1"/>
          </p:nvSpPr>
          <p:spPr>
            <a:xfrm>
              <a:off x="121729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6" name="Rechthoek 135">
              <a:extLst>
                <a:ext uri="{FF2B5EF4-FFF2-40B4-BE49-F238E27FC236}">
                  <a16:creationId xmlns:a16="http://schemas.microsoft.com/office/drawing/2014/main" id="{7A7F8353-A1F1-4929-8555-E3CBFF711B9C}"/>
                </a:ext>
              </a:extLst>
            </p:cNvPr>
            <p:cNvSpPr/>
            <p:nvPr userDrawn="1"/>
          </p:nvSpPr>
          <p:spPr>
            <a:xfrm>
              <a:off x="135635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7" name="Rechthoek 136">
              <a:extLst>
                <a:ext uri="{FF2B5EF4-FFF2-40B4-BE49-F238E27FC236}">
                  <a16:creationId xmlns:a16="http://schemas.microsoft.com/office/drawing/2014/main" id="{FE868229-68BB-41A9-9ED5-28B124EF510A}"/>
                </a:ext>
              </a:extLst>
            </p:cNvPr>
            <p:cNvSpPr/>
            <p:nvPr userDrawn="1"/>
          </p:nvSpPr>
          <p:spPr>
            <a:xfrm>
              <a:off x="149542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8" name="Rechthoek 137">
              <a:extLst>
                <a:ext uri="{FF2B5EF4-FFF2-40B4-BE49-F238E27FC236}">
                  <a16:creationId xmlns:a16="http://schemas.microsoft.com/office/drawing/2014/main" id="{FA1DEB70-AA07-4F8C-A32A-D1E0EB6B9063}"/>
                </a:ext>
              </a:extLst>
            </p:cNvPr>
            <p:cNvSpPr/>
            <p:nvPr userDrawn="1"/>
          </p:nvSpPr>
          <p:spPr>
            <a:xfrm>
              <a:off x="163448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9" name="Rechthoek 138">
              <a:extLst>
                <a:ext uri="{FF2B5EF4-FFF2-40B4-BE49-F238E27FC236}">
                  <a16:creationId xmlns:a16="http://schemas.microsoft.com/office/drawing/2014/main" id="{CB899CC4-E72F-4DA6-BE2E-02A092FEA67A}"/>
                </a:ext>
              </a:extLst>
            </p:cNvPr>
            <p:cNvSpPr/>
            <p:nvPr userDrawn="1"/>
          </p:nvSpPr>
          <p:spPr>
            <a:xfrm>
              <a:off x="10572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0" name="Rechthoek 139">
              <a:extLst>
                <a:ext uri="{FF2B5EF4-FFF2-40B4-BE49-F238E27FC236}">
                  <a16:creationId xmlns:a16="http://schemas.microsoft.com/office/drawing/2014/main" id="{E9F657BB-7594-4CE9-81AE-F174A5FCF7BF}"/>
                </a:ext>
              </a:extLst>
            </p:cNvPr>
            <p:cNvSpPr/>
            <p:nvPr userDrawn="1"/>
          </p:nvSpPr>
          <p:spPr>
            <a:xfrm>
              <a:off x="24479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1" name="Rechthoek 140">
              <a:extLst>
                <a:ext uri="{FF2B5EF4-FFF2-40B4-BE49-F238E27FC236}">
                  <a16:creationId xmlns:a16="http://schemas.microsoft.com/office/drawing/2014/main" id="{DFC37973-9120-49B2-A7ED-15DCB112E254}"/>
                </a:ext>
              </a:extLst>
            </p:cNvPr>
            <p:cNvSpPr/>
            <p:nvPr userDrawn="1"/>
          </p:nvSpPr>
          <p:spPr>
            <a:xfrm>
              <a:off x="38385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2" name="Rechthoek 141">
              <a:extLst>
                <a:ext uri="{FF2B5EF4-FFF2-40B4-BE49-F238E27FC236}">
                  <a16:creationId xmlns:a16="http://schemas.microsoft.com/office/drawing/2014/main" id="{C21B2490-2482-42A9-AD65-3EFCE801B505}"/>
                </a:ext>
              </a:extLst>
            </p:cNvPr>
            <p:cNvSpPr/>
            <p:nvPr userDrawn="1"/>
          </p:nvSpPr>
          <p:spPr>
            <a:xfrm>
              <a:off x="52292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3" name="Rechthoek 142">
              <a:extLst>
                <a:ext uri="{FF2B5EF4-FFF2-40B4-BE49-F238E27FC236}">
                  <a16:creationId xmlns:a16="http://schemas.microsoft.com/office/drawing/2014/main" id="{1AD68A9B-287C-47FA-B23C-EF991C19345D}"/>
                </a:ext>
              </a:extLst>
            </p:cNvPr>
            <p:cNvSpPr/>
            <p:nvPr userDrawn="1"/>
          </p:nvSpPr>
          <p:spPr>
            <a:xfrm>
              <a:off x="66198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4" name="Rechthoek 143">
              <a:extLst>
                <a:ext uri="{FF2B5EF4-FFF2-40B4-BE49-F238E27FC236}">
                  <a16:creationId xmlns:a16="http://schemas.microsoft.com/office/drawing/2014/main" id="{E13DC975-77A9-49F1-840F-60F7F64AA0AE}"/>
                </a:ext>
              </a:extLst>
            </p:cNvPr>
            <p:cNvSpPr/>
            <p:nvPr userDrawn="1"/>
          </p:nvSpPr>
          <p:spPr>
            <a:xfrm>
              <a:off x="80105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5" name="Rechthoek 144">
              <a:extLst>
                <a:ext uri="{FF2B5EF4-FFF2-40B4-BE49-F238E27FC236}">
                  <a16:creationId xmlns:a16="http://schemas.microsoft.com/office/drawing/2014/main" id="{1F4C024A-51DC-4F32-8C8D-B2E1662EBABC}"/>
                </a:ext>
              </a:extLst>
            </p:cNvPr>
            <p:cNvSpPr/>
            <p:nvPr userDrawn="1"/>
          </p:nvSpPr>
          <p:spPr>
            <a:xfrm>
              <a:off x="94011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6" name="Rechthoek 145">
              <a:extLst>
                <a:ext uri="{FF2B5EF4-FFF2-40B4-BE49-F238E27FC236}">
                  <a16:creationId xmlns:a16="http://schemas.microsoft.com/office/drawing/2014/main" id="{7E3E9670-3B8B-4A3E-BBC8-148C50E521E5}"/>
                </a:ext>
              </a:extLst>
            </p:cNvPr>
            <p:cNvSpPr/>
            <p:nvPr userDrawn="1"/>
          </p:nvSpPr>
          <p:spPr>
            <a:xfrm>
              <a:off x="107918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7" name="Rechthoek 146">
              <a:extLst>
                <a:ext uri="{FF2B5EF4-FFF2-40B4-BE49-F238E27FC236}">
                  <a16:creationId xmlns:a16="http://schemas.microsoft.com/office/drawing/2014/main" id="{0D625E2E-D09E-4433-8635-54FE2B610D71}"/>
                </a:ext>
              </a:extLst>
            </p:cNvPr>
            <p:cNvSpPr/>
            <p:nvPr userDrawn="1"/>
          </p:nvSpPr>
          <p:spPr>
            <a:xfrm>
              <a:off x="121824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8" name="Rechthoek 147">
              <a:extLst>
                <a:ext uri="{FF2B5EF4-FFF2-40B4-BE49-F238E27FC236}">
                  <a16:creationId xmlns:a16="http://schemas.microsoft.com/office/drawing/2014/main" id="{4D0CF8CE-893C-4FC4-A604-1E1E339B55E0}"/>
                </a:ext>
              </a:extLst>
            </p:cNvPr>
            <p:cNvSpPr/>
            <p:nvPr userDrawn="1"/>
          </p:nvSpPr>
          <p:spPr>
            <a:xfrm>
              <a:off x="135731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9" name="Rechthoek 148">
              <a:extLst>
                <a:ext uri="{FF2B5EF4-FFF2-40B4-BE49-F238E27FC236}">
                  <a16:creationId xmlns:a16="http://schemas.microsoft.com/office/drawing/2014/main" id="{AA4F597F-E463-4268-91FE-0A240CFB670C}"/>
                </a:ext>
              </a:extLst>
            </p:cNvPr>
            <p:cNvSpPr/>
            <p:nvPr userDrawn="1"/>
          </p:nvSpPr>
          <p:spPr>
            <a:xfrm>
              <a:off x="149637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0" name="Rechthoek 149">
              <a:extLst>
                <a:ext uri="{FF2B5EF4-FFF2-40B4-BE49-F238E27FC236}">
                  <a16:creationId xmlns:a16="http://schemas.microsoft.com/office/drawing/2014/main" id="{322D01B1-CED0-4098-A701-3BF8B51E38E6}"/>
                </a:ext>
              </a:extLst>
            </p:cNvPr>
            <p:cNvSpPr/>
            <p:nvPr userDrawn="1"/>
          </p:nvSpPr>
          <p:spPr>
            <a:xfrm>
              <a:off x="163544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1" name="Rechthoek 150">
              <a:extLst>
                <a:ext uri="{FF2B5EF4-FFF2-40B4-BE49-F238E27FC236}">
                  <a16:creationId xmlns:a16="http://schemas.microsoft.com/office/drawing/2014/main" id="{9B29E19F-617C-43B4-81CB-8EEF9BCF4A1D}"/>
                </a:ext>
              </a:extLst>
            </p:cNvPr>
            <p:cNvSpPr/>
            <p:nvPr userDrawn="1"/>
          </p:nvSpPr>
          <p:spPr>
            <a:xfrm>
              <a:off x="9527" y="9302390"/>
              <a:ext cx="17611724"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dirty="0"/>
            </a:p>
          </p:txBody>
        </p:sp>
      </p:grpSp>
      <p:grpSp>
        <p:nvGrpSpPr>
          <p:cNvPr id="168" name="Graphic 6" hidden="1">
            <a:extLst>
              <a:ext uri="{FF2B5EF4-FFF2-40B4-BE49-F238E27FC236}">
                <a16:creationId xmlns:a16="http://schemas.microsoft.com/office/drawing/2014/main" id="{8A0AAF7F-DD0F-4CB1-A1B2-505FC4BCCC2B}"/>
              </a:ext>
            </a:extLst>
          </p:cNvPr>
          <p:cNvGrpSpPr/>
          <p:nvPr userDrawn="1"/>
        </p:nvGrpSpPr>
        <p:grpSpPr>
          <a:xfrm>
            <a:off x="-7144" y="-7144"/>
            <a:ext cx="18297525" cy="10296525"/>
            <a:chOff x="-7144" y="-7144"/>
            <a:chExt cx="18297525" cy="10296525"/>
          </a:xfrm>
          <a:solidFill>
            <a:srgbClr val="FFFFFF">
              <a:alpha val="0"/>
            </a:srgbClr>
          </a:solidFill>
        </p:grpSpPr>
        <p:sp>
          <p:nvSpPr>
            <p:cNvPr id="169" name="Vrije vorm: vorm 168">
              <a:extLst>
                <a:ext uri="{FF2B5EF4-FFF2-40B4-BE49-F238E27FC236}">
                  <a16:creationId xmlns:a16="http://schemas.microsoft.com/office/drawing/2014/main" id="{F1DCEBEA-BD51-4E6A-BDD5-B32F46FCAF21}"/>
                </a:ext>
              </a:extLst>
            </p:cNvPr>
            <p:cNvSpPr/>
            <p:nvPr/>
          </p:nvSpPr>
          <p:spPr>
            <a:xfrm>
              <a:off x="10406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dirty="0">
                <a:highlight>
                  <a:srgbClr val="FFFF00"/>
                </a:highlight>
              </a:endParaRPr>
            </a:p>
          </p:txBody>
        </p:sp>
        <p:sp>
          <p:nvSpPr>
            <p:cNvPr id="170" name="Vrije vorm: vorm 169">
              <a:extLst>
                <a:ext uri="{FF2B5EF4-FFF2-40B4-BE49-F238E27FC236}">
                  <a16:creationId xmlns:a16="http://schemas.microsoft.com/office/drawing/2014/main" id="{FD08B8C0-EAC8-4271-BD1D-93AF595C0334}"/>
                </a:ext>
              </a:extLst>
            </p:cNvPr>
            <p:cNvSpPr/>
            <p:nvPr/>
          </p:nvSpPr>
          <p:spPr>
            <a:xfrm>
              <a:off x="-7144" y="-7144"/>
              <a:ext cx="18297525" cy="10296525"/>
            </a:xfrm>
            <a:custGeom>
              <a:avLst/>
              <a:gdLst>
                <a:gd name="connsiteX0" fmla="*/ 7144 w 18297525"/>
                <a:gd name="connsiteY0" fmla="*/ 7144 h 10296525"/>
                <a:gd name="connsiteX1" fmla="*/ 18295144 w 18297525"/>
                <a:gd name="connsiteY1" fmla="*/ 7144 h 10296525"/>
                <a:gd name="connsiteX2" fmla="*/ 18295144 w 18297525"/>
                <a:gd name="connsiteY2" fmla="*/ 10294144 h 10296525"/>
                <a:gd name="connsiteX3" fmla="*/ 7144 w 18297525"/>
                <a:gd name="connsiteY3" fmla="*/ 10294144 h 10296525"/>
              </a:gdLst>
              <a:ahLst/>
              <a:cxnLst>
                <a:cxn ang="0">
                  <a:pos x="connsiteX0" y="connsiteY0"/>
                </a:cxn>
                <a:cxn ang="0">
                  <a:pos x="connsiteX1" y="connsiteY1"/>
                </a:cxn>
                <a:cxn ang="0">
                  <a:pos x="connsiteX2" y="connsiteY2"/>
                </a:cxn>
                <a:cxn ang="0">
                  <a:pos x="connsiteX3" y="connsiteY3"/>
                </a:cxn>
              </a:cxnLst>
              <a:rect l="l" t="t" r="r" b="b"/>
              <a:pathLst>
                <a:path w="18297525" h="10296525">
                  <a:moveTo>
                    <a:pt x="7144" y="7144"/>
                  </a:moveTo>
                  <a:lnTo>
                    <a:pt x="18295144" y="7144"/>
                  </a:lnTo>
                  <a:lnTo>
                    <a:pt x="18295144" y="10294144"/>
                  </a:lnTo>
                  <a:lnTo>
                    <a:pt x="7144" y="10294144"/>
                  </a:lnTo>
                  <a:close/>
                </a:path>
              </a:pathLst>
            </a:custGeom>
            <a:grpFill/>
            <a:ln w="9525" cap="flat">
              <a:solidFill>
                <a:schemeClr val="bg1">
                  <a:lumMod val="65000"/>
                </a:schemeClr>
              </a:solidFill>
              <a:prstDash val="solid"/>
              <a:miter/>
            </a:ln>
          </p:spPr>
          <p:txBody>
            <a:bodyPr rtlCol="0" anchor="ctr"/>
            <a:lstStyle/>
            <a:p>
              <a:endParaRPr lang="nl-BE" dirty="0">
                <a:highlight>
                  <a:srgbClr val="FFFF00"/>
                </a:highlight>
              </a:endParaRPr>
            </a:p>
          </p:txBody>
        </p:sp>
        <p:sp>
          <p:nvSpPr>
            <p:cNvPr id="171" name="Vrije vorm: vorm 170">
              <a:extLst>
                <a:ext uri="{FF2B5EF4-FFF2-40B4-BE49-F238E27FC236}">
                  <a16:creationId xmlns:a16="http://schemas.microsoft.com/office/drawing/2014/main" id="{92DE7A37-0B5F-4A33-8877-BF9493146315}"/>
                </a:ext>
              </a:extLst>
            </p:cNvPr>
            <p:cNvSpPr/>
            <p:nvPr/>
          </p:nvSpPr>
          <p:spPr>
            <a:xfrm>
              <a:off x="10406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2" name="Vrije vorm: vorm 171">
              <a:extLst>
                <a:ext uri="{FF2B5EF4-FFF2-40B4-BE49-F238E27FC236}">
                  <a16:creationId xmlns:a16="http://schemas.microsoft.com/office/drawing/2014/main" id="{6F8A9ABB-A2A9-490F-978E-E0F0E67708C9}"/>
                </a:ext>
              </a:extLst>
            </p:cNvPr>
            <p:cNvSpPr/>
            <p:nvPr/>
          </p:nvSpPr>
          <p:spPr>
            <a:xfrm>
              <a:off x="10406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3" name="Vrije vorm: vorm 172">
              <a:extLst>
                <a:ext uri="{FF2B5EF4-FFF2-40B4-BE49-F238E27FC236}">
                  <a16:creationId xmlns:a16="http://schemas.microsoft.com/office/drawing/2014/main" id="{E2C0164E-F16D-4328-887D-B444B8D5799F}"/>
                </a:ext>
              </a:extLst>
            </p:cNvPr>
            <p:cNvSpPr/>
            <p:nvPr/>
          </p:nvSpPr>
          <p:spPr>
            <a:xfrm>
              <a:off x="10406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4" name="Vrije vorm: vorm 173">
              <a:extLst>
                <a:ext uri="{FF2B5EF4-FFF2-40B4-BE49-F238E27FC236}">
                  <a16:creationId xmlns:a16="http://schemas.microsoft.com/office/drawing/2014/main" id="{2DFDFC57-EE90-4415-A198-64E26D72FFC4}"/>
                </a:ext>
              </a:extLst>
            </p:cNvPr>
            <p:cNvSpPr/>
            <p:nvPr/>
          </p:nvSpPr>
          <p:spPr>
            <a:xfrm>
              <a:off x="10406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5" name="Vrije vorm: vorm 174">
              <a:extLst>
                <a:ext uri="{FF2B5EF4-FFF2-40B4-BE49-F238E27FC236}">
                  <a16:creationId xmlns:a16="http://schemas.microsoft.com/office/drawing/2014/main" id="{F64CECF1-92EC-4E9F-9FAF-078C71B824C3}"/>
                </a:ext>
              </a:extLst>
            </p:cNvPr>
            <p:cNvSpPr/>
            <p:nvPr/>
          </p:nvSpPr>
          <p:spPr>
            <a:xfrm>
              <a:off x="10406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6" name="Vrije vorm: vorm 175">
              <a:extLst>
                <a:ext uri="{FF2B5EF4-FFF2-40B4-BE49-F238E27FC236}">
                  <a16:creationId xmlns:a16="http://schemas.microsoft.com/office/drawing/2014/main" id="{9CFD6479-782A-4767-BD69-EA62A2917EAC}"/>
                </a:ext>
              </a:extLst>
            </p:cNvPr>
            <p:cNvSpPr/>
            <p:nvPr/>
          </p:nvSpPr>
          <p:spPr>
            <a:xfrm>
              <a:off x="10406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7" name="Vrije vorm: vorm 176">
              <a:extLst>
                <a:ext uri="{FF2B5EF4-FFF2-40B4-BE49-F238E27FC236}">
                  <a16:creationId xmlns:a16="http://schemas.microsoft.com/office/drawing/2014/main" id="{39C87844-B0D3-4095-A2A1-66DB74BB61E7}"/>
                </a:ext>
              </a:extLst>
            </p:cNvPr>
            <p:cNvSpPr/>
            <p:nvPr/>
          </p:nvSpPr>
          <p:spPr>
            <a:xfrm>
              <a:off x="10406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8" name="Vrije vorm: vorm 177">
              <a:extLst>
                <a:ext uri="{FF2B5EF4-FFF2-40B4-BE49-F238E27FC236}">
                  <a16:creationId xmlns:a16="http://schemas.microsoft.com/office/drawing/2014/main" id="{56142EEF-703A-4C22-8198-0BA6F3C1960E}"/>
                </a:ext>
              </a:extLst>
            </p:cNvPr>
            <p:cNvSpPr/>
            <p:nvPr/>
          </p:nvSpPr>
          <p:spPr>
            <a:xfrm>
              <a:off x="10406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9" name="Vrije vorm: vorm 178">
              <a:extLst>
                <a:ext uri="{FF2B5EF4-FFF2-40B4-BE49-F238E27FC236}">
                  <a16:creationId xmlns:a16="http://schemas.microsoft.com/office/drawing/2014/main" id="{FAE584A2-2C35-47DE-8D98-FF3614A89F42}"/>
                </a:ext>
              </a:extLst>
            </p:cNvPr>
            <p:cNvSpPr/>
            <p:nvPr/>
          </p:nvSpPr>
          <p:spPr>
            <a:xfrm>
              <a:off x="10406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0" name="Vrije vorm: vorm 179">
              <a:extLst>
                <a:ext uri="{FF2B5EF4-FFF2-40B4-BE49-F238E27FC236}">
                  <a16:creationId xmlns:a16="http://schemas.microsoft.com/office/drawing/2014/main" id="{26EBDC24-CB3F-4813-9805-3A2A0D44A8ED}"/>
                </a:ext>
              </a:extLst>
            </p:cNvPr>
            <p:cNvSpPr/>
            <p:nvPr/>
          </p:nvSpPr>
          <p:spPr>
            <a:xfrm>
              <a:off x="10406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1" name="Vrije vorm: vorm 180">
              <a:extLst>
                <a:ext uri="{FF2B5EF4-FFF2-40B4-BE49-F238E27FC236}">
                  <a16:creationId xmlns:a16="http://schemas.microsoft.com/office/drawing/2014/main" id="{8A5A8701-49EC-4727-867C-68DA7013C530}"/>
                </a:ext>
              </a:extLst>
            </p:cNvPr>
            <p:cNvSpPr/>
            <p:nvPr/>
          </p:nvSpPr>
          <p:spPr>
            <a:xfrm>
              <a:off x="10406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2" name="Vrije vorm: vorm 181">
              <a:extLst>
                <a:ext uri="{FF2B5EF4-FFF2-40B4-BE49-F238E27FC236}">
                  <a16:creationId xmlns:a16="http://schemas.microsoft.com/office/drawing/2014/main" id="{37E1922D-681A-453A-BFCD-616668F2883A}"/>
                </a:ext>
              </a:extLst>
            </p:cNvPr>
            <p:cNvSpPr/>
            <p:nvPr/>
          </p:nvSpPr>
          <p:spPr>
            <a:xfrm>
              <a:off x="24312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3" name="Vrije vorm: vorm 182">
              <a:extLst>
                <a:ext uri="{FF2B5EF4-FFF2-40B4-BE49-F238E27FC236}">
                  <a16:creationId xmlns:a16="http://schemas.microsoft.com/office/drawing/2014/main" id="{497CB453-B88A-400B-840D-0DDAAE62A10F}"/>
                </a:ext>
              </a:extLst>
            </p:cNvPr>
            <p:cNvSpPr/>
            <p:nvPr/>
          </p:nvSpPr>
          <p:spPr>
            <a:xfrm>
              <a:off x="24312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4" name="Vrije vorm: vorm 183">
              <a:extLst>
                <a:ext uri="{FF2B5EF4-FFF2-40B4-BE49-F238E27FC236}">
                  <a16:creationId xmlns:a16="http://schemas.microsoft.com/office/drawing/2014/main" id="{F61CDFF9-AF0B-4065-ABB8-D597CDBA8854}"/>
                </a:ext>
              </a:extLst>
            </p:cNvPr>
            <p:cNvSpPr/>
            <p:nvPr/>
          </p:nvSpPr>
          <p:spPr>
            <a:xfrm>
              <a:off x="24312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5" name="Vrije vorm: vorm 184">
              <a:extLst>
                <a:ext uri="{FF2B5EF4-FFF2-40B4-BE49-F238E27FC236}">
                  <a16:creationId xmlns:a16="http://schemas.microsoft.com/office/drawing/2014/main" id="{E3EB7C2B-C1F9-4AFD-8882-60DA92A8ADED}"/>
                </a:ext>
              </a:extLst>
            </p:cNvPr>
            <p:cNvSpPr/>
            <p:nvPr/>
          </p:nvSpPr>
          <p:spPr>
            <a:xfrm>
              <a:off x="24312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6" name="Vrije vorm: vorm 185">
              <a:extLst>
                <a:ext uri="{FF2B5EF4-FFF2-40B4-BE49-F238E27FC236}">
                  <a16:creationId xmlns:a16="http://schemas.microsoft.com/office/drawing/2014/main" id="{489C6816-0854-40AA-ABEB-111F5910589C}"/>
                </a:ext>
              </a:extLst>
            </p:cNvPr>
            <p:cNvSpPr/>
            <p:nvPr/>
          </p:nvSpPr>
          <p:spPr>
            <a:xfrm>
              <a:off x="24312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7" name="Vrije vorm: vorm 186">
              <a:extLst>
                <a:ext uri="{FF2B5EF4-FFF2-40B4-BE49-F238E27FC236}">
                  <a16:creationId xmlns:a16="http://schemas.microsoft.com/office/drawing/2014/main" id="{0231460C-657B-4A78-8DEE-68E18F741156}"/>
                </a:ext>
              </a:extLst>
            </p:cNvPr>
            <p:cNvSpPr/>
            <p:nvPr/>
          </p:nvSpPr>
          <p:spPr>
            <a:xfrm>
              <a:off x="24312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8" name="Vrije vorm: vorm 187">
              <a:extLst>
                <a:ext uri="{FF2B5EF4-FFF2-40B4-BE49-F238E27FC236}">
                  <a16:creationId xmlns:a16="http://schemas.microsoft.com/office/drawing/2014/main" id="{B5033D87-EEDD-4F13-B0C3-CF9361532B11}"/>
                </a:ext>
              </a:extLst>
            </p:cNvPr>
            <p:cNvSpPr/>
            <p:nvPr/>
          </p:nvSpPr>
          <p:spPr>
            <a:xfrm>
              <a:off x="24312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9" name="Vrije vorm: vorm 188">
              <a:extLst>
                <a:ext uri="{FF2B5EF4-FFF2-40B4-BE49-F238E27FC236}">
                  <a16:creationId xmlns:a16="http://schemas.microsoft.com/office/drawing/2014/main" id="{7C5F0B27-3C63-42C4-8594-450FCB00312C}"/>
                </a:ext>
              </a:extLst>
            </p:cNvPr>
            <p:cNvSpPr/>
            <p:nvPr/>
          </p:nvSpPr>
          <p:spPr>
            <a:xfrm>
              <a:off x="24312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0" name="Vrije vorm: vorm 189">
              <a:extLst>
                <a:ext uri="{FF2B5EF4-FFF2-40B4-BE49-F238E27FC236}">
                  <a16:creationId xmlns:a16="http://schemas.microsoft.com/office/drawing/2014/main" id="{99F80DAA-B96E-4701-9CB5-F49111E78250}"/>
                </a:ext>
              </a:extLst>
            </p:cNvPr>
            <p:cNvSpPr/>
            <p:nvPr/>
          </p:nvSpPr>
          <p:spPr>
            <a:xfrm>
              <a:off x="24312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1" name="Vrije vorm: vorm 190">
              <a:extLst>
                <a:ext uri="{FF2B5EF4-FFF2-40B4-BE49-F238E27FC236}">
                  <a16:creationId xmlns:a16="http://schemas.microsoft.com/office/drawing/2014/main" id="{13692850-9541-4BB4-B362-AE0171ACBF31}"/>
                </a:ext>
              </a:extLst>
            </p:cNvPr>
            <p:cNvSpPr/>
            <p:nvPr/>
          </p:nvSpPr>
          <p:spPr>
            <a:xfrm>
              <a:off x="24312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2" name="Vrije vorm: vorm 191">
              <a:extLst>
                <a:ext uri="{FF2B5EF4-FFF2-40B4-BE49-F238E27FC236}">
                  <a16:creationId xmlns:a16="http://schemas.microsoft.com/office/drawing/2014/main" id="{572B36D2-56CF-4A7D-AC9B-7E969D54D4E7}"/>
                </a:ext>
              </a:extLst>
            </p:cNvPr>
            <p:cNvSpPr/>
            <p:nvPr/>
          </p:nvSpPr>
          <p:spPr>
            <a:xfrm>
              <a:off x="24312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3" name="Vrije vorm: vorm 192">
              <a:extLst>
                <a:ext uri="{FF2B5EF4-FFF2-40B4-BE49-F238E27FC236}">
                  <a16:creationId xmlns:a16="http://schemas.microsoft.com/office/drawing/2014/main" id="{A2C92572-F8D7-44A2-9D57-45E262873BB0}"/>
                </a:ext>
              </a:extLst>
            </p:cNvPr>
            <p:cNvSpPr/>
            <p:nvPr/>
          </p:nvSpPr>
          <p:spPr>
            <a:xfrm>
              <a:off x="24312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4" name="Vrije vorm: vorm 193">
              <a:extLst>
                <a:ext uri="{FF2B5EF4-FFF2-40B4-BE49-F238E27FC236}">
                  <a16:creationId xmlns:a16="http://schemas.microsoft.com/office/drawing/2014/main" id="{EB4332FB-9BEE-4210-ADF6-1A74B1ED2CB5}"/>
                </a:ext>
              </a:extLst>
            </p:cNvPr>
            <p:cNvSpPr/>
            <p:nvPr/>
          </p:nvSpPr>
          <p:spPr>
            <a:xfrm>
              <a:off x="38219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5" name="Vrije vorm: vorm 194">
              <a:extLst>
                <a:ext uri="{FF2B5EF4-FFF2-40B4-BE49-F238E27FC236}">
                  <a16:creationId xmlns:a16="http://schemas.microsoft.com/office/drawing/2014/main" id="{B93E0225-17F2-4084-9801-80F75B2958FA}"/>
                </a:ext>
              </a:extLst>
            </p:cNvPr>
            <p:cNvSpPr/>
            <p:nvPr/>
          </p:nvSpPr>
          <p:spPr>
            <a:xfrm>
              <a:off x="38219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6" name="Vrije vorm: vorm 195">
              <a:extLst>
                <a:ext uri="{FF2B5EF4-FFF2-40B4-BE49-F238E27FC236}">
                  <a16:creationId xmlns:a16="http://schemas.microsoft.com/office/drawing/2014/main" id="{3AD07331-36A6-421A-8E9A-547F75B78B3B}"/>
                </a:ext>
              </a:extLst>
            </p:cNvPr>
            <p:cNvSpPr/>
            <p:nvPr/>
          </p:nvSpPr>
          <p:spPr>
            <a:xfrm>
              <a:off x="38219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7" name="Vrije vorm: vorm 196">
              <a:extLst>
                <a:ext uri="{FF2B5EF4-FFF2-40B4-BE49-F238E27FC236}">
                  <a16:creationId xmlns:a16="http://schemas.microsoft.com/office/drawing/2014/main" id="{FF7BB381-288F-4A37-8BC1-C179199E33DB}"/>
                </a:ext>
              </a:extLst>
            </p:cNvPr>
            <p:cNvSpPr/>
            <p:nvPr/>
          </p:nvSpPr>
          <p:spPr>
            <a:xfrm>
              <a:off x="38219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8" name="Vrije vorm: vorm 197">
              <a:extLst>
                <a:ext uri="{FF2B5EF4-FFF2-40B4-BE49-F238E27FC236}">
                  <a16:creationId xmlns:a16="http://schemas.microsoft.com/office/drawing/2014/main" id="{9D36DF80-7790-4E85-AE98-3A408ECDED22}"/>
                </a:ext>
              </a:extLst>
            </p:cNvPr>
            <p:cNvSpPr/>
            <p:nvPr/>
          </p:nvSpPr>
          <p:spPr>
            <a:xfrm>
              <a:off x="38219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9" name="Vrije vorm: vorm 198">
              <a:extLst>
                <a:ext uri="{FF2B5EF4-FFF2-40B4-BE49-F238E27FC236}">
                  <a16:creationId xmlns:a16="http://schemas.microsoft.com/office/drawing/2014/main" id="{E7E2E3D6-C555-46A7-83AE-449EECD859CC}"/>
                </a:ext>
              </a:extLst>
            </p:cNvPr>
            <p:cNvSpPr/>
            <p:nvPr/>
          </p:nvSpPr>
          <p:spPr>
            <a:xfrm>
              <a:off x="38219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0" name="Vrije vorm: vorm 199">
              <a:extLst>
                <a:ext uri="{FF2B5EF4-FFF2-40B4-BE49-F238E27FC236}">
                  <a16:creationId xmlns:a16="http://schemas.microsoft.com/office/drawing/2014/main" id="{139EB61E-32AD-43B0-A56F-52E4E28A315C}"/>
                </a:ext>
              </a:extLst>
            </p:cNvPr>
            <p:cNvSpPr/>
            <p:nvPr/>
          </p:nvSpPr>
          <p:spPr>
            <a:xfrm>
              <a:off x="38219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1" name="Vrije vorm: vorm 200">
              <a:extLst>
                <a:ext uri="{FF2B5EF4-FFF2-40B4-BE49-F238E27FC236}">
                  <a16:creationId xmlns:a16="http://schemas.microsoft.com/office/drawing/2014/main" id="{3086C5A4-5E29-4518-87C8-1FA0CAE4150A}"/>
                </a:ext>
              </a:extLst>
            </p:cNvPr>
            <p:cNvSpPr/>
            <p:nvPr/>
          </p:nvSpPr>
          <p:spPr>
            <a:xfrm>
              <a:off x="38219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2" name="Vrije vorm: vorm 201">
              <a:extLst>
                <a:ext uri="{FF2B5EF4-FFF2-40B4-BE49-F238E27FC236}">
                  <a16:creationId xmlns:a16="http://schemas.microsoft.com/office/drawing/2014/main" id="{46C5339E-AB25-4978-8E9C-B3C2531EC88F}"/>
                </a:ext>
              </a:extLst>
            </p:cNvPr>
            <p:cNvSpPr/>
            <p:nvPr/>
          </p:nvSpPr>
          <p:spPr>
            <a:xfrm>
              <a:off x="38219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3" name="Vrije vorm: vorm 202">
              <a:extLst>
                <a:ext uri="{FF2B5EF4-FFF2-40B4-BE49-F238E27FC236}">
                  <a16:creationId xmlns:a16="http://schemas.microsoft.com/office/drawing/2014/main" id="{020EA7C7-EAA6-4C71-B729-64732A5C581B}"/>
                </a:ext>
              </a:extLst>
            </p:cNvPr>
            <p:cNvSpPr/>
            <p:nvPr/>
          </p:nvSpPr>
          <p:spPr>
            <a:xfrm>
              <a:off x="38219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4" name="Vrije vorm: vorm 203">
              <a:extLst>
                <a:ext uri="{FF2B5EF4-FFF2-40B4-BE49-F238E27FC236}">
                  <a16:creationId xmlns:a16="http://schemas.microsoft.com/office/drawing/2014/main" id="{E5244770-65CB-4917-A6BD-5684F23CEC98}"/>
                </a:ext>
              </a:extLst>
            </p:cNvPr>
            <p:cNvSpPr/>
            <p:nvPr/>
          </p:nvSpPr>
          <p:spPr>
            <a:xfrm>
              <a:off x="38219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5" name="Vrije vorm: vorm 204">
              <a:extLst>
                <a:ext uri="{FF2B5EF4-FFF2-40B4-BE49-F238E27FC236}">
                  <a16:creationId xmlns:a16="http://schemas.microsoft.com/office/drawing/2014/main" id="{C6DBA397-4E63-4985-BBAA-69C197879DDC}"/>
                </a:ext>
              </a:extLst>
            </p:cNvPr>
            <p:cNvSpPr/>
            <p:nvPr/>
          </p:nvSpPr>
          <p:spPr>
            <a:xfrm>
              <a:off x="38219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6" name="Vrije vorm: vorm 205">
              <a:extLst>
                <a:ext uri="{FF2B5EF4-FFF2-40B4-BE49-F238E27FC236}">
                  <a16:creationId xmlns:a16="http://schemas.microsoft.com/office/drawing/2014/main" id="{15F003C3-8CCA-44E9-A537-88A5318E3A58}"/>
                </a:ext>
              </a:extLst>
            </p:cNvPr>
            <p:cNvSpPr/>
            <p:nvPr/>
          </p:nvSpPr>
          <p:spPr>
            <a:xfrm>
              <a:off x="52125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7" name="Vrije vorm: vorm 206">
              <a:extLst>
                <a:ext uri="{FF2B5EF4-FFF2-40B4-BE49-F238E27FC236}">
                  <a16:creationId xmlns:a16="http://schemas.microsoft.com/office/drawing/2014/main" id="{793F9362-7536-4184-8AD1-13DC3CF55525}"/>
                </a:ext>
              </a:extLst>
            </p:cNvPr>
            <p:cNvSpPr/>
            <p:nvPr/>
          </p:nvSpPr>
          <p:spPr>
            <a:xfrm>
              <a:off x="52125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8" name="Vrije vorm: vorm 207">
              <a:extLst>
                <a:ext uri="{FF2B5EF4-FFF2-40B4-BE49-F238E27FC236}">
                  <a16:creationId xmlns:a16="http://schemas.microsoft.com/office/drawing/2014/main" id="{1797BBD5-DBF5-4821-BC13-134F4B742E74}"/>
                </a:ext>
              </a:extLst>
            </p:cNvPr>
            <p:cNvSpPr/>
            <p:nvPr/>
          </p:nvSpPr>
          <p:spPr>
            <a:xfrm>
              <a:off x="52125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9" name="Vrije vorm: vorm 208">
              <a:extLst>
                <a:ext uri="{FF2B5EF4-FFF2-40B4-BE49-F238E27FC236}">
                  <a16:creationId xmlns:a16="http://schemas.microsoft.com/office/drawing/2014/main" id="{E63B1547-139D-4E61-A6FF-E8DF1C73DF67}"/>
                </a:ext>
              </a:extLst>
            </p:cNvPr>
            <p:cNvSpPr/>
            <p:nvPr/>
          </p:nvSpPr>
          <p:spPr>
            <a:xfrm>
              <a:off x="52125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0" name="Vrije vorm: vorm 209">
              <a:extLst>
                <a:ext uri="{FF2B5EF4-FFF2-40B4-BE49-F238E27FC236}">
                  <a16:creationId xmlns:a16="http://schemas.microsoft.com/office/drawing/2014/main" id="{E1321F02-540A-4188-BD25-6B26E347D251}"/>
                </a:ext>
              </a:extLst>
            </p:cNvPr>
            <p:cNvSpPr/>
            <p:nvPr/>
          </p:nvSpPr>
          <p:spPr>
            <a:xfrm>
              <a:off x="52125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1" name="Vrije vorm: vorm 210">
              <a:extLst>
                <a:ext uri="{FF2B5EF4-FFF2-40B4-BE49-F238E27FC236}">
                  <a16:creationId xmlns:a16="http://schemas.microsoft.com/office/drawing/2014/main" id="{8AE1F77D-89BA-49BD-B5F6-D1D8FA420BB9}"/>
                </a:ext>
              </a:extLst>
            </p:cNvPr>
            <p:cNvSpPr/>
            <p:nvPr/>
          </p:nvSpPr>
          <p:spPr>
            <a:xfrm>
              <a:off x="52125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2" name="Vrije vorm: vorm 211">
              <a:extLst>
                <a:ext uri="{FF2B5EF4-FFF2-40B4-BE49-F238E27FC236}">
                  <a16:creationId xmlns:a16="http://schemas.microsoft.com/office/drawing/2014/main" id="{59287451-C612-464E-9C13-0A88B9F4C4AB}"/>
                </a:ext>
              </a:extLst>
            </p:cNvPr>
            <p:cNvSpPr/>
            <p:nvPr/>
          </p:nvSpPr>
          <p:spPr>
            <a:xfrm>
              <a:off x="52125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3" name="Vrije vorm: vorm 212">
              <a:extLst>
                <a:ext uri="{FF2B5EF4-FFF2-40B4-BE49-F238E27FC236}">
                  <a16:creationId xmlns:a16="http://schemas.microsoft.com/office/drawing/2014/main" id="{7C5C4F3D-241A-4EDC-9A4B-8B56C2D6E120}"/>
                </a:ext>
              </a:extLst>
            </p:cNvPr>
            <p:cNvSpPr/>
            <p:nvPr/>
          </p:nvSpPr>
          <p:spPr>
            <a:xfrm>
              <a:off x="52125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4" name="Vrije vorm: vorm 213">
              <a:extLst>
                <a:ext uri="{FF2B5EF4-FFF2-40B4-BE49-F238E27FC236}">
                  <a16:creationId xmlns:a16="http://schemas.microsoft.com/office/drawing/2014/main" id="{815F0A0A-F8FD-4E1D-8DBA-0C62D7CC2ED3}"/>
                </a:ext>
              </a:extLst>
            </p:cNvPr>
            <p:cNvSpPr/>
            <p:nvPr/>
          </p:nvSpPr>
          <p:spPr>
            <a:xfrm>
              <a:off x="52125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5" name="Vrije vorm: vorm 214">
              <a:extLst>
                <a:ext uri="{FF2B5EF4-FFF2-40B4-BE49-F238E27FC236}">
                  <a16:creationId xmlns:a16="http://schemas.microsoft.com/office/drawing/2014/main" id="{1D15493A-63D5-4610-94A8-1D841C235B47}"/>
                </a:ext>
              </a:extLst>
            </p:cNvPr>
            <p:cNvSpPr/>
            <p:nvPr/>
          </p:nvSpPr>
          <p:spPr>
            <a:xfrm>
              <a:off x="52125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6" name="Vrije vorm: vorm 215">
              <a:extLst>
                <a:ext uri="{FF2B5EF4-FFF2-40B4-BE49-F238E27FC236}">
                  <a16:creationId xmlns:a16="http://schemas.microsoft.com/office/drawing/2014/main" id="{1F0A4721-57CA-407A-86AD-742855631F0A}"/>
                </a:ext>
              </a:extLst>
            </p:cNvPr>
            <p:cNvSpPr/>
            <p:nvPr/>
          </p:nvSpPr>
          <p:spPr>
            <a:xfrm>
              <a:off x="52125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7" name="Vrije vorm: vorm 216">
              <a:extLst>
                <a:ext uri="{FF2B5EF4-FFF2-40B4-BE49-F238E27FC236}">
                  <a16:creationId xmlns:a16="http://schemas.microsoft.com/office/drawing/2014/main" id="{2EE89D6D-CABF-435D-9317-40DA8ED7ABC1}"/>
                </a:ext>
              </a:extLst>
            </p:cNvPr>
            <p:cNvSpPr/>
            <p:nvPr/>
          </p:nvSpPr>
          <p:spPr>
            <a:xfrm>
              <a:off x="52125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8" name="Vrije vorm: vorm 217">
              <a:extLst>
                <a:ext uri="{FF2B5EF4-FFF2-40B4-BE49-F238E27FC236}">
                  <a16:creationId xmlns:a16="http://schemas.microsoft.com/office/drawing/2014/main" id="{0BF7581F-74B7-4E19-A9F4-CC02C34CC7E9}"/>
                </a:ext>
              </a:extLst>
            </p:cNvPr>
            <p:cNvSpPr/>
            <p:nvPr/>
          </p:nvSpPr>
          <p:spPr>
            <a:xfrm>
              <a:off x="66032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9" name="Vrije vorm: vorm 218">
              <a:extLst>
                <a:ext uri="{FF2B5EF4-FFF2-40B4-BE49-F238E27FC236}">
                  <a16:creationId xmlns:a16="http://schemas.microsoft.com/office/drawing/2014/main" id="{B1AD4A4A-49D0-46BF-849A-1A6A3CC392CB}"/>
                </a:ext>
              </a:extLst>
            </p:cNvPr>
            <p:cNvSpPr/>
            <p:nvPr/>
          </p:nvSpPr>
          <p:spPr>
            <a:xfrm>
              <a:off x="66032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0" name="Vrije vorm: vorm 219">
              <a:extLst>
                <a:ext uri="{FF2B5EF4-FFF2-40B4-BE49-F238E27FC236}">
                  <a16:creationId xmlns:a16="http://schemas.microsoft.com/office/drawing/2014/main" id="{3A42FA4A-7FE0-4704-BDB8-238F187C36D0}"/>
                </a:ext>
              </a:extLst>
            </p:cNvPr>
            <p:cNvSpPr/>
            <p:nvPr/>
          </p:nvSpPr>
          <p:spPr>
            <a:xfrm>
              <a:off x="66032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1" name="Vrije vorm: vorm 220">
              <a:extLst>
                <a:ext uri="{FF2B5EF4-FFF2-40B4-BE49-F238E27FC236}">
                  <a16:creationId xmlns:a16="http://schemas.microsoft.com/office/drawing/2014/main" id="{E662FE9A-2DE4-4F36-A35D-992FE01D24E7}"/>
                </a:ext>
              </a:extLst>
            </p:cNvPr>
            <p:cNvSpPr/>
            <p:nvPr/>
          </p:nvSpPr>
          <p:spPr>
            <a:xfrm>
              <a:off x="66032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2" name="Vrije vorm: vorm 221">
              <a:extLst>
                <a:ext uri="{FF2B5EF4-FFF2-40B4-BE49-F238E27FC236}">
                  <a16:creationId xmlns:a16="http://schemas.microsoft.com/office/drawing/2014/main" id="{B150B04B-342B-4377-AEBB-B317ED4AC32D}"/>
                </a:ext>
              </a:extLst>
            </p:cNvPr>
            <p:cNvSpPr/>
            <p:nvPr/>
          </p:nvSpPr>
          <p:spPr>
            <a:xfrm>
              <a:off x="66032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3" name="Vrije vorm: vorm 222">
              <a:extLst>
                <a:ext uri="{FF2B5EF4-FFF2-40B4-BE49-F238E27FC236}">
                  <a16:creationId xmlns:a16="http://schemas.microsoft.com/office/drawing/2014/main" id="{921631A7-1936-4C30-8858-C3D6A4B3BB6C}"/>
                </a:ext>
              </a:extLst>
            </p:cNvPr>
            <p:cNvSpPr/>
            <p:nvPr/>
          </p:nvSpPr>
          <p:spPr>
            <a:xfrm>
              <a:off x="66032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4" name="Vrije vorm: vorm 223">
              <a:extLst>
                <a:ext uri="{FF2B5EF4-FFF2-40B4-BE49-F238E27FC236}">
                  <a16:creationId xmlns:a16="http://schemas.microsoft.com/office/drawing/2014/main" id="{12262A95-CB74-4F15-817D-705EBA84AA77}"/>
                </a:ext>
              </a:extLst>
            </p:cNvPr>
            <p:cNvSpPr/>
            <p:nvPr/>
          </p:nvSpPr>
          <p:spPr>
            <a:xfrm>
              <a:off x="66032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5" name="Vrije vorm: vorm 224">
              <a:extLst>
                <a:ext uri="{FF2B5EF4-FFF2-40B4-BE49-F238E27FC236}">
                  <a16:creationId xmlns:a16="http://schemas.microsoft.com/office/drawing/2014/main" id="{14EF9739-70DA-4D80-86B2-F24D073F288F}"/>
                </a:ext>
              </a:extLst>
            </p:cNvPr>
            <p:cNvSpPr/>
            <p:nvPr/>
          </p:nvSpPr>
          <p:spPr>
            <a:xfrm>
              <a:off x="66032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6" name="Vrije vorm: vorm 225">
              <a:extLst>
                <a:ext uri="{FF2B5EF4-FFF2-40B4-BE49-F238E27FC236}">
                  <a16:creationId xmlns:a16="http://schemas.microsoft.com/office/drawing/2014/main" id="{A33150B7-CDF3-4E5B-84E9-D946405BCB90}"/>
                </a:ext>
              </a:extLst>
            </p:cNvPr>
            <p:cNvSpPr/>
            <p:nvPr/>
          </p:nvSpPr>
          <p:spPr>
            <a:xfrm>
              <a:off x="66032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7" name="Vrije vorm: vorm 226">
              <a:extLst>
                <a:ext uri="{FF2B5EF4-FFF2-40B4-BE49-F238E27FC236}">
                  <a16:creationId xmlns:a16="http://schemas.microsoft.com/office/drawing/2014/main" id="{31037E07-93C3-45D7-9A6B-EB47AFDD527D}"/>
                </a:ext>
              </a:extLst>
            </p:cNvPr>
            <p:cNvSpPr/>
            <p:nvPr/>
          </p:nvSpPr>
          <p:spPr>
            <a:xfrm>
              <a:off x="66032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8" name="Vrije vorm: vorm 227">
              <a:extLst>
                <a:ext uri="{FF2B5EF4-FFF2-40B4-BE49-F238E27FC236}">
                  <a16:creationId xmlns:a16="http://schemas.microsoft.com/office/drawing/2014/main" id="{1B0B00C7-EB32-4F07-814B-4CE22FF3F070}"/>
                </a:ext>
              </a:extLst>
            </p:cNvPr>
            <p:cNvSpPr/>
            <p:nvPr/>
          </p:nvSpPr>
          <p:spPr>
            <a:xfrm>
              <a:off x="66032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9" name="Vrije vorm: vorm 228">
              <a:extLst>
                <a:ext uri="{FF2B5EF4-FFF2-40B4-BE49-F238E27FC236}">
                  <a16:creationId xmlns:a16="http://schemas.microsoft.com/office/drawing/2014/main" id="{A2EBA371-9949-4EAF-A654-5DBDF963E9E5}"/>
                </a:ext>
              </a:extLst>
            </p:cNvPr>
            <p:cNvSpPr/>
            <p:nvPr/>
          </p:nvSpPr>
          <p:spPr>
            <a:xfrm>
              <a:off x="66032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0" name="Vrije vorm: vorm 229">
              <a:extLst>
                <a:ext uri="{FF2B5EF4-FFF2-40B4-BE49-F238E27FC236}">
                  <a16:creationId xmlns:a16="http://schemas.microsoft.com/office/drawing/2014/main" id="{1D4F4521-E59C-409B-BE0E-C9D5AEDC2A8F}"/>
                </a:ext>
              </a:extLst>
            </p:cNvPr>
            <p:cNvSpPr/>
            <p:nvPr/>
          </p:nvSpPr>
          <p:spPr>
            <a:xfrm>
              <a:off x="79938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1" name="Vrije vorm: vorm 230">
              <a:extLst>
                <a:ext uri="{FF2B5EF4-FFF2-40B4-BE49-F238E27FC236}">
                  <a16:creationId xmlns:a16="http://schemas.microsoft.com/office/drawing/2014/main" id="{FFE49938-73CD-4832-8C49-3D82E7F6ED56}"/>
                </a:ext>
              </a:extLst>
            </p:cNvPr>
            <p:cNvSpPr/>
            <p:nvPr/>
          </p:nvSpPr>
          <p:spPr>
            <a:xfrm>
              <a:off x="79938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2" name="Vrije vorm: vorm 231">
              <a:extLst>
                <a:ext uri="{FF2B5EF4-FFF2-40B4-BE49-F238E27FC236}">
                  <a16:creationId xmlns:a16="http://schemas.microsoft.com/office/drawing/2014/main" id="{0F486BF9-F68A-49D5-906C-5568892D0886}"/>
                </a:ext>
              </a:extLst>
            </p:cNvPr>
            <p:cNvSpPr/>
            <p:nvPr/>
          </p:nvSpPr>
          <p:spPr>
            <a:xfrm>
              <a:off x="79938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3" name="Vrije vorm: vorm 232">
              <a:extLst>
                <a:ext uri="{FF2B5EF4-FFF2-40B4-BE49-F238E27FC236}">
                  <a16:creationId xmlns:a16="http://schemas.microsoft.com/office/drawing/2014/main" id="{2AFA228E-9C1A-4808-B110-207F17359D21}"/>
                </a:ext>
              </a:extLst>
            </p:cNvPr>
            <p:cNvSpPr/>
            <p:nvPr/>
          </p:nvSpPr>
          <p:spPr>
            <a:xfrm>
              <a:off x="79938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4" name="Vrije vorm: vorm 233">
              <a:extLst>
                <a:ext uri="{FF2B5EF4-FFF2-40B4-BE49-F238E27FC236}">
                  <a16:creationId xmlns:a16="http://schemas.microsoft.com/office/drawing/2014/main" id="{30436F4A-77D5-45D6-ABF3-465239315E63}"/>
                </a:ext>
              </a:extLst>
            </p:cNvPr>
            <p:cNvSpPr/>
            <p:nvPr/>
          </p:nvSpPr>
          <p:spPr>
            <a:xfrm>
              <a:off x="79938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5" name="Vrije vorm: vorm 234">
              <a:extLst>
                <a:ext uri="{FF2B5EF4-FFF2-40B4-BE49-F238E27FC236}">
                  <a16:creationId xmlns:a16="http://schemas.microsoft.com/office/drawing/2014/main" id="{6A3EC34F-07B3-4782-BF8D-19004113AB70}"/>
                </a:ext>
              </a:extLst>
            </p:cNvPr>
            <p:cNvSpPr/>
            <p:nvPr/>
          </p:nvSpPr>
          <p:spPr>
            <a:xfrm>
              <a:off x="79938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6" name="Vrije vorm: vorm 235">
              <a:extLst>
                <a:ext uri="{FF2B5EF4-FFF2-40B4-BE49-F238E27FC236}">
                  <a16:creationId xmlns:a16="http://schemas.microsoft.com/office/drawing/2014/main" id="{D4290E9C-DF79-4EE5-AEAC-AAF203C6B663}"/>
                </a:ext>
              </a:extLst>
            </p:cNvPr>
            <p:cNvSpPr/>
            <p:nvPr/>
          </p:nvSpPr>
          <p:spPr>
            <a:xfrm>
              <a:off x="79938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7" name="Vrije vorm: vorm 236">
              <a:extLst>
                <a:ext uri="{FF2B5EF4-FFF2-40B4-BE49-F238E27FC236}">
                  <a16:creationId xmlns:a16="http://schemas.microsoft.com/office/drawing/2014/main" id="{8F41F57B-9C00-47EA-9E23-DE35868286B5}"/>
                </a:ext>
              </a:extLst>
            </p:cNvPr>
            <p:cNvSpPr/>
            <p:nvPr/>
          </p:nvSpPr>
          <p:spPr>
            <a:xfrm>
              <a:off x="79938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8" name="Vrije vorm: vorm 237">
              <a:extLst>
                <a:ext uri="{FF2B5EF4-FFF2-40B4-BE49-F238E27FC236}">
                  <a16:creationId xmlns:a16="http://schemas.microsoft.com/office/drawing/2014/main" id="{9BC7717F-A995-417E-A827-2A3ADD92EEF9}"/>
                </a:ext>
              </a:extLst>
            </p:cNvPr>
            <p:cNvSpPr/>
            <p:nvPr/>
          </p:nvSpPr>
          <p:spPr>
            <a:xfrm>
              <a:off x="79938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9" name="Vrije vorm: vorm 238">
              <a:extLst>
                <a:ext uri="{FF2B5EF4-FFF2-40B4-BE49-F238E27FC236}">
                  <a16:creationId xmlns:a16="http://schemas.microsoft.com/office/drawing/2014/main" id="{5B5D8E0C-EC79-4F1F-9744-A5BA8291FF69}"/>
                </a:ext>
              </a:extLst>
            </p:cNvPr>
            <p:cNvSpPr/>
            <p:nvPr/>
          </p:nvSpPr>
          <p:spPr>
            <a:xfrm>
              <a:off x="79938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0" name="Vrije vorm: vorm 239">
              <a:extLst>
                <a:ext uri="{FF2B5EF4-FFF2-40B4-BE49-F238E27FC236}">
                  <a16:creationId xmlns:a16="http://schemas.microsoft.com/office/drawing/2014/main" id="{8162E9CB-F784-4F64-9770-F42016C04329}"/>
                </a:ext>
              </a:extLst>
            </p:cNvPr>
            <p:cNvSpPr/>
            <p:nvPr/>
          </p:nvSpPr>
          <p:spPr>
            <a:xfrm>
              <a:off x="79938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1" name="Vrije vorm: vorm 240">
              <a:extLst>
                <a:ext uri="{FF2B5EF4-FFF2-40B4-BE49-F238E27FC236}">
                  <a16:creationId xmlns:a16="http://schemas.microsoft.com/office/drawing/2014/main" id="{7A17B65B-88AE-40C2-ACA8-B2FE38B0839B}"/>
                </a:ext>
              </a:extLst>
            </p:cNvPr>
            <p:cNvSpPr/>
            <p:nvPr/>
          </p:nvSpPr>
          <p:spPr>
            <a:xfrm>
              <a:off x="79938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2" name="Vrije vorm: vorm 241">
              <a:extLst>
                <a:ext uri="{FF2B5EF4-FFF2-40B4-BE49-F238E27FC236}">
                  <a16:creationId xmlns:a16="http://schemas.microsoft.com/office/drawing/2014/main" id="{0D175333-BA59-43F8-A2B5-64FC41B9D237}"/>
                </a:ext>
              </a:extLst>
            </p:cNvPr>
            <p:cNvSpPr/>
            <p:nvPr/>
          </p:nvSpPr>
          <p:spPr>
            <a:xfrm>
              <a:off x="93845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3" name="Vrije vorm: vorm 242">
              <a:extLst>
                <a:ext uri="{FF2B5EF4-FFF2-40B4-BE49-F238E27FC236}">
                  <a16:creationId xmlns:a16="http://schemas.microsoft.com/office/drawing/2014/main" id="{199281A4-F139-4CB2-A7C8-8DB737FC596A}"/>
                </a:ext>
              </a:extLst>
            </p:cNvPr>
            <p:cNvSpPr/>
            <p:nvPr/>
          </p:nvSpPr>
          <p:spPr>
            <a:xfrm>
              <a:off x="93845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4" name="Vrije vorm: vorm 243">
              <a:extLst>
                <a:ext uri="{FF2B5EF4-FFF2-40B4-BE49-F238E27FC236}">
                  <a16:creationId xmlns:a16="http://schemas.microsoft.com/office/drawing/2014/main" id="{BEB2514B-CA36-4E88-88CB-EE2F29C56450}"/>
                </a:ext>
              </a:extLst>
            </p:cNvPr>
            <p:cNvSpPr/>
            <p:nvPr/>
          </p:nvSpPr>
          <p:spPr>
            <a:xfrm>
              <a:off x="93845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5" name="Vrije vorm: vorm 244">
              <a:extLst>
                <a:ext uri="{FF2B5EF4-FFF2-40B4-BE49-F238E27FC236}">
                  <a16:creationId xmlns:a16="http://schemas.microsoft.com/office/drawing/2014/main" id="{54F13D69-07CF-44C5-9505-0A59A32116BC}"/>
                </a:ext>
              </a:extLst>
            </p:cNvPr>
            <p:cNvSpPr/>
            <p:nvPr/>
          </p:nvSpPr>
          <p:spPr>
            <a:xfrm>
              <a:off x="93845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6" name="Vrije vorm: vorm 245">
              <a:extLst>
                <a:ext uri="{FF2B5EF4-FFF2-40B4-BE49-F238E27FC236}">
                  <a16:creationId xmlns:a16="http://schemas.microsoft.com/office/drawing/2014/main" id="{3C7CD5EC-B6DF-4DDA-8683-B42999021E21}"/>
                </a:ext>
              </a:extLst>
            </p:cNvPr>
            <p:cNvSpPr/>
            <p:nvPr/>
          </p:nvSpPr>
          <p:spPr>
            <a:xfrm>
              <a:off x="93845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7" name="Vrije vorm: vorm 246">
              <a:extLst>
                <a:ext uri="{FF2B5EF4-FFF2-40B4-BE49-F238E27FC236}">
                  <a16:creationId xmlns:a16="http://schemas.microsoft.com/office/drawing/2014/main" id="{8D9AD9E3-E25A-4320-9EF4-344AAAD0E122}"/>
                </a:ext>
              </a:extLst>
            </p:cNvPr>
            <p:cNvSpPr/>
            <p:nvPr/>
          </p:nvSpPr>
          <p:spPr>
            <a:xfrm>
              <a:off x="93845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8" name="Vrije vorm: vorm 247">
              <a:extLst>
                <a:ext uri="{FF2B5EF4-FFF2-40B4-BE49-F238E27FC236}">
                  <a16:creationId xmlns:a16="http://schemas.microsoft.com/office/drawing/2014/main" id="{1724857A-B13B-453C-85DB-A187E4C0C014}"/>
                </a:ext>
              </a:extLst>
            </p:cNvPr>
            <p:cNvSpPr/>
            <p:nvPr/>
          </p:nvSpPr>
          <p:spPr>
            <a:xfrm>
              <a:off x="93845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9" name="Vrije vorm: vorm 248">
              <a:extLst>
                <a:ext uri="{FF2B5EF4-FFF2-40B4-BE49-F238E27FC236}">
                  <a16:creationId xmlns:a16="http://schemas.microsoft.com/office/drawing/2014/main" id="{88DD47F0-CFB3-481A-985A-4FE1623C30C9}"/>
                </a:ext>
              </a:extLst>
            </p:cNvPr>
            <p:cNvSpPr/>
            <p:nvPr/>
          </p:nvSpPr>
          <p:spPr>
            <a:xfrm>
              <a:off x="93845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0" name="Vrije vorm: vorm 249">
              <a:extLst>
                <a:ext uri="{FF2B5EF4-FFF2-40B4-BE49-F238E27FC236}">
                  <a16:creationId xmlns:a16="http://schemas.microsoft.com/office/drawing/2014/main" id="{2589F8E3-DF89-4FFF-B019-29AFAAED92FB}"/>
                </a:ext>
              </a:extLst>
            </p:cNvPr>
            <p:cNvSpPr/>
            <p:nvPr/>
          </p:nvSpPr>
          <p:spPr>
            <a:xfrm>
              <a:off x="93845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1" name="Vrije vorm: vorm 250">
              <a:extLst>
                <a:ext uri="{FF2B5EF4-FFF2-40B4-BE49-F238E27FC236}">
                  <a16:creationId xmlns:a16="http://schemas.microsoft.com/office/drawing/2014/main" id="{7C4DA9BE-7C7B-43EB-853D-099B25532167}"/>
                </a:ext>
              </a:extLst>
            </p:cNvPr>
            <p:cNvSpPr/>
            <p:nvPr/>
          </p:nvSpPr>
          <p:spPr>
            <a:xfrm>
              <a:off x="93845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2" name="Vrije vorm: vorm 251">
              <a:extLst>
                <a:ext uri="{FF2B5EF4-FFF2-40B4-BE49-F238E27FC236}">
                  <a16:creationId xmlns:a16="http://schemas.microsoft.com/office/drawing/2014/main" id="{226C6566-A96D-4E30-B19E-E8B572A972A6}"/>
                </a:ext>
              </a:extLst>
            </p:cNvPr>
            <p:cNvSpPr/>
            <p:nvPr/>
          </p:nvSpPr>
          <p:spPr>
            <a:xfrm>
              <a:off x="93845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3" name="Vrije vorm: vorm 252">
              <a:extLst>
                <a:ext uri="{FF2B5EF4-FFF2-40B4-BE49-F238E27FC236}">
                  <a16:creationId xmlns:a16="http://schemas.microsoft.com/office/drawing/2014/main" id="{E245DFD3-9BBD-4F1A-B544-12271DE877B2}"/>
                </a:ext>
              </a:extLst>
            </p:cNvPr>
            <p:cNvSpPr/>
            <p:nvPr/>
          </p:nvSpPr>
          <p:spPr>
            <a:xfrm>
              <a:off x="93845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4" name="Vrije vorm: vorm 253">
              <a:extLst>
                <a:ext uri="{FF2B5EF4-FFF2-40B4-BE49-F238E27FC236}">
                  <a16:creationId xmlns:a16="http://schemas.microsoft.com/office/drawing/2014/main" id="{D95161EA-24AD-48DD-9372-44675E835550}"/>
                </a:ext>
              </a:extLst>
            </p:cNvPr>
            <p:cNvSpPr/>
            <p:nvPr/>
          </p:nvSpPr>
          <p:spPr>
            <a:xfrm>
              <a:off x="107751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5" name="Vrije vorm: vorm 254">
              <a:extLst>
                <a:ext uri="{FF2B5EF4-FFF2-40B4-BE49-F238E27FC236}">
                  <a16:creationId xmlns:a16="http://schemas.microsoft.com/office/drawing/2014/main" id="{CBD13926-04E9-4D88-ADCA-9BF422736EDC}"/>
                </a:ext>
              </a:extLst>
            </p:cNvPr>
            <p:cNvSpPr/>
            <p:nvPr/>
          </p:nvSpPr>
          <p:spPr>
            <a:xfrm>
              <a:off x="107751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6" name="Vrije vorm: vorm 255">
              <a:extLst>
                <a:ext uri="{FF2B5EF4-FFF2-40B4-BE49-F238E27FC236}">
                  <a16:creationId xmlns:a16="http://schemas.microsoft.com/office/drawing/2014/main" id="{ACB3FA1F-1790-496B-8A86-FD44BEA13282}"/>
                </a:ext>
              </a:extLst>
            </p:cNvPr>
            <p:cNvSpPr/>
            <p:nvPr/>
          </p:nvSpPr>
          <p:spPr>
            <a:xfrm>
              <a:off x="107751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7" name="Vrije vorm: vorm 256">
              <a:extLst>
                <a:ext uri="{FF2B5EF4-FFF2-40B4-BE49-F238E27FC236}">
                  <a16:creationId xmlns:a16="http://schemas.microsoft.com/office/drawing/2014/main" id="{CD8765C5-2D15-4B70-816C-2DF9D4A26093}"/>
                </a:ext>
              </a:extLst>
            </p:cNvPr>
            <p:cNvSpPr/>
            <p:nvPr/>
          </p:nvSpPr>
          <p:spPr>
            <a:xfrm>
              <a:off x="107751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8" name="Vrije vorm: vorm 257">
              <a:extLst>
                <a:ext uri="{FF2B5EF4-FFF2-40B4-BE49-F238E27FC236}">
                  <a16:creationId xmlns:a16="http://schemas.microsoft.com/office/drawing/2014/main" id="{7CFA7C81-72EF-442D-92CC-CDDFFE8648DA}"/>
                </a:ext>
              </a:extLst>
            </p:cNvPr>
            <p:cNvSpPr/>
            <p:nvPr/>
          </p:nvSpPr>
          <p:spPr>
            <a:xfrm>
              <a:off x="107751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9" name="Vrije vorm: vorm 258">
              <a:extLst>
                <a:ext uri="{FF2B5EF4-FFF2-40B4-BE49-F238E27FC236}">
                  <a16:creationId xmlns:a16="http://schemas.microsoft.com/office/drawing/2014/main" id="{33985638-E02B-47C8-A837-C5F8BDDBDCBD}"/>
                </a:ext>
              </a:extLst>
            </p:cNvPr>
            <p:cNvSpPr/>
            <p:nvPr/>
          </p:nvSpPr>
          <p:spPr>
            <a:xfrm>
              <a:off x="107751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0" name="Vrije vorm: vorm 259">
              <a:extLst>
                <a:ext uri="{FF2B5EF4-FFF2-40B4-BE49-F238E27FC236}">
                  <a16:creationId xmlns:a16="http://schemas.microsoft.com/office/drawing/2014/main" id="{748E75A6-EBE4-4D24-B51D-D8F61A8BC03F}"/>
                </a:ext>
              </a:extLst>
            </p:cNvPr>
            <p:cNvSpPr/>
            <p:nvPr/>
          </p:nvSpPr>
          <p:spPr>
            <a:xfrm>
              <a:off x="107751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1" name="Vrije vorm: vorm 260">
              <a:extLst>
                <a:ext uri="{FF2B5EF4-FFF2-40B4-BE49-F238E27FC236}">
                  <a16:creationId xmlns:a16="http://schemas.microsoft.com/office/drawing/2014/main" id="{6B00294F-4A25-4D23-94E1-6F0E33598E5A}"/>
                </a:ext>
              </a:extLst>
            </p:cNvPr>
            <p:cNvSpPr/>
            <p:nvPr/>
          </p:nvSpPr>
          <p:spPr>
            <a:xfrm>
              <a:off x="107751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2" name="Vrije vorm: vorm 261">
              <a:extLst>
                <a:ext uri="{FF2B5EF4-FFF2-40B4-BE49-F238E27FC236}">
                  <a16:creationId xmlns:a16="http://schemas.microsoft.com/office/drawing/2014/main" id="{94ED50B9-8C05-4F65-97B1-35B065E70EAB}"/>
                </a:ext>
              </a:extLst>
            </p:cNvPr>
            <p:cNvSpPr/>
            <p:nvPr/>
          </p:nvSpPr>
          <p:spPr>
            <a:xfrm>
              <a:off x="107751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3" name="Vrije vorm: vorm 262">
              <a:extLst>
                <a:ext uri="{FF2B5EF4-FFF2-40B4-BE49-F238E27FC236}">
                  <a16:creationId xmlns:a16="http://schemas.microsoft.com/office/drawing/2014/main" id="{EF0CC7DB-9979-4E90-8835-AA3B0EFDCBDD}"/>
                </a:ext>
              </a:extLst>
            </p:cNvPr>
            <p:cNvSpPr/>
            <p:nvPr/>
          </p:nvSpPr>
          <p:spPr>
            <a:xfrm>
              <a:off x="107751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4" name="Vrije vorm: vorm 263">
              <a:extLst>
                <a:ext uri="{FF2B5EF4-FFF2-40B4-BE49-F238E27FC236}">
                  <a16:creationId xmlns:a16="http://schemas.microsoft.com/office/drawing/2014/main" id="{6015355D-33D2-4E1D-8918-20E789D59A68}"/>
                </a:ext>
              </a:extLst>
            </p:cNvPr>
            <p:cNvSpPr/>
            <p:nvPr/>
          </p:nvSpPr>
          <p:spPr>
            <a:xfrm>
              <a:off x="107751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5" name="Vrije vorm: vorm 264">
              <a:extLst>
                <a:ext uri="{FF2B5EF4-FFF2-40B4-BE49-F238E27FC236}">
                  <a16:creationId xmlns:a16="http://schemas.microsoft.com/office/drawing/2014/main" id="{F01E6A87-05F9-438A-9FAA-A803531B4491}"/>
                </a:ext>
              </a:extLst>
            </p:cNvPr>
            <p:cNvSpPr/>
            <p:nvPr/>
          </p:nvSpPr>
          <p:spPr>
            <a:xfrm>
              <a:off x="107751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6" name="Vrije vorm: vorm 265">
              <a:extLst>
                <a:ext uri="{FF2B5EF4-FFF2-40B4-BE49-F238E27FC236}">
                  <a16:creationId xmlns:a16="http://schemas.microsoft.com/office/drawing/2014/main" id="{22AB7446-72D9-4C7B-85F8-1DC005F3C428}"/>
                </a:ext>
              </a:extLst>
            </p:cNvPr>
            <p:cNvSpPr/>
            <p:nvPr/>
          </p:nvSpPr>
          <p:spPr>
            <a:xfrm>
              <a:off x="121658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7" name="Vrije vorm: vorm 266">
              <a:extLst>
                <a:ext uri="{FF2B5EF4-FFF2-40B4-BE49-F238E27FC236}">
                  <a16:creationId xmlns:a16="http://schemas.microsoft.com/office/drawing/2014/main" id="{E9F73508-DB02-48FC-AB7A-3F0588C03F3A}"/>
                </a:ext>
              </a:extLst>
            </p:cNvPr>
            <p:cNvSpPr/>
            <p:nvPr/>
          </p:nvSpPr>
          <p:spPr>
            <a:xfrm>
              <a:off x="121658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8" name="Vrije vorm: vorm 267">
              <a:extLst>
                <a:ext uri="{FF2B5EF4-FFF2-40B4-BE49-F238E27FC236}">
                  <a16:creationId xmlns:a16="http://schemas.microsoft.com/office/drawing/2014/main" id="{7B0E439F-9C0F-439A-A3DF-549D2934FD37}"/>
                </a:ext>
              </a:extLst>
            </p:cNvPr>
            <p:cNvSpPr/>
            <p:nvPr/>
          </p:nvSpPr>
          <p:spPr>
            <a:xfrm>
              <a:off x="121658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9" name="Vrije vorm: vorm 268">
              <a:extLst>
                <a:ext uri="{FF2B5EF4-FFF2-40B4-BE49-F238E27FC236}">
                  <a16:creationId xmlns:a16="http://schemas.microsoft.com/office/drawing/2014/main" id="{080BDC9C-CAAF-419E-A180-50937D37C30B}"/>
                </a:ext>
              </a:extLst>
            </p:cNvPr>
            <p:cNvSpPr/>
            <p:nvPr/>
          </p:nvSpPr>
          <p:spPr>
            <a:xfrm>
              <a:off x="121658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0" name="Vrije vorm: vorm 269">
              <a:extLst>
                <a:ext uri="{FF2B5EF4-FFF2-40B4-BE49-F238E27FC236}">
                  <a16:creationId xmlns:a16="http://schemas.microsoft.com/office/drawing/2014/main" id="{614D0A52-7F45-45F6-91A1-2D61A3506347}"/>
                </a:ext>
              </a:extLst>
            </p:cNvPr>
            <p:cNvSpPr/>
            <p:nvPr/>
          </p:nvSpPr>
          <p:spPr>
            <a:xfrm>
              <a:off x="121658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1" name="Vrije vorm: vorm 270">
              <a:extLst>
                <a:ext uri="{FF2B5EF4-FFF2-40B4-BE49-F238E27FC236}">
                  <a16:creationId xmlns:a16="http://schemas.microsoft.com/office/drawing/2014/main" id="{D22BC105-797F-425A-9CAF-2622037CD94E}"/>
                </a:ext>
              </a:extLst>
            </p:cNvPr>
            <p:cNvSpPr/>
            <p:nvPr/>
          </p:nvSpPr>
          <p:spPr>
            <a:xfrm>
              <a:off x="121658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2" name="Vrije vorm: vorm 271">
              <a:extLst>
                <a:ext uri="{FF2B5EF4-FFF2-40B4-BE49-F238E27FC236}">
                  <a16:creationId xmlns:a16="http://schemas.microsoft.com/office/drawing/2014/main" id="{1804B6FC-AD3C-433B-ABFC-122C7F1A50B1}"/>
                </a:ext>
              </a:extLst>
            </p:cNvPr>
            <p:cNvSpPr/>
            <p:nvPr/>
          </p:nvSpPr>
          <p:spPr>
            <a:xfrm>
              <a:off x="121658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3" name="Vrije vorm: vorm 272">
              <a:extLst>
                <a:ext uri="{FF2B5EF4-FFF2-40B4-BE49-F238E27FC236}">
                  <a16:creationId xmlns:a16="http://schemas.microsoft.com/office/drawing/2014/main" id="{87910B5A-D3F0-400D-8C8F-B197C2E0315B}"/>
                </a:ext>
              </a:extLst>
            </p:cNvPr>
            <p:cNvSpPr/>
            <p:nvPr/>
          </p:nvSpPr>
          <p:spPr>
            <a:xfrm>
              <a:off x="121658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4" name="Vrije vorm: vorm 273">
              <a:extLst>
                <a:ext uri="{FF2B5EF4-FFF2-40B4-BE49-F238E27FC236}">
                  <a16:creationId xmlns:a16="http://schemas.microsoft.com/office/drawing/2014/main" id="{11C2B0BB-92CF-4850-AC2A-DAD9F53565B0}"/>
                </a:ext>
              </a:extLst>
            </p:cNvPr>
            <p:cNvSpPr/>
            <p:nvPr/>
          </p:nvSpPr>
          <p:spPr>
            <a:xfrm>
              <a:off x="121658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5" name="Vrije vorm: vorm 274">
              <a:extLst>
                <a:ext uri="{FF2B5EF4-FFF2-40B4-BE49-F238E27FC236}">
                  <a16:creationId xmlns:a16="http://schemas.microsoft.com/office/drawing/2014/main" id="{D95FEFB3-6BBF-4F88-AEC1-2C039BF40197}"/>
                </a:ext>
              </a:extLst>
            </p:cNvPr>
            <p:cNvSpPr/>
            <p:nvPr/>
          </p:nvSpPr>
          <p:spPr>
            <a:xfrm>
              <a:off x="121658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6" name="Vrije vorm: vorm 275">
              <a:extLst>
                <a:ext uri="{FF2B5EF4-FFF2-40B4-BE49-F238E27FC236}">
                  <a16:creationId xmlns:a16="http://schemas.microsoft.com/office/drawing/2014/main" id="{8B5243DF-2F27-4383-B5B1-AC6B3AEE3D8D}"/>
                </a:ext>
              </a:extLst>
            </p:cNvPr>
            <p:cNvSpPr/>
            <p:nvPr/>
          </p:nvSpPr>
          <p:spPr>
            <a:xfrm>
              <a:off x="121658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7" name="Vrije vorm: vorm 276">
              <a:extLst>
                <a:ext uri="{FF2B5EF4-FFF2-40B4-BE49-F238E27FC236}">
                  <a16:creationId xmlns:a16="http://schemas.microsoft.com/office/drawing/2014/main" id="{548C792A-C349-49EA-A56D-5FD40D9BDA4B}"/>
                </a:ext>
              </a:extLst>
            </p:cNvPr>
            <p:cNvSpPr/>
            <p:nvPr/>
          </p:nvSpPr>
          <p:spPr>
            <a:xfrm>
              <a:off x="121658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8" name="Vrije vorm: vorm 277">
              <a:extLst>
                <a:ext uri="{FF2B5EF4-FFF2-40B4-BE49-F238E27FC236}">
                  <a16:creationId xmlns:a16="http://schemas.microsoft.com/office/drawing/2014/main" id="{A879EFCB-22CB-4E1F-ADFB-B60FAB9EE839}"/>
                </a:ext>
              </a:extLst>
            </p:cNvPr>
            <p:cNvSpPr/>
            <p:nvPr/>
          </p:nvSpPr>
          <p:spPr>
            <a:xfrm>
              <a:off x="135564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9" name="Vrije vorm: vorm 278">
              <a:extLst>
                <a:ext uri="{FF2B5EF4-FFF2-40B4-BE49-F238E27FC236}">
                  <a16:creationId xmlns:a16="http://schemas.microsoft.com/office/drawing/2014/main" id="{DEEEEDD9-0D85-47C2-BCCC-3C4EE2B0E771}"/>
                </a:ext>
              </a:extLst>
            </p:cNvPr>
            <p:cNvSpPr/>
            <p:nvPr/>
          </p:nvSpPr>
          <p:spPr>
            <a:xfrm>
              <a:off x="135564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0" name="Vrije vorm: vorm 279">
              <a:extLst>
                <a:ext uri="{FF2B5EF4-FFF2-40B4-BE49-F238E27FC236}">
                  <a16:creationId xmlns:a16="http://schemas.microsoft.com/office/drawing/2014/main" id="{84DB55BE-4CCF-4D52-9478-755AA7EC98C1}"/>
                </a:ext>
              </a:extLst>
            </p:cNvPr>
            <p:cNvSpPr/>
            <p:nvPr/>
          </p:nvSpPr>
          <p:spPr>
            <a:xfrm>
              <a:off x="135564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1" name="Vrije vorm: vorm 280">
              <a:extLst>
                <a:ext uri="{FF2B5EF4-FFF2-40B4-BE49-F238E27FC236}">
                  <a16:creationId xmlns:a16="http://schemas.microsoft.com/office/drawing/2014/main" id="{AF2D2390-9B86-4896-9EA7-9612FB85711E}"/>
                </a:ext>
              </a:extLst>
            </p:cNvPr>
            <p:cNvSpPr/>
            <p:nvPr/>
          </p:nvSpPr>
          <p:spPr>
            <a:xfrm>
              <a:off x="135564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2" name="Vrije vorm: vorm 281">
              <a:extLst>
                <a:ext uri="{FF2B5EF4-FFF2-40B4-BE49-F238E27FC236}">
                  <a16:creationId xmlns:a16="http://schemas.microsoft.com/office/drawing/2014/main" id="{4C0E7423-BF43-4725-980A-34FA014FA767}"/>
                </a:ext>
              </a:extLst>
            </p:cNvPr>
            <p:cNvSpPr/>
            <p:nvPr/>
          </p:nvSpPr>
          <p:spPr>
            <a:xfrm>
              <a:off x="135564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3" name="Vrije vorm: vorm 282">
              <a:extLst>
                <a:ext uri="{FF2B5EF4-FFF2-40B4-BE49-F238E27FC236}">
                  <a16:creationId xmlns:a16="http://schemas.microsoft.com/office/drawing/2014/main" id="{71966838-9EB8-47F9-AB63-3DAC5496CFFD}"/>
                </a:ext>
              </a:extLst>
            </p:cNvPr>
            <p:cNvSpPr/>
            <p:nvPr/>
          </p:nvSpPr>
          <p:spPr>
            <a:xfrm>
              <a:off x="135564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4" name="Vrije vorm: vorm 283">
              <a:extLst>
                <a:ext uri="{FF2B5EF4-FFF2-40B4-BE49-F238E27FC236}">
                  <a16:creationId xmlns:a16="http://schemas.microsoft.com/office/drawing/2014/main" id="{6AB90869-2B00-4821-B200-44A5D5F5C40E}"/>
                </a:ext>
              </a:extLst>
            </p:cNvPr>
            <p:cNvSpPr/>
            <p:nvPr/>
          </p:nvSpPr>
          <p:spPr>
            <a:xfrm>
              <a:off x="135564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5" name="Vrije vorm: vorm 284">
              <a:extLst>
                <a:ext uri="{FF2B5EF4-FFF2-40B4-BE49-F238E27FC236}">
                  <a16:creationId xmlns:a16="http://schemas.microsoft.com/office/drawing/2014/main" id="{30B4F58A-33DA-46AC-B0C1-520F115FE70D}"/>
                </a:ext>
              </a:extLst>
            </p:cNvPr>
            <p:cNvSpPr/>
            <p:nvPr/>
          </p:nvSpPr>
          <p:spPr>
            <a:xfrm>
              <a:off x="135564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6" name="Vrije vorm: vorm 285">
              <a:extLst>
                <a:ext uri="{FF2B5EF4-FFF2-40B4-BE49-F238E27FC236}">
                  <a16:creationId xmlns:a16="http://schemas.microsoft.com/office/drawing/2014/main" id="{88A4FB4B-8224-44D2-A337-154B8A71A1E5}"/>
                </a:ext>
              </a:extLst>
            </p:cNvPr>
            <p:cNvSpPr/>
            <p:nvPr/>
          </p:nvSpPr>
          <p:spPr>
            <a:xfrm>
              <a:off x="135564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7" name="Vrije vorm: vorm 286">
              <a:extLst>
                <a:ext uri="{FF2B5EF4-FFF2-40B4-BE49-F238E27FC236}">
                  <a16:creationId xmlns:a16="http://schemas.microsoft.com/office/drawing/2014/main" id="{04172D06-37CB-4AD6-B377-F54981178485}"/>
                </a:ext>
              </a:extLst>
            </p:cNvPr>
            <p:cNvSpPr/>
            <p:nvPr/>
          </p:nvSpPr>
          <p:spPr>
            <a:xfrm>
              <a:off x="135564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8" name="Vrije vorm: vorm 287">
              <a:extLst>
                <a:ext uri="{FF2B5EF4-FFF2-40B4-BE49-F238E27FC236}">
                  <a16:creationId xmlns:a16="http://schemas.microsoft.com/office/drawing/2014/main" id="{CD898590-9A56-48D1-83CE-790914020D3F}"/>
                </a:ext>
              </a:extLst>
            </p:cNvPr>
            <p:cNvSpPr/>
            <p:nvPr/>
          </p:nvSpPr>
          <p:spPr>
            <a:xfrm>
              <a:off x="135564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9" name="Vrije vorm: vorm 288">
              <a:extLst>
                <a:ext uri="{FF2B5EF4-FFF2-40B4-BE49-F238E27FC236}">
                  <a16:creationId xmlns:a16="http://schemas.microsoft.com/office/drawing/2014/main" id="{83B32B6C-144A-4AF2-9C19-F2110782CDC5}"/>
                </a:ext>
              </a:extLst>
            </p:cNvPr>
            <p:cNvSpPr/>
            <p:nvPr/>
          </p:nvSpPr>
          <p:spPr>
            <a:xfrm>
              <a:off x="135564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0" name="Vrije vorm: vorm 289">
              <a:extLst>
                <a:ext uri="{FF2B5EF4-FFF2-40B4-BE49-F238E27FC236}">
                  <a16:creationId xmlns:a16="http://schemas.microsoft.com/office/drawing/2014/main" id="{0949DD4B-4317-4669-BE85-9057F5C61DAC}"/>
                </a:ext>
              </a:extLst>
            </p:cNvPr>
            <p:cNvSpPr/>
            <p:nvPr/>
          </p:nvSpPr>
          <p:spPr>
            <a:xfrm>
              <a:off x="149471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1" name="Vrije vorm: vorm 290">
              <a:extLst>
                <a:ext uri="{FF2B5EF4-FFF2-40B4-BE49-F238E27FC236}">
                  <a16:creationId xmlns:a16="http://schemas.microsoft.com/office/drawing/2014/main" id="{91C36D88-0E9E-4B86-B70B-112F890140AE}"/>
                </a:ext>
              </a:extLst>
            </p:cNvPr>
            <p:cNvSpPr/>
            <p:nvPr/>
          </p:nvSpPr>
          <p:spPr>
            <a:xfrm>
              <a:off x="149471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2" name="Vrije vorm: vorm 291">
              <a:extLst>
                <a:ext uri="{FF2B5EF4-FFF2-40B4-BE49-F238E27FC236}">
                  <a16:creationId xmlns:a16="http://schemas.microsoft.com/office/drawing/2014/main" id="{493A8652-94EC-44F5-8832-0E5B52078664}"/>
                </a:ext>
              </a:extLst>
            </p:cNvPr>
            <p:cNvSpPr/>
            <p:nvPr/>
          </p:nvSpPr>
          <p:spPr>
            <a:xfrm>
              <a:off x="149471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3" name="Vrije vorm: vorm 292">
              <a:extLst>
                <a:ext uri="{FF2B5EF4-FFF2-40B4-BE49-F238E27FC236}">
                  <a16:creationId xmlns:a16="http://schemas.microsoft.com/office/drawing/2014/main" id="{0775AFEE-9B42-4F99-94B5-5967161B6914}"/>
                </a:ext>
              </a:extLst>
            </p:cNvPr>
            <p:cNvSpPr/>
            <p:nvPr/>
          </p:nvSpPr>
          <p:spPr>
            <a:xfrm>
              <a:off x="149471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4" name="Vrije vorm: vorm 293">
              <a:extLst>
                <a:ext uri="{FF2B5EF4-FFF2-40B4-BE49-F238E27FC236}">
                  <a16:creationId xmlns:a16="http://schemas.microsoft.com/office/drawing/2014/main" id="{74130020-E86E-44F2-942D-581737FC0148}"/>
                </a:ext>
              </a:extLst>
            </p:cNvPr>
            <p:cNvSpPr/>
            <p:nvPr/>
          </p:nvSpPr>
          <p:spPr>
            <a:xfrm>
              <a:off x="149471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5" name="Vrije vorm: vorm 294">
              <a:extLst>
                <a:ext uri="{FF2B5EF4-FFF2-40B4-BE49-F238E27FC236}">
                  <a16:creationId xmlns:a16="http://schemas.microsoft.com/office/drawing/2014/main" id="{7CE82AFB-AE7D-49D8-B23D-F0816063C2FF}"/>
                </a:ext>
              </a:extLst>
            </p:cNvPr>
            <p:cNvSpPr/>
            <p:nvPr/>
          </p:nvSpPr>
          <p:spPr>
            <a:xfrm>
              <a:off x="149471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6" name="Vrije vorm: vorm 295">
              <a:extLst>
                <a:ext uri="{FF2B5EF4-FFF2-40B4-BE49-F238E27FC236}">
                  <a16:creationId xmlns:a16="http://schemas.microsoft.com/office/drawing/2014/main" id="{D0DF6A50-1F7E-409C-B554-2D46D99BE9FF}"/>
                </a:ext>
              </a:extLst>
            </p:cNvPr>
            <p:cNvSpPr/>
            <p:nvPr/>
          </p:nvSpPr>
          <p:spPr>
            <a:xfrm>
              <a:off x="149471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7" name="Vrije vorm: vorm 296">
              <a:extLst>
                <a:ext uri="{FF2B5EF4-FFF2-40B4-BE49-F238E27FC236}">
                  <a16:creationId xmlns:a16="http://schemas.microsoft.com/office/drawing/2014/main" id="{27CC0782-9D09-4503-B890-52ADCF1FF117}"/>
                </a:ext>
              </a:extLst>
            </p:cNvPr>
            <p:cNvSpPr/>
            <p:nvPr/>
          </p:nvSpPr>
          <p:spPr>
            <a:xfrm>
              <a:off x="149471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8" name="Vrije vorm: vorm 297">
              <a:extLst>
                <a:ext uri="{FF2B5EF4-FFF2-40B4-BE49-F238E27FC236}">
                  <a16:creationId xmlns:a16="http://schemas.microsoft.com/office/drawing/2014/main" id="{38057788-17E8-4311-B8BA-7B3427BE1535}"/>
                </a:ext>
              </a:extLst>
            </p:cNvPr>
            <p:cNvSpPr/>
            <p:nvPr/>
          </p:nvSpPr>
          <p:spPr>
            <a:xfrm>
              <a:off x="149471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9" name="Vrije vorm: vorm 298">
              <a:extLst>
                <a:ext uri="{FF2B5EF4-FFF2-40B4-BE49-F238E27FC236}">
                  <a16:creationId xmlns:a16="http://schemas.microsoft.com/office/drawing/2014/main" id="{2F09411C-C36C-4181-9924-5337E3B5AADA}"/>
                </a:ext>
              </a:extLst>
            </p:cNvPr>
            <p:cNvSpPr/>
            <p:nvPr/>
          </p:nvSpPr>
          <p:spPr>
            <a:xfrm>
              <a:off x="149471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0" name="Vrije vorm: vorm 299">
              <a:extLst>
                <a:ext uri="{FF2B5EF4-FFF2-40B4-BE49-F238E27FC236}">
                  <a16:creationId xmlns:a16="http://schemas.microsoft.com/office/drawing/2014/main" id="{FF54E9C0-3B3E-40B8-AA75-C9F0CBE9017C}"/>
                </a:ext>
              </a:extLst>
            </p:cNvPr>
            <p:cNvSpPr/>
            <p:nvPr/>
          </p:nvSpPr>
          <p:spPr>
            <a:xfrm>
              <a:off x="149471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1" name="Vrije vorm: vorm 300">
              <a:extLst>
                <a:ext uri="{FF2B5EF4-FFF2-40B4-BE49-F238E27FC236}">
                  <a16:creationId xmlns:a16="http://schemas.microsoft.com/office/drawing/2014/main" id="{4F1990F5-C890-43BE-8EAA-2B4919084C48}"/>
                </a:ext>
              </a:extLst>
            </p:cNvPr>
            <p:cNvSpPr/>
            <p:nvPr/>
          </p:nvSpPr>
          <p:spPr>
            <a:xfrm>
              <a:off x="149471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2" name="Vrije vorm: vorm 301">
              <a:extLst>
                <a:ext uri="{FF2B5EF4-FFF2-40B4-BE49-F238E27FC236}">
                  <a16:creationId xmlns:a16="http://schemas.microsoft.com/office/drawing/2014/main" id="{B0BB263B-B6E9-4194-BC3B-8E01BA8010ED}"/>
                </a:ext>
              </a:extLst>
            </p:cNvPr>
            <p:cNvSpPr/>
            <p:nvPr/>
          </p:nvSpPr>
          <p:spPr>
            <a:xfrm>
              <a:off x="163377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3" name="Vrije vorm: vorm 302">
              <a:extLst>
                <a:ext uri="{FF2B5EF4-FFF2-40B4-BE49-F238E27FC236}">
                  <a16:creationId xmlns:a16="http://schemas.microsoft.com/office/drawing/2014/main" id="{6EB579CC-67F4-4BF2-B7CA-8CF45EFEF164}"/>
                </a:ext>
              </a:extLst>
            </p:cNvPr>
            <p:cNvSpPr/>
            <p:nvPr/>
          </p:nvSpPr>
          <p:spPr>
            <a:xfrm>
              <a:off x="163377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4" name="Vrije vorm: vorm 303">
              <a:extLst>
                <a:ext uri="{FF2B5EF4-FFF2-40B4-BE49-F238E27FC236}">
                  <a16:creationId xmlns:a16="http://schemas.microsoft.com/office/drawing/2014/main" id="{768C3711-5C73-4CAD-A09B-8AD8D504CF6A}"/>
                </a:ext>
              </a:extLst>
            </p:cNvPr>
            <p:cNvSpPr/>
            <p:nvPr/>
          </p:nvSpPr>
          <p:spPr>
            <a:xfrm>
              <a:off x="163377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5" name="Vrije vorm: vorm 304">
              <a:extLst>
                <a:ext uri="{FF2B5EF4-FFF2-40B4-BE49-F238E27FC236}">
                  <a16:creationId xmlns:a16="http://schemas.microsoft.com/office/drawing/2014/main" id="{67BC1828-8DA8-46DC-A197-48196280F354}"/>
                </a:ext>
              </a:extLst>
            </p:cNvPr>
            <p:cNvSpPr/>
            <p:nvPr/>
          </p:nvSpPr>
          <p:spPr>
            <a:xfrm>
              <a:off x="163377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6" name="Vrije vorm: vorm 305">
              <a:extLst>
                <a:ext uri="{FF2B5EF4-FFF2-40B4-BE49-F238E27FC236}">
                  <a16:creationId xmlns:a16="http://schemas.microsoft.com/office/drawing/2014/main" id="{CFAD1716-2C85-40CD-8FD3-69A735B88467}"/>
                </a:ext>
              </a:extLst>
            </p:cNvPr>
            <p:cNvSpPr/>
            <p:nvPr/>
          </p:nvSpPr>
          <p:spPr>
            <a:xfrm>
              <a:off x="163377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7" name="Vrije vorm: vorm 306">
              <a:extLst>
                <a:ext uri="{FF2B5EF4-FFF2-40B4-BE49-F238E27FC236}">
                  <a16:creationId xmlns:a16="http://schemas.microsoft.com/office/drawing/2014/main" id="{E65EAAB6-E979-4D23-8011-C11F6740C397}"/>
                </a:ext>
              </a:extLst>
            </p:cNvPr>
            <p:cNvSpPr/>
            <p:nvPr/>
          </p:nvSpPr>
          <p:spPr>
            <a:xfrm>
              <a:off x="163377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8" name="Vrije vorm: vorm 307">
              <a:extLst>
                <a:ext uri="{FF2B5EF4-FFF2-40B4-BE49-F238E27FC236}">
                  <a16:creationId xmlns:a16="http://schemas.microsoft.com/office/drawing/2014/main" id="{DBAE8A15-9EE2-45A3-B633-3E8C2310F4C2}"/>
                </a:ext>
              </a:extLst>
            </p:cNvPr>
            <p:cNvSpPr/>
            <p:nvPr/>
          </p:nvSpPr>
          <p:spPr>
            <a:xfrm>
              <a:off x="163377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9" name="Vrije vorm: vorm 308">
              <a:extLst>
                <a:ext uri="{FF2B5EF4-FFF2-40B4-BE49-F238E27FC236}">
                  <a16:creationId xmlns:a16="http://schemas.microsoft.com/office/drawing/2014/main" id="{D753326B-8874-4E7C-AA7E-A545A47E3574}"/>
                </a:ext>
              </a:extLst>
            </p:cNvPr>
            <p:cNvSpPr/>
            <p:nvPr/>
          </p:nvSpPr>
          <p:spPr>
            <a:xfrm>
              <a:off x="163377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0" name="Vrije vorm: vorm 309">
              <a:extLst>
                <a:ext uri="{FF2B5EF4-FFF2-40B4-BE49-F238E27FC236}">
                  <a16:creationId xmlns:a16="http://schemas.microsoft.com/office/drawing/2014/main" id="{5DDD3B5E-6A57-497A-B6F4-B63BF165269B}"/>
                </a:ext>
              </a:extLst>
            </p:cNvPr>
            <p:cNvSpPr/>
            <p:nvPr/>
          </p:nvSpPr>
          <p:spPr>
            <a:xfrm>
              <a:off x="163377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1" name="Vrije vorm: vorm 310">
              <a:extLst>
                <a:ext uri="{FF2B5EF4-FFF2-40B4-BE49-F238E27FC236}">
                  <a16:creationId xmlns:a16="http://schemas.microsoft.com/office/drawing/2014/main" id="{3D08178D-F7D5-4D3A-9450-60366D69715B}"/>
                </a:ext>
              </a:extLst>
            </p:cNvPr>
            <p:cNvSpPr/>
            <p:nvPr/>
          </p:nvSpPr>
          <p:spPr>
            <a:xfrm>
              <a:off x="163377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2" name="Vrije vorm: vorm 311">
              <a:extLst>
                <a:ext uri="{FF2B5EF4-FFF2-40B4-BE49-F238E27FC236}">
                  <a16:creationId xmlns:a16="http://schemas.microsoft.com/office/drawing/2014/main" id="{EBF44C3E-9D51-4C63-B82B-3F96ADEDB96B}"/>
                </a:ext>
              </a:extLst>
            </p:cNvPr>
            <p:cNvSpPr/>
            <p:nvPr/>
          </p:nvSpPr>
          <p:spPr>
            <a:xfrm>
              <a:off x="163377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3" name="Vrije vorm: vorm 312">
              <a:extLst>
                <a:ext uri="{FF2B5EF4-FFF2-40B4-BE49-F238E27FC236}">
                  <a16:creationId xmlns:a16="http://schemas.microsoft.com/office/drawing/2014/main" id="{6BFC47CB-5B02-4DAB-A17E-F94EA310D04E}"/>
                </a:ext>
              </a:extLst>
            </p:cNvPr>
            <p:cNvSpPr/>
            <p:nvPr/>
          </p:nvSpPr>
          <p:spPr>
            <a:xfrm>
              <a:off x="163377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4" name="Vrije vorm: vorm 313">
              <a:extLst>
                <a:ext uri="{FF2B5EF4-FFF2-40B4-BE49-F238E27FC236}">
                  <a16:creationId xmlns:a16="http://schemas.microsoft.com/office/drawing/2014/main" id="{F19208B1-17AB-43B4-B0AD-E5828CAFAFB9}"/>
                </a:ext>
              </a:extLst>
            </p:cNvPr>
            <p:cNvSpPr/>
            <p:nvPr/>
          </p:nvSpPr>
          <p:spPr>
            <a:xfrm>
              <a:off x="-7144" y="9289256"/>
              <a:ext cx="17621250" cy="561975"/>
            </a:xfrm>
            <a:custGeom>
              <a:avLst/>
              <a:gdLst>
                <a:gd name="connsiteX0" fmla="*/ 7144 w 17621250"/>
                <a:gd name="connsiteY0" fmla="*/ 7144 h 561975"/>
                <a:gd name="connsiteX1" fmla="*/ 17618868 w 17621250"/>
                <a:gd name="connsiteY1" fmla="*/ 7144 h 561975"/>
                <a:gd name="connsiteX2" fmla="*/ 17618868 w 17621250"/>
                <a:gd name="connsiteY2" fmla="*/ 559594 h 561975"/>
                <a:gd name="connsiteX3" fmla="*/ 7144 w 176212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7621250" h="561975">
                  <a:moveTo>
                    <a:pt x="7144" y="7144"/>
                  </a:moveTo>
                  <a:lnTo>
                    <a:pt x="17618868" y="7144"/>
                  </a:lnTo>
                  <a:lnTo>
                    <a:pt x="17618868"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grpSp>
      <p:pic>
        <p:nvPicPr>
          <p:cNvPr id="315" name="Graphic 314">
            <a:extLst>
              <a:ext uri="{FF2B5EF4-FFF2-40B4-BE49-F238E27FC236}">
                <a16:creationId xmlns:a16="http://schemas.microsoft.com/office/drawing/2014/main" id="{F02C931F-5CA2-4951-9406-1794839C7F32}"/>
              </a:ext>
            </a:extLst>
          </p:cNvPr>
          <p:cNvPicPr>
            <a:picLocks noChangeAspect="1"/>
          </p:cNvPicPr>
          <p:nvPr userDrawn="1"/>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5991268" y="9146698"/>
            <a:ext cx="1841920" cy="943902"/>
          </a:xfrm>
          <a:prstGeom prst="rect">
            <a:avLst/>
          </a:prstGeom>
        </p:spPr>
      </p:pic>
    </p:spTree>
    <p:extLst>
      <p:ext uri="{BB962C8B-B14F-4D97-AF65-F5344CB8AC3E}">
        <p14:creationId xmlns:p14="http://schemas.microsoft.com/office/powerpoint/2010/main" val="4172784495"/>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 id="2147483726" r:id="rId16"/>
    <p:sldLayoutId id="2147483727" r:id="rId17"/>
    <p:sldLayoutId id="2147483728" r:id="rId18"/>
    <p:sldLayoutId id="2147483729" r:id="rId19"/>
    <p:sldLayoutId id="2147483730" r:id="rId20"/>
    <p:sldLayoutId id="2147483731" r:id="rId21"/>
    <p:sldLayoutId id="2147483732" r:id="rId22"/>
    <p:sldLayoutId id="2147483733" r:id="rId23"/>
    <p:sldLayoutId id="2147483734" r:id="rId24"/>
    <p:sldLayoutId id="2147483735" r:id="rId25"/>
    <p:sldLayoutId id="2147483762" r:id="rId26"/>
  </p:sldLayoutIdLst>
  <p:hf hdr="0"/>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36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60">
          <p15:clr>
            <a:srgbClr val="5ACBF0"/>
          </p15:clr>
        </p15:guide>
        <p15:guide id="2" pos="11094">
          <p15:clr>
            <a:srgbClr val="5ACBF0"/>
          </p15:clr>
        </p15:guide>
        <p15:guide id="3" pos="5877">
          <p15:clr>
            <a:srgbClr val="5ACBF0"/>
          </p15:clr>
        </p15:guide>
        <p15:guide id="4" orient="horz" pos="1475">
          <p15:clr>
            <a:srgbClr val="5ACBF0"/>
          </p15:clr>
        </p15:guide>
        <p15:guide id="5" orient="horz" pos="5327">
          <p15:clr>
            <a:srgbClr val="5ACBF0"/>
          </p15:clr>
        </p15:guide>
        <p15:guide id="6" orient="horz" pos="5765">
          <p15:clr>
            <a:srgbClr val="5ACBF0"/>
          </p15:clr>
        </p15:guide>
        <p15:guide id="7" orient="horz" pos="1037">
          <p15:clr>
            <a:srgbClr val="5ACBF0"/>
          </p15:clr>
        </p15:guide>
        <p15:guide id="8" orient="horz" pos="3392">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18" name="balk onderaan">
            <a:extLst>
              <a:ext uri="{FF2B5EF4-FFF2-40B4-BE49-F238E27FC236}">
                <a16:creationId xmlns:a16="http://schemas.microsoft.com/office/drawing/2014/main" id="{1C347D43-E018-4735-A7B3-BBD71DCA569C}"/>
              </a:ext>
            </a:extLst>
          </p:cNvPr>
          <p:cNvSpPr/>
          <p:nvPr userDrawn="1"/>
        </p:nvSpPr>
        <p:spPr>
          <a:xfrm>
            <a:off x="-5644" y="9306131"/>
            <a:ext cx="13481537" cy="552245"/>
          </a:xfrm>
          <a:custGeom>
            <a:avLst/>
            <a:gdLst>
              <a:gd name="connsiteX0" fmla="*/ 0 w 15948660"/>
              <a:gd name="connsiteY0" fmla="*/ 0 h 547688"/>
              <a:gd name="connsiteX1" fmla="*/ 15948660 w 15948660"/>
              <a:gd name="connsiteY1" fmla="*/ 0 h 547688"/>
              <a:gd name="connsiteX2" fmla="*/ 15948660 w 15948660"/>
              <a:gd name="connsiteY2" fmla="*/ 547688 h 547688"/>
              <a:gd name="connsiteX3" fmla="*/ 0 w 15948660"/>
              <a:gd name="connsiteY3" fmla="*/ 547688 h 547688"/>
              <a:gd name="connsiteX4" fmla="*/ 0 w 15948660"/>
              <a:gd name="connsiteY4" fmla="*/ 0 h 547688"/>
              <a:gd name="connsiteX0" fmla="*/ 0 w 15948660"/>
              <a:gd name="connsiteY0" fmla="*/ 0 h 547688"/>
              <a:gd name="connsiteX1" fmla="*/ 15948660 w 15948660"/>
              <a:gd name="connsiteY1" fmla="*/ 0 h 547688"/>
              <a:gd name="connsiteX2" fmla="*/ 15946734 w 15948660"/>
              <a:gd name="connsiteY2" fmla="*/ 165212 h 547688"/>
              <a:gd name="connsiteX3" fmla="*/ 15948660 w 15948660"/>
              <a:gd name="connsiteY3" fmla="*/ 547688 h 547688"/>
              <a:gd name="connsiteX4" fmla="*/ 0 w 15948660"/>
              <a:gd name="connsiteY4" fmla="*/ 547688 h 547688"/>
              <a:gd name="connsiteX5" fmla="*/ 0 w 15948660"/>
              <a:gd name="connsiteY5" fmla="*/ 0 h 547688"/>
              <a:gd name="connsiteX0" fmla="*/ 0 w 16140165"/>
              <a:gd name="connsiteY0" fmla="*/ 0 h 547688"/>
              <a:gd name="connsiteX1" fmla="*/ 15948660 w 16140165"/>
              <a:gd name="connsiteY1" fmla="*/ 0 h 547688"/>
              <a:gd name="connsiteX2" fmla="*/ 16140165 w 16140165"/>
              <a:gd name="connsiteY2" fmla="*/ 1926 h 547688"/>
              <a:gd name="connsiteX3" fmla="*/ 15948660 w 16140165"/>
              <a:gd name="connsiteY3" fmla="*/ 547688 h 547688"/>
              <a:gd name="connsiteX4" fmla="*/ 0 w 16140165"/>
              <a:gd name="connsiteY4" fmla="*/ 547688 h 547688"/>
              <a:gd name="connsiteX5" fmla="*/ 0 w 16140165"/>
              <a:gd name="connsiteY5" fmla="*/ 0 h 547688"/>
              <a:gd name="connsiteX0" fmla="*/ 0 w 16097459"/>
              <a:gd name="connsiteY0" fmla="*/ 0 h 547688"/>
              <a:gd name="connsiteX1" fmla="*/ 15948660 w 16097459"/>
              <a:gd name="connsiteY1" fmla="*/ 0 h 547688"/>
              <a:gd name="connsiteX2" fmla="*/ 16097459 w 16097459"/>
              <a:gd name="connsiteY2" fmla="*/ 122506 h 547688"/>
              <a:gd name="connsiteX3" fmla="*/ 15948660 w 16097459"/>
              <a:gd name="connsiteY3" fmla="*/ 547688 h 547688"/>
              <a:gd name="connsiteX4" fmla="*/ 0 w 16097459"/>
              <a:gd name="connsiteY4" fmla="*/ 547688 h 547688"/>
              <a:gd name="connsiteX5" fmla="*/ 0 w 16097459"/>
              <a:gd name="connsiteY5" fmla="*/ 0 h 547688"/>
              <a:gd name="connsiteX0" fmla="*/ 0 w 16135140"/>
              <a:gd name="connsiteY0" fmla="*/ 586 h 548274"/>
              <a:gd name="connsiteX1" fmla="*/ 15948660 w 16135140"/>
              <a:gd name="connsiteY1" fmla="*/ 586 h 548274"/>
              <a:gd name="connsiteX2" fmla="*/ 16135140 w 16135140"/>
              <a:gd name="connsiteY2" fmla="*/ 0 h 548274"/>
              <a:gd name="connsiteX3" fmla="*/ 15948660 w 16135140"/>
              <a:gd name="connsiteY3" fmla="*/ 548274 h 548274"/>
              <a:gd name="connsiteX4" fmla="*/ 0 w 16135140"/>
              <a:gd name="connsiteY4" fmla="*/ 548274 h 548274"/>
              <a:gd name="connsiteX5" fmla="*/ 0 w 16135140"/>
              <a:gd name="connsiteY5" fmla="*/ 586 h 548274"/>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0 w 16135140"/>
              <a:gd name="connsiteY5" fmla="*/ 548480 h 548480"/>
              <a:gd name="connsiteX6" fmla="*/ 0 w 16135140"/>
              <a:gd name="connsiteY6" fmla="*/ 792 h 548480"/>
              <a:gd name="connsiteX0" fmla="*/ 0 w 16135140"/>
              <a:gd name="connsiteY0" fmla="*/ 792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7" fmla="*/ 0 w 16135140"/>
              <a:gd name="connsiteY7" fmla="*/ 792 h 548480"/>
              <a:gd name="connsiteX0" fmla="*/ 0 w 16135140"/>
              <a:gd name="connsiteY0" fmla="*/ 548480 h 548480"/>
              <a:gd name="connsiteX1" fmla="*/ 148633 w 16135140"/>
              <a:gd name="connsiteY1" fmla="*/ 0 h 548480"/>
              <a:gd name="connsiteX2" fmla="*/ 15948660 w 16135140"/>
              <a:gd name="connsiteY2" fmla="*/ 792 h 548480"/>
              <a:gd name="connsiteX3" fmla="*/ 16135140 w 16135140"/>
              <a:gd name="connsiteY3" fmla="*/ 206 h 548480"/>
              <a:gd name="connsiteX4" fmla="*/ 15948660 w 16135140"/>
              <a:gd name="connsiteY4" fmla="*/ 548480 h 548480"/>
              <a:gd name="connsiteX5" fmla="*/ 146252 w 16135140"/>
              <a:gd name="connsiteY5" fmla="*/ 547688 h 548480"/>
              <a:gd name="connsiteX6" fmla="*/ 0 w 16135140"/>
              <a:gd name="connsiteY6" fmla="*/ 548480 h 548480"/>
              <a:gd name="connsiteX0" fmla="*/ 0 w 15988888"/>
              <a:gd name="connsiteY0" fmla="*/ 547688 h 548480"/>
              <a:gd name="connsiteX1" fmla="*/ 2381 w 15988888"/>
              <a:gd name="connsiteY1" fmla="*/ 0 h 548480"/>
              <a:gd name="connsiteX2" fmla="*/ 15802408 w 15988888"/>
              <a:gd name="connsiteY2" fmla="*/ 792 h 548480"/>
              <a:gd name="connsiteX3" fmla="*/ 15988888 w 15988888"/>
              <a:gd name="connsiteY3" fmla="*/ 206 h 548480"/>
              <a:gd name="connsiteX4" fmla="*/ 15802408 w 15988888"/>
              <a:gd name="connsiteY4" fmla="*/ 548480 h 548480"/>
              <a:gd name="connsiteX5" fmla="*/ 0 w 15988888"/>
              <a:gd name="connsiteY5" fmla="*/ 547688 h 548480"/>
              <a:gd name="connsiteX0" fmla="*/ 0 w 15988888"/>
              <a:gd name="connsiteY0" fmla="*/ 547482 h 548274"/>
              <a:gd name="connsiteX1" fmla="*/ 2507456 w 15988888"/>
              <a:gd name="connsiteY1" fmla="*/ 2176 h 548274"/>
              <a:gd name="connsiteX2" fmla="*/ 15802408 w 15988888"/>
              <a:gd name="connsiteY2" fmla="*/ 586 h 548274"/>
              <a:gd name="connsiteX3" fmla="*/ 15988888 w 15988888"/>
              <a:gd name="connsiteY3" fmla="*/ 0 h 548274"/>
              <a:gd name="connsiteX4" fmla="*/ 15802408 w 15988888"/>
              <a:gd name="connsiteY4" fmla="*/ 548274 h 548274"/>
              <a:gd name="connsiteX5" fmla="*/ 0 w 15988888"/>
              <a:gd name="connsiteY5" fmla="*/ 547482 h 548274"/>
              <a:gd name="connsiteX0" fmla="*/ 7196 w 13481484"/>
              <a:gd name="connsiteY0" fmla="*/ 549864 h 549864"/>
              <a:gd name="connsiteX1" fmla="*/ 52 w 13481484"/>
              <a:gd name="connsiteY1" fmla="*/ 2176 h 549864"/>
              <a:gd name="connsiteX2" fmla="*/ 13295004 w 13481484"/>
              <a:gd name="connsiteY2" fmla="*/ 586 h 549864"/>
              <a:gd name="connsiteX3" fmla="*/ 13481484 w 13481484"/>
              <a:gd name="connsiteY3" fmla="*/ 0 h 549864"/>
              <a:gd name="connsiteX4" fmla="*/ 13295004 w 13481484"/>
              <a:gd name="connsiteY4" fmla="*/ 548274 h 549864"/>
              <a:gd name="connsiteX5" fmla="*/ 7196 w 13481484"/>
              <a:gd name="connsiteY5" fmla="*/ 549864 h 549864"/>
              <a:gd name="connsiteX0" fmla="*/ 7196 w 13481484"/>
              <a:gd name="connsiteY0" fmla="*/ 549864 h 549864"/>
              <a:gd name="connsiteX1" fmla="*/ 52 w 13481484"/>
              <a:gd name="connsiteY1" fmla="*/ 2176 h 549864"/>
              <a:gd name="connsiteX2" fmla="*/ 13295004 w 13481484"/>
              <a:gd name="connsiteY2" fmla="*/ 586 h 549864"/>
              <a:gd name="connsiteX3" fmla="*/ 13481484 w 13481484"/>
              <a:gd name="connsiteY3" fmla="*/ 0 h 549864"/>
              <a:gd name="connsiteX4" fmla="*/ 13295004 w 13481484"/>
              <a:gd name="connsiteY4" fmla="*/ 548274 h 549864"/>
              <a:gd name="connsiteX5" fmla="*/ 4394234 w 13481484"/>
              <a:gd name="connsiteY5" fmla="*/ 549863 h 549864"/>
              <a:gd name="connsiteX6" fmla="*/ 7196 w 13481484"/>
              <a:gd name="connsiteY6" fmla="*/ 549864 h 549864"/>
              <a:gd name="connsiteX0" fmla="*/ 2486 w 13481537"/>
              <a:gd name="connsiteY0" fmla="*/ 552245 h 552245"/>
              <a:gd name="connsiteX1" fmla="*/ 105 w 13481537"/>
              <a:gd name="connsiteY1" fmla="*/ 2176 h 552245"/>
              <a:gd name="connsiteX2" fmla="*/ 13295057 w 13481537"/>
              <a:gd name="connsiteY2" fmla="*/ 586 h 552245"/>
              <a:gd name="connsiteX3" fmla="*/ 13481537 w 13481537"/>
              <a:gd name="connsiteY3" fmla="*/ 0 h 552245"/>
              <a:gd name="connsiteX4" fmla="*/ 13295057 w 13481537"/>
              <a:gd name="connsiteY4" fmla="*/ 548274 h 552245"/>
              <a:gd name="connsiteX5" fmla="*/ 4394287 w 13481537"/>
              <a:gd name="connsiteY5" fmla="*/ 549863 h 552245"/>
              <a:gd name="connsiteX6" fmla="*/ 2486 w 13481537"/>
              <a:gd name="connsiteY6" fmla="*/ 552245 h 552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81537" h="552245">
                <a:moveTo>
                  <a:pt x="2486" y="552245"/>
                </a:moveTo>
                <a:cubicBezTo>
                  <a:pt x="3280" y="369682"/>
                  <a:pt x="-689" y="184739"/>
                  <a:pt x="105" y="2176"/>
                </a:cubicBezTo>
                <a:lnTo>
                  <a:pt x="13295057" y="586"/>
                </a:lnTo>
                <a:lnTo>
                  <a:pt x="13481537" y="0"/>
                </a:lnTo>
                <a:lnTo>
                  <a:pt x="13295057" y="548274"/>
                </a:lnTo>
                <a:lnTo>
                  <a:pt x="4394287" y="549863"/>
                </a:lnTo>
                <a:lnTo>
                  <a:pt x="2486" y="552245"/>
                </a:lnTo>
                <a:close/>
              </a:path>
            </a:pathLst>
          </a:custGeom>
          <a:solidFill>
            <a:srgbClr val="44C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highlight>
                <a:srgbClr val="FFFF00"/>
              </a:highlight>
            </a:endParaRPr>
          </a:p>
        </p:txBody>
      </p:sp>
      <p:sp>
        <p:nvSpPr>
          <p:cNvPr id="2" name="Title Placeholder 1"/>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nl-BE" noProof="0"/>
              <a:t>Klik om stijl te bewerken</a:t>
            </a:r>
          </a:p>
        </p:txBody>
      </p:sp>
      <p:sp>
        <p:nvSpPr>
          <p:cNvPr id="3" name="Text Placeholder 2"/>
          <p:cNvSpPr>
            <a:spLocks noGrp="1"/>
          </p:cNvSpPr>
          <p:nvPr>
            <p:ph type="body" idx="1"/>
          </p:nvPr>
        </p:nvSpPr>
        <p:spPr>
          <a:xfrm>
            <a:off x="1047749" y="2337516"/>
            <a:ext cx="15773400" cy="6527007"/>
          </a:xfrm>
          <a:prstGeom prst="rect">
            <a:avLst/>
          </a:prstGeom>
        </p:spPr>
        <p:txBody>
          <a:bodyPr vert="horz" lIns="91440" tIns="45720" rIns="91440" bIns="45720" rtlCol="0">
            <a:noAutofit/>
          </a:bodyPr>
          <a:lstStyle/>
          <a:p>
            <a:pPr lvl="0"/>
            <a:r>
              <a:rPr lang="nl-BE" noProof="0"/>
              <a:t>Tekststijl van het model bewerken</a:t>
            </a:r>
          </a:p>
          <a:p>
            <a:pPr lvl="1"/>
            <a:r>
              <a:rPr lang="nl-BE" noProof="0"/>
              <a:t>Tweede niveau</a:t>
            </a:r>
          </a:p>
          <a:p>
            <a:pPr lvl="2"/>
            <a:r>
              <a:rPr lang="nl-BE" noProof="0"/>
              <a:t>Derde niveau</a:t>
            </a:r>
          </a:p>
          <a:p>
            <a:pPr lvl="3"/>
            <a:r>
              <a:rPr lang="nl-BE" noProof="0"/>
              <a:t>Vierde niveau</a:t>
            </a:r>
          </a:p>
          <a:p>
            <a:pPr lvl="4"/>
            <a:r>
              <a:rPr lang="nl-BE" noProof="0"/>
              <a:t>Vijfde niveau</a:t>
            </a:r>
          </a:p>
        </p:txBody>
      </p:sp>
      <p:sp>
        <p:nvSpPr>
          <p:cNvPr id="4" name="Date Placeholder 3"/>
          <p:cNvSpPr>
            <a:spLocks noGrp="1"/>
          </p:cNvSpPr>
          <p:nvPr>
            <p:ph type="dt" sz="half" idx="2"/>
          </p:nvPr>
        </p:nvSpPr>
        <p:spPr>
          <a:xfrm>
            <a:off x="1057275" y="9306717"/>
            <a:ext cx="4114800" cy="547688"/>
          </a:xfrm>
          <a:prstGeom prst="rect">
            <a:avLst/>
          </a:prstGeom>
        </p:spPr>
        <p:txBody>
          <a:bodyPr vert="horz" lIns="91440" tIns="45720" rIns="91440" bIns="45720" rtlCol="0" anchor="ctr"/>
          <a:lstStyle>
            <a:lvl1pPr algn="l">
              <a:defRPr sz="1800">
                <a:solidFill>
                  <a:schemeClr val="tx1">
                    <a:tint val="75000"/>
                  </a:schemeClr>
                </a:solidFill>
              </a:defRPr>
            </a:lvl1pPr>
          </a:lstStyle>
          <a:p>
            <a:fld id="{68416DE8-2541-43DC-A43F-D9DA08756898}" type="datetime1">
              <a:rPr lang="nl-BE" smtClean="0"/>
              <a:t>11/11/2020</a:t>
            </a:fld>
            <a:endParaRPr lang="nl-BE" dirty="0"/>
          </a:p>
        </p:txBody>
      </p:sp>
      <p:sp>
        <p:nvSpPr>
          <p:cNvPr id="5" name="Footer Placeholder 4"/>
          <p:cNvSpPr>
            <a:spLocks noGrp="1"/>
          </p:cNvSpPr>
          <p:nvPr>
            <p:ph type="ftr" sz="quarter" idx="3"/>
          </p:nvPr>
        </p:nvSpPr>
        <p:spPr>
          <a:xfrm>
            <a:off x="5729289" y="9306717"/>
            <a:ext cx="6172200" cy="547688"/>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nl-BE" dirty="0"/>
              <a:t>voettekst</a:t>
            </a:r>
          </a:p>
        </p:txBody>
      </p:sp>
      <p:sp>
        <p:nvSpPr>
          <p:cNvPr id="6" name="Slide Number Placeholder 5"/>
          <p:cNvSpPr>
            <a:spLocks noGrp="1"/>
          </p:cNvSpPr>
          <p:nvPr>
            <p:ph type="sldNum" sz="quarter" idx="4"/>
          </p:nvPr>
        </p:nvSpPr>
        <p:spPr>
          <a:xfrm>
            <a:off x="11901489" y="9306717"/>
            <a:ext cx="4114800" cy="547688"/>
          </a:xfrm>
          <a:prstGeom prst="rect">
            <a:avLst/>
          </a:prstGeom>
        </p:spPr>
        <p:txBody>
          <a:bodyPr vert="horz" lIns="91440" tIns="45720" rIns="91440" bIns="45720" rtlCol="0" anchor="ctr"/>
          <a:lstStyle>
            <a:lvl1pPr algn="r">
              <a:defRPr sz="1800">
                <a:solidFill>
                  <a:schemeClr val="tx1">
                    <a:tint val="75000"/>
                  </a:schemeClr>
                </a:solidFill>
              </a:defRPr>
            </a:lvl1pPr>
          </a:lstStyle>
          <a:p>
            <a:fld id="{B7527A74-2D87-4307-9531-5A57D9647EEB}" type="slidenum">
              <a:rPr lang="nl-BE" smtClean="0"/>
              <a:t>‹nr.›</a:t>
            </a:fld>
            <a:endParaRPr lang="nl-BE" dirty="0"/>
          </a:p>
        </p:txBody>
      </p:sp>
      <p:grpSp>
        <p:nvGrpSpPr>
          <p:cNvPr id="152" name="Groep 151" hidden="1">
            <a:extLst>
              <a:ext uri="{FF2B5EF4-FFF2-40B4-BE49-F238E27FC236}">
                <a16:creationId xmlns:a16="http://schemas.microsoft.com/office/drawing/2014/main" id="{96D591AC-52D8-450B-929B-963FCE587E09}"/>
              </a:ext>
            </a:extLst>
          </p:cNvPr>
          <p:cNvGrpSpPr/>
          <p:nvPr userDrawn="1"/>
        </p:nvGrpSpPr>
        <p:grpSpPr>
          <a:xfrm>
            <a:off x="9527" y="947736"/>
            <a:ext cx="17611724" cy="8907104"/>
            <a:chOff x="9527" y="947736"/>
            <a:chExt cx="17611724" cy="8907104"/>
          </a:xfrm>
        </p:grpSpPr>
        <p:sp>
          <p:nvSpPr>
            <p:cNvPr id="7" name="Rechthoek 6">
              <a:extLst>
                <a:ext uri="{FF2B5EF4-FFF2-40B4-BE49-F238E27FC236}">
                  <a16:creationId xmlns:a16="http://schemas.microsoft.com/office/drawing/2014/main" id="{5B1AEF50-9B49-4815-9BCD-F811CCBDE96D}"/>
                </a:ext>
              </a:extLst>
            </p:cNvPr>
            <p:cNvSpPr/>
            <p:nvPr userDrawn="1"/>
          </p:nvSpPr>
          <p:spPr>
            <a:xfrm>
              <a:off x="10477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 name="Rechthoek 7">
              <a:extLst>
                <a:ext uri="{FF2B5EF4-FFF2-40B4-BE49-F238E27FC236}">
                  <a16:creationId xmlns:a16="http://schemas.microsoft.com/office/drawing/2014/main" id="{0013E965-4C91-4629-BCBA-309E276519D8}"/>
                </a:ext>
              </a:extLst>
            </p:cNvPr>
            <p:cNvSpPr/>
            <p:nvPr userDrawn="1"/>
          </p:nvSpPr>
          <p:spPr>
            <a:xfrm>
              <a:off x="24383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 name="Rechthoek 8">
              <a:extLst>
                <a:ext uri="{FF2B5EF4-FFF2-40B4-BE49-F238E27FC236}">
                  <a16:creationId xmlns:a16="http://schemas.microsoft.com/office/drawing/2014/main" id="{047CC3E9-FE23-40FA-9105-06386A47988D}"/>
                </a:ext>
              </a:extLst>
            </p:cNvPr>
            <p:cNvSpPr/>
            <p:nvPr userDrawn="1"/>
          </p:nvSpPr>
          <p:spPr>
            <a:xfrm>
              <a:off x="38290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 name="Rechthoek 9">
              <a:extLst>
                <a:ext uri="{FF2B5EF4-FFF2-40B4-BE49-F238E27FC236}">
                  <a16:creationId xmlns:a16="http://schemas.microsoft.com/office/drawing/2014/main" id="{704AFB39-29E5-466B-8080-603EA16E9769}"/>
                </a:ext>
              </a:extLst>
            </p:cNvPr>
            <p:cNvSpPr/>
            <p:nvPr userDrawn="1"/>
          </p:nvSpPr>
          <p:spPr>
            <a:xfrm>
              <a:off x="52196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 name="Rechthoek 10">
              <a:extLst>
                <a:ext uri="{FF2B5EF4-FFF2-40B4-BE49-F238E27FC236}">
                  <a16:creationId xmlns:a16="http://schemas.microsoft.com/office/drawing/2014/main" id="{DE95F01D-AC89-4487-8D71-820D19C2A798}"/>
                </a:ext>
              </a:extLst>
            </p:cNvPr>
            <p:cNvSpPr/>
            <p:nvPr userDrawn="1"/>
          </p:nvSpPr>
          <p:spPr>
            <a:xfrm>
              <a:off x="66103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 name="Rechthoek 11">
              <a:extLst>
                <a:ext uri="{FF2B5EF4-FFF2-40B4-BE49-F238E27FC236}">
                  <a16:creationId xmlns:a16="http://schemas.microsoft.com/office/drawing/2014/main" id="{8EE87473-DF20-454E-956D-868992DD95E3}"/>
                </a:ext>
              </a:extLst>
            </p:cNvPr>
            <p:cNvSpPr/>
            <p:nvPr userDrawn="1"/>
          </p:nvSpPr>
          <p:spPr>
            <a:xfrm>
              <a:off x="80009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 name="Rechthoek 12">
              <a:extLst>
                <a:ext uri="{FF2B5EF4-FFF2-40B4-BE49-F238E27FC236}">
                  <a16:creationId xmlns:a16="http://schemas.microsoft.com/office/drawing/2014/main" id="{874F403E-C1C5-49A1-AB1E-D952ECD1A3C0}"/>
                </a:ext>
              </a:extLst>
            </p:cNvPr>
            <p:cNvSpPr/>
            <p:nvPr userDrawn="1"/>
          </p:nvSpPr>
          <p:spPr>
            <a:xfrm>
              <a:off x="93916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 name="Rechthoek 13">
              <a:extLst>
                <a:ext uri="{FF2B5EF4-FFF2-40B4-BE49-F238E27FC236}">
                  <a16:creationId xmlns:a16="http://schemas.microsoft.com/office/drawing/2014/main" id="{C9E884AD-0FEF-4BD2-A998-8599C8373C3C}"/>
                </a:ext>
              </a:extLst>
            </p:cNvPr>
            <p:cNvSpPr/>
            <p:nvPr userDrawn="1"/>
          </p:nvSpPr>
          <p:spPr>
            <a:xfrm>
              <a:off x="107822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 name="Rechthoek 14">
              <a:extLst>
                <a:ext uri="{FF2B5EF4-FFF2-40B4-BE49-F238E27FC236}">
                  <a16:creationId xmlns:a16="http://schemas.microsoft.com/office/drawing/2014/main" id="{D256C055-1080-43A4-B77B-BE6AF35B62D4}"/>
                </a:ext>
              </a:extLst>
            </p:cNvPr>
            <p:cNvSpPr/>
            <p:nvPr userDrawn="1"/>
          </p:nvSpPr>
          <p:spPr>
            <a:xfrm>
              <a:off x="121729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6" name="Rechthoek 15">
              <a:extLst>
                <a:ext uri="{FF2B5EF4-FFF2-40B4-BE49-F238E27FC236}">
                  <a16:creationId xmlns:a16="http://schemas.microsoft.com/office/drawing/2014/main" id="{49150C84-EC4E-49DC-A50B-8CB65A5B4E38}"/>
                </a:ext>
              </a:extLst>
            </p:cNvPr>
            <p:cNvSpPr/>
            <p:nvPr userDrawn="1"/>
          </p:nvSpPr>
          <p:spPr>
            <a:xfrm>
              <a:off x="135635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7" name="Rechthoek 16">
              <a:extLst>
                <a:ext uri="{FF2B5EF4-FFF2-40B4-BE49-F238E27FC236}">
                  <a16:creationId xmlns:a16="http://schemas.microsoft.com/office/drawing/2014/main" id="{768696D7-C9AD-4261-951F-6EEC883DEF55}"/>
                </a:ext>
              </a:extLst>
            </p:cNvPr>
            <p:cNvSpPr/>
            <p:nvPr userDrawn="1"/>
          </p:nvSpPr>
          <p:spPr>
            <a:xfrm>
              <a:off x="1495424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8" name="Rechthoek 17">
              <a:extLst>
                <a:ext uri="{FF2B5EF4-FFF2-40B4-BE49-F238E27FC236}">
                  <a16:creationId xmlns:a16="http://schemas.microsoft.com/office/drawing/2014/main" id="{4F32DDC9-5209-4AF1-94DC-0436FEBA7E19}"/>
                </a:ext>
              </a:extLst>
            </p:cNvPr>
            <p:cNvSpPr/>
            <p:nvPr userDrawn="1"/>
          </p:nvSpPr>
          <p:spPr>
            <a:xfrm>
              <a:off x="16344899" y="947736"/>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9" name="Rechthoek 18">
              <a:extLst>
                <a:ext uri="{FF2B5EF4-FFF2-40B4-BE49-F238E27FC236}">
                  <a16:creationId xmlns:a16="http://schemas.microsoft.com/office/drawing/2014/main" id="{FE41BF45-0904-4462-9B83-6771D719E1DC}"/>
                </a:ext>
              </a:extLst>
            </p:cNvPr>
            <p:cNvSpPr/>
            <p:nvPr userDrawn="1"/>
          </p:nvSpPr>
          <p:spPr>
            <a:xfrm>
              <a:off x="10477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0" name="Rechthoek 19">
              <a:extLst>
                <a:ext uri="{FF2B5EF4-FFF2-40B4-BE49-F238E27FC236}">
                  <a16:creationId xmlns:a16="http://schemas.microsoft.com/office/drawing/2014/main" id="{E6E4105E-EDE3-4A6A-9137-9B893F07821C}"/>
                </a:ext>
              </a:extLst>
            </p:cNvPr>
            <p:cNvSpPr/>
            <p:nvPr userDrawn="1"/>
          </p:nvSpPr>
          <p:spPr>
            <a:xfrm>
              <a:off x="24383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1" name="Rechthoek 20">
              <a:extLst>
                <a:ext uri="{FF2B5EF4-FFF2-40B4-BE49-F238E27FC236}">
                  <a16:creationId xmlns:a16="http://schemas.microsoft.com/office/drawing/2014/main" id="{18BD591C-60CB-40FE-A88E-508FADBCFFE2}"/>
                </a:ext>
              </a:extLst>
            </p:cNvPr>
            <p:cNvSpPr/>
            <p:nvPr userDrawn="1"/>
          </p:nvSpPr>
          <p:spPr>
            <a:xfrm>
              <a:off x="38290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2" name="Rechthoek 21">
              <a:extLst>
                <a:ext uri="{FF2B5EF4-FFF2-40B4-BE49-F238E27FC236}">
                  <a16:creationId xmlns:a16="http://schemas.microsoft.com/office/drawing/2014/main" id="{65DAAF1A-E757-47AD-BBA1-2678A21A485D}"/>
                </a:ext>
              </a:extLst>
            </p:cNvPr>
            <p:cNvSpPr/>
            <p:nvPr userDrawn="1"/>
          </p:nvSpPr>
          <p:spPr>
            <a:xfrm>
              <a:off x="52196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3" name="Rechthoek 22">
              <a:extLst>
                <a:ext uri="{FF2B5EF4-FFF2-40B4-BE49-F238E27FC236}">
                  <a16:creationId xmlns:a16="http://schemas.microsoft.com/office/drawing/2014/main" id="{870D86A4-B151-4487-8A41-8610F56D0D9E}"/>
                </a:ext>
              </a:extLst>
            </p:cNvPr>
            <p:cNvSpPr/>
            <p:nvPr userDrawn="1"/>
          </p:nvSpPr>
          <p:spPr>
            <a:xfrm>
              <a:off x="66103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4" name="Rechthoek 23">
              <a:extLst>
                <a:ext uri="{FF2B5EF4-FFF2-40B4-BE49-F238E27FC236}">
                  <a16:creationId xmlns:a16="http://schemas.microsoft.com/office/drawing/2014/main" id="{C4A5E95D-002F-40B3-A01A-A1CD9A8BD77A}"/>
                </a:ext>
              </a:extLst>
            </p:cNvPr>
            <p:cNvSpPr/>
            <p:nvPr userDrawn="1"/>
          </p:nvSpPr>
          <p:spPr>
            <a:xfrm>
              <a:off x="80009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5" name="Rechthoek 24">
              <a:extLst>
                <a:ext uri="{FF2B5EF4-FFF2-40B4-BE49-F238E27FC236}">
                  <a16:creationId xmlns:a16="http://schemas.microsoft.com/office/drawing/2014/main" id="{DD99907A-EAED-43E6-A032-99E0A25FD405}"/>
                </a:ext>
              </a:extLst>
            </p:cNvPr>
            <p:cNvSpPr/>
            <p:nvPr userDrawn="1"/>
          </p:nvSpPr>
          <p:spPr>
            <a:xfrm>
              <a:off x="93916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6" name="Rechthoek 25">
              <a:extLst>
                <a:ext uri="{FF2B5EF4-FFF2-40B4-BE49-F238E27FC236}">
                  <a16:creationId xmlns:a16="http://schemas.microsoft.com/office/drawing/2014/main" id="{AAAA5CBA-E6E7-402A-9803-6AB0B60E3008}"/>
                </a:ext>
              </a:extLst>
            </p:cNvPr>
            <p:cNvSpPr/>
            <p:nvPr userDrawn="1"/>
          </p:nvSpPr>
          <p:spPr>
            <a:xfrm>
              <a:off x="107822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7" name="Rechthoek 26">
              <a:extLst>
                <a:ext uri="{FF2B5EF4-FFF2-40B4-BE49-F238E27FC236}">
                  <a16:creationId xmlns:a16="http://schemas.microsoft.com/office/drawing/2014/main" id="{70C87857-C1F4-4A6A-86EC-D9ABAD3EECFF}"/>
                </a:ext>
              </a:extLst>
            </p:cNvPr>
            <p:cNvSpPr/>
            <p:nvPr userDrawn="1"/>
          </p:nvSpPr>
          <p:spPr>
            <a:xfrm>
              <a:off x="121729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8" name="Rechthoek 27">
              <a:extLst>
                <a:ext uri="{FF2B5EF4-FFF2-40B4-BE49-F238E27FC236}">
                  <a16:creationId xmlns:a16="http://schemas.microsoft.com/office/drawing/2014/main" id="{6AE32341-9677-4F5F-BC1E-F5B8066C8E55}"/>
                </a:ext>
              </a:extLst>
            </p:cNvPr>
            <p:cNvSpPr/>
            <p:nvPr userDrawn="1"/>
          </p:nvSpPr>
          <p:spPr>
            <a:xfrm>
              <a:off x="135635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29" name="Rechthoek 28">
              <a:extLst>
                <a:ext uri="{FF2B5EF4-FFF2-40B4-BE49-F238E27FC236}">
                  <a16:creationId xmlns:a16="http://schemas.microsoft.com/office/drawing/2014/main" id="{790AE487-B602-4996-9005-2FB1EF049A62}"/>
                </a:ext>
              </a:extLst>
            </p:cNvPr>
            <p:cNvSpPr/>
            <p:nvPr userDrawn="1"/>
          </p:nvSpPr>
          <p:spPr>
            <a:xfrm>
              <a:off x="1495424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0" name="Rechthoek 29">
              <a:extLst>
                <a:ext uri="{FF2B5EF4-FFF2-40B4-BE49-F238E27FC236}">
                  <a16:creationId xmlns:a16="http://schemas.microsoft.com/office/drawing/2014/main" id="{A6FCA990-CADB-496F-A578-80BBCEC57B2B}"/>
                </a:ext>
              </a:extLst>
            </p:cNvPr>
            <p:cNvSpPr/>
            <p:nvPr userDrawn="1"/>
          </p:nvSpPr>
          <p:spPr>
            <a:xfrm>
              <a:off x="16344899" y="16437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1" name="Rechthoek 30">
              <a:extLst>
                <a:ext uri="{FF2B5EF4-FFF2-40B4-BE49-F238E27FC236}">
                  <a16:creationId xmlns:a16="http://schemas.microsoft.com/office/drawing/2014/main" id="{480F65BC-7188-441F-8BC1-7B3F9F29B66F}"/>
                </a:ext>
              </a:extLst>
            </p:cNvPr>
            <p:cNvSpPr/>
            <p:nvPr userDrawn="1"/>
          </p:nvSpPr>
          <p:spPr>
            <a:xfrm>
              <a:off x="10477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2" name="Rechthoek 31">
              <a:extLst>
                <a:ext uri="{FF2B5EF4-FFF2-40B4-BE49-F238E27FC236}">
                  <a16:creationId xmlns:a16="http://schemas.microsoft.com/office/drawing/2014/main" id="{9BFD8BBE-5047-424E-871B-1B15C1DF2259}"/>
                </a:ext>
              </a:extLst>
            </p:cNvPr>
            <p:cNvSpPr/>
            <p:nvPr userDrawn="1"/>
          </p:nvSpPr>
          <p:spPr>
            <a:xfrm>
              <a:off x="24383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3" name="Rechthoek 32">
              <a:extLst>
                <a:ext uri="{FF2B5EF4-FFF2-40B4-BE49-F238E27FC236}">
                  <a16:creationId xmlns:a16="http://schemas.microsoft.com/office/drawing/2014/main" id="{F01F39E3-9401-4551-8EC1-959531EAEBB0}"/>
                </a:ext>
              </a:extLst>
            </p:cNvPr>
            <p:cNvSpPr/>
            <p:nvPr userDrawn="1"/>
          </p:nvSpPr>
          <p:spPr>
            <a:xfrm>
              <a:off x="38290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4" name="Rechthoek 33">
              <a:extLst>
                <a:ext uri="{FF2B5EF4-FFF2-40B4-BE49-F238E27FC236}">
                  <a16:creationId xmlns:a16="http://schemas.microsoft.com/office/drawing/2014/main" id="{4638604A-5A5B-4EB0-84D7-3A112C38892D}"/>
                </a:ext>
              </a:extLst>
            </p:cNvPr>
            <p:cNvSpPr/>
            <p:nvPr userDrawn="1"/>
          </p:nvSpPr>
          <p:spPr>
            <a:xfrm>
              <a:off x="52196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5" name="Rechthoek 34">
              <a:extLst>
                <a:ext uri="{FF2B5EF4-FFF2-40B4-BE49-F238E27FC236}">
                  <a16:creationId xmlns:a16="http://schemas.microsoft.com/office/drawing/2014/main" id="{90136574-DDF6-4FC5-BB12-2DBB04FF5282}"/>
                </a:ext>
              </a:extLst>
            </p:cNvPr>
            <p:cNvSpPr/>
            <p:nvPr userDrawn="1"/>
          </p:nvSpPr>
          <p:spPr>
            <a:xfrm>
              <a:off x="66103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6" name="Rechthoek 35">
              <a:extLst>
                <a:ext uri="{FF2B5EF4-FFF2-40B4-BE49-F238E27FC236}">
                  <a16:creationId xmlns:a16="http://schemas.microsoft.com/office/drawing/2014/main" id="{C67C375E-8DB6-4F8F-AF37-1735B105F4E9}"/>
                </a:ext>
              </a:extLst>
            </p:cNvPr>
            <p:cNvSpPr/>
            <p:nvPr userDrawn="1"/>
          </p:nvSpPr>
          <p:spPr>
            <a:xfrm>
              <a:off x="80009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7" name="Rechthoek 36">
              <a:extLst>
                <a:ext uri="{FF2B5EF4-FFF2-40B4-BE49-F238E27FC236}">
                  <a16:creationId xmlns:a16="http://schemas.microsoft.com/office/drawing/2014/main" id="{1F96FF38-CB0F-4E39-9E6C-BC93D6A770E7}"/>
                </a:ext>
              </a:extLst>
            </p:cNvPr>
            <p:cNvSpPr/>
            <p:nvPr userDrawn="1"/>
          </p:nvSpPr>
          <p:spPr>
            <a:xfrm>
              <a:off x="93916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8" name="Rechthoek 37">
              <a:extLst>
                <a:ext uri="{FF2B5EF4-FFF2-40B4-BE49-F238E27FC236}">
                  <a16:creationId xmlns:a16="http://schemas.microsoft.com/office/drawing/2014/main" id="{DDA93778-B0C3-4B91-A932-441F99F61D4F}"/>
                </a:ext>
              </a:extLst>
            </p:cNvPr>
            <p:cNvSpPr/>
            <p:nvPr userDrawn="1"/>
          </p:nvSpPr>
          <p:spPr>
            <a:xfrm>
              <a:off x="107822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39" name="Rechthoek 38">
              <a:extLst>
                <a:ext uri="{FF2B5EF4-FFF2-40B4-BE49-F238E27FC236}">
                  <a16:creationId xmlns:a16="http://schemas.microsoft.com/office/drawing/2014/main" id="{B634EDDC-A20B-4948-835C-49AEA4EE3351}"/>
                </a:ext>
              </a:extLst>
            </p:cNvPr>
            <p:cNvSpPr/>
            <p:nvPr userDrawn="1"/>
          </p:nvSpPr>
          <p:spPr>
            <a:xfrm>
              <a:off x="121729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0" name="Rechthoek 39">
              <a:extLst>
                <a:ext uri="{FF2B5EF4-FFF2-40B4-BE49-F238E27FC236}">
                  <a16:creationId xmlns:a16="http://schemas.microsoft.com/office/drawing/2014/main" id="{53471B16-7ED3-4C2F-957C-190CE4E1F4F6}"/>
                </a:ext>
              </a:extLst>
            </p:cNvPr>
            <p:cNvSpPr/>
            <p:nvPr userDrawn="1"/>
          </p:nvSpPr>
          <p:spPr>
            <a:xfrm>
              <a:off x="135635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1" name="Rechthoek 40">
              <a:extLst>
                <a:ext uri="{FF2B5EF4-FFF2-40B4-BE49-F238E27FC236}">
                  <a16:creationId xmlns:a16="http://schemas.microsoft.com/office/drawing/2014/main" id="{31636679-E456-4F98-BA01-79E337BD37A1}"/>
                </a:ext>
              </a:extLst>
            </p:cNvPr>
            <p:cNvSpPr/>
            <p:nvPr userDrawn="1"/>
          </p:nvSpPr>
          <p:spPr>
            <a:xfrm>
              <a:off x="1495424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2" name="Rechthoek 41">
              <a:extLst>
                <a:ext uri="{FF2B5EF4-FFF2-40B4-BE49-F238E27FC236}">
                  <a16:creationId xmlns:a16="http://schemas.microsoft.com/office/drawing/2014/main" id="{3E33FF96-84EB-414F-ABCD-14B9B2717855}"/>
                </a:ext>
              </a:extLst>
            </p:cNvPr>
            <p:cNvSpPr/>
            <p:nvPr userDrawn="1"/>
          </p:nvSpPr>
          <p:spPr>
            <a:xfrm>
              <a:off x="16344899" y="23396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3" name="Rechthoek 42">
              <a:extLst>
                <a:ext uri="{FF2B5EF4-FFF2-40B4-BE49-F238E27FC236}">
                  <a16:creationId xmlns:a16="http://schemas.microsoft.com/office/drawing/2014/main" id="{B191276C-BEAD-496C-9003-D656D32B3B9C}"/>
                </a:ext>
              </a:extLst>
            </p:cNvPr>
            <p:cNvSpPr/>
            <p:nvPr userDrawn="1"/>
          </p:nvSpPr>
          <p:spPr>
            <a:xfrm>
              <a:off x="10477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4" name="Rechthoek 43">
              <a:extLst>
                <a:ext uri="{FF2B5EF4-FFF2-40B4-BE49-F238E27FC236}">
                  <a16:creationId xmlns:a16="http://schemas.microsoft.com/office/drawing/2014/main" id="{5B8EF463-5AD6-4FCF-899E-72D7EE4833EE}"/>
                </a:ext>
              </a:extLst>
            </p:cNvPr>
            <p:cNvSpPr/>
            <p:nvPr userDrawn="1"/>
          </p:nvSpPr>
          <p:spPr>
            <a:xfrm>
              <a:off x="24383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5" name="Rechthoek 44">
              <a:extLst>
                <a:ext uri="{FF2B5EF4-FFF2-40B4-BE49-F238E27FC236}">
                  <a16:creationId xmlns:a16="http://schemas.microsoft.com/office/drawing/2014/main" id="{3D4E124A-0400-4917-AC56-18310ADEEB89}"/>
                </a:ext>
              </a:extLst>
            </p:cNvPr>
            <p:cNvSpPr/>
            <p:nvPr userDrawn="1"/>
          </p:nvSpPr>
          <p:spPr>
            <a:xfrm>
              <a:off x="38290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6" name="Rechthoek 45">
              <a:extLst>
                <a:ext uri="{FF2B5EF4-FFF2-40B4-BE49-F238E27FC236}">
                  <a16:creationId xmlns:a16="http://schemas.microsoft.com/office/drawing/2014/main" id="{D181E518-CEB9-4311-9137-8DB98177815F}"/>
                </a:ext>
              </a:extLst>
            </p:cNvPr>
            <p:cNvSpPr/>
            <p:nvPr userDrawn="1"/>
          </p:nvSpPr>
          <p:spPr>
            <a:xfrm>
              <a:off x="52196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7" name="Rechthoek 46">
              <a:extLst>
                <a:ext uri="{FF2B5EF4-FFF2-40B4-BE49-F238E27FC236}">
                  <a16:creationId xmlns:a16="http://schemas.microsoft.com/office/drawing/2014/main" id="{39163085-7926-4628-AD5A-152BB33B0DA8}"/>
                </a:ext>
              </a:extLst>
            </p:cNvPr>
            <p:cNvSpPr/>
            <p:nvPr userDrawn="1"/>
          </p:nvSpPr>
          <p:spPr>
            <a:xfrm>
              <a:off x="66103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8" name="Rechthoek 47">
              <a:extLst>
                <a:ext uri="{FF2B5EF4-FFF2-40B4-BE49-F238E27FC236}">
                  <a16:creationId xmlns:a16="http://schemas.microsoft.com/office/drawing/2014/main" id="{83734956-20CD-44A5-8156-18D16B078947}"/>
                </a:ext>
              </a:extLst>
            </p:cNvPr>
            <p:cNvSpPr/>
            <p:nvPr userDrawn="1"/>
          </p:nvSpPr>
          <p:spPr>
            <a:xfrm>
              <a:off x="80009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49" name="Rechthoek 48">
              <a:extLst>
                <a:ext uri="{FF2B5EF4-FFF2-40B4-BE49-F238E27FC236}">
                  <a16:creationId xmlns:a16="http://schemas.microsoft.com/office/drawing/2014/main" id="{C2BD56DB-A479-4659-B8A8-FA8BD2A15593}"/>
                </a:ext>
              </a:extLst>
            </p:cNvPr>
            <p:cNvSpPr/>
            <p:nvPr userDrawn="1"/>
          </p:nvSpPr>
          <p:spPr>
            <a:xfrm>
              <a:off x="93916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0" name="Rechthoek 49">
              <a:extLst>
                <a:ext uri="{FF2B5EF4-FFF2-40B4-BE49-F238E27FC236}">
                  <a16:creationId xmlns:a16="http://schemas.microsoft.com/office/drawing/2014/main" id="{3570E184-A710-447B-B9FF-99262392D498}"/>
                </a:ext>
              </a:extLst>
            </p:cNvPr>
            <p:cNvSpPr/>
            <p:nvPr userDrawn="1"/>
          </p:nvSpPr>
          <p:spPr>
            <a:xfrm>
              <a:off x="107822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1" name="Rechthoek 50">
              <a:extLst>
                <a:ext uri="{FF2B5EF4-FFF2-40B4-BE49-F238E27FC236}">
                  <a16:creationId xmlns:a16="http://schemas.microsoft.com/office/drawing/2014/main" id="{D8EA7E2F-4E27-416D-861C-0095FB49F4E9}"/>
                </a:ext>
              </a:extLst>
            </p:cNvPr>
            <p:cNvSpPr/>
            <p:nvPr userDrawn="1"/>
          </p:nvSpPr>
          <p:spPr>
            <a:xfrm>
              <a:off x="121729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2" name="Rechthoek 51">
              <a:extLst>
                <a:ext uri="{FF2B5EF4-FFF2-40B4-BE49-F238E27FC236}">
                  <a16:creationId xmlns:a16="http://schemas.microsoft.com/office/drawing/2014/main" id="{8636855F-D700-443F-81B1-672D7072F301}"/>
                </a:ext>
              </a:extLst>
            </p:cNvPr>
            <p:cNvSpPr/>
            <p:nvPr userDrawn="1"/>
          </p:nvSpPr>
          <p:spPr>
            <a:xfrm>
              <a:off x="135635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3" name="Rechthoek 52">
              <a:extLst>
                <a:ext uri="{FF2B5EF4-FFF2-40B4-BE49-F238E27FC236}">
                  <a16:creationId xmlns:a16="http://schemas.microsoft.com/office/drawing/2014/main" id="{3430E2ED-BDD5-4076-99CB-8E8C712E3C51}"/>
                </a:ext>
              </a:extLst>
            </p:cNvPr>
            <p:cNvSpPr/>
            <p:nvPr userDrawn="1"/>
          </p:nvSpPr>
          <p:spPr>
            <a:xfrm>
              <a:off x="1495424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4" name="Rechthoek 53">
              <a:extLst>
                <a:ext uri="{FF2B5EF4-FFF2-40B4-BE49-F238E27FC236}">
                  <a16:creationId xmlns:a16="http://schemas.microsoft.com/office/drawing/2014/main" id="{ADDC9361-C617-4A5A-AEB6-FE7BDBD7B991}"/>
                </a:ext>
              </a:extLst>
            </p:cNvPr>
            <p:cNvSpPr/>
            <p:nvPr userDrawn="1"/>
          </p:nvSpPr>
          <p:spPr>
            <a:xfrm>
              <a:off x="16344899" y="30356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5" name="Rechthoek 54">
              <a:extLst>
                <a:ext uri="{FF2B5EF4-FFF2-40B4-BE49-F238E27FC236}">
                  <a16:creationId xmlns:a16="http://schemas.microsoft.com/office/drawing/2014/main" id="{AC9D498F-4155-4D2F-A335-5B49628AF8FE}"/>
                </a:ext>
              </a:extLst>
            </p:cNvPr>
            <p:cNvSpPr/>
            <p:nvPr userDrawn="1"/>
          </p:nvSpPr>
          <p:spPr>
            <a:xfrm>
              <a:off x="10477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6" name="Rechthoek 55">
              <a:extLst>
                <a:ext uri="{FF2B5EF4-FFF2-40B4-BE49-F238E27FC236}">
                  <a16:creationId xmlns:a16="http://schemas.microsoft.com/office/drawing/2014/main" id="{337532BF-6611-4233-81B0-16C5A86A45A8}"/>
                </a:ext>
              </a:extLst>
            </p:cNvPr>
            <p:cNvSpPr/>
            <p:nvPr userDrawn="1"/>
          </p:nvSpPr>
          <p:spPr>
            <a:xfrm>
              <a:off x="24383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7" name="Rechthoek 56">
              <a:extLst>
                <a:ext uri="{FF2B5EF4-FFF2-40B4-BE49-F238E27FC236}">
                  <a16:creationId xmlns:a16="http://schemas.microsoft.com/office/drawing/2014/main" id="{3D587D00-FBD4-4B34-8068-E8BA96801328}"/>
                </a:ext>
              </a:extLst>
            </p:cNvPr>
            <p:cNvSpPr/>
            <p:nvPr userDrawn="1"/>
          </p:nvSpPr>
          <p:spPr>
            <a:xfrm>
              <a:off x="38290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8" name="Rechthoek 57">
              <a:extLst>
                <a:ext uri="{FF2B5EF4-FFF2-40B4-BE49-F238E27FC236}">
                  <a16:creationId xmlns:a16="http://schemas.microsoft.com/office/drawing/2014/main" id="{11859AA9-5C67-4644-866E-DE73D0965300}"/>
                </a:ext>
              </a:extLst>
            </p:cNvPr>
            <p:cNvSpPr/>
            <p:nvPr userDrawn="1"/>
          </p:nvSpPr>
          <p:spPr>
            <a:xfrm>
              <a:off x="52196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59" name="Rechthoek 58">
              <a:extLst>
                <a:ext uri="{FF2B5EF4-FFF2-40B4-BE49-F238E27FC236}">
                  <a16:creationId xmlns:a16="http://schemas.microsoft.com/office/drawing/2014/main" id="{FB2791C2-6CA0-4D2D-9ADD-178F7FAD88E8}"/>
                </a:ext>
              </a:extLst>
            </p:cNvPr>
            <p:cNvSpPr/>
            <p:nvPr userDrawn="1"/>
          </p:nvSpPr>
          <p:spPr>
            <a:xfrm>
              <a:off x="66103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0" name="Rechthoek 59">
              <a:extLst>
                <a:ext uri="{FF2B5EF4-FFF2-40B4-BE49-F238E27FC236}">
                  <a16:creationId xmlns:a16="http://schemas.microsoft.com/office/drawing/2014/main" id="{904D5CC7-402A-4753-95BF-839E3B97E4EF}"/>
                </a:ext>
              </a:extLst>
            </p:cNvPr>
            <p:cNvSpPr/>
            <p:nvPr userDrawn="1"/>
          </p:nvSpPr>
          <p:spPr>
            <a:xfrm>
              <a:off x="80009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1" name="Rechthoek 60">
              <a:extLst>
                <a:ext uri="{FF2B5EF4-FFF2-40B4-BE49-F238E27FC236}">
                  <a16:creationId xmlns:a16="http://schemas.microsoft.com/office/drawing/2014/main" id="{92C59641-77C0-4A74-B949-DCD6A7821951}"/>
                </a:ext>
              </a:extLst>
            </p:cNvPr>
            <p:cNvSpPr/>
            <p:nvPr userDrawn="1"/>
          </p:nvSpPr>
          <p:spPr>
            <a:xfrm>
              <a:off x="93916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2" name="Rechthoek 61">
              <a:extLst>
                <a:ext uri="{FF2B5EF4-FFF2-40B4-BE49-F238E27FC236}">
                  <a16:creationId xmlns:a16="http://schemas.microsoft.com/office/drawing/2014/main" id="{59093287-1D7A-4502-838F-94D0F13784EB}"/>
                </a:ext>
              </a:extLst>
            </p:cNvPr>
            <p:cNvSpPr/>
            <p:nvPr userDrawn="1"/>
          </p:nvSpPr>
          <p:spPr>
            <a:xfrm>
              <a:off x="107822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3" name="Rechthoek 62">
              <a:extLst>
                <a:ext uri="{FF2B5EF4-FFF2-40B4-BE49-F238E27FC236}">
                  <a16:creationId xmlns:a16="http://schemas.microsoft.com/office/drawing/2014/main" id="{512CACC4-6131-47E2-8C83-EC6F762CF25C}"/>
                </a:ext>
              </a:extLst>
            </p:cNvPr>
            <p:cNvSpPr/>
            <p:nvPr userDrawn="1"/>
          </p:nvSpPr>
          <p:spPr>
            <a:xfrm>
              <a:off x="121729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4" name="Rechthoek 63">
              <a:extLst>
                <a:ext uri="{FF2B5EF4-FFF2-40B4-BE49-F238E27FC236}">
                  <a16:creationId xmlns:a16="http://schemas.microsoft.com/office/drawing/2014/main" id="{C258E187-3B1A-4611-9A01-4D42869C647B}"/>
                </a:ext>
              </a:extLst>
            </p:cNvPr>
            <p:cNvSpPr/>
            <p:nvPr userDrawn="1"/>
          </p:nvSpPr>
          <p:spPr>
            <a:xfrm>
              <a:off x="135635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5" name="Rechthoek 64">
              <a:extLst>
                <a:ext uri="{FF2B5EF4-FFF2-40B4-BE49-F238E27FC236}">
                  <a16:creationId xmlns:a16="http://schemas.microsoft.com/office/drawing/2014/main" id="{B1D4C479-0E67-4180-903E-BE2119BFB3B4}"/>
                </a:ext>
              </a:extLst>
            </p:cNvPr>
            <p:cNvSpPr/>
            <p:nvPr userDrawn="1"/>
          </p:nvSpPr>
          <p:spPr>
            <a:xfrm>
              <a:off x="1495424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6" name="Rechthoek 65">
              <a:extLst>
                <a:ext uri="{FF2B5EF4-FFF2-40B4-BE49-F238E27FC236}">
                  <a16:creationId xmlns:a16="http://schemas.microsoft.com/office/drawing/2014/main" id="{9C8936E6-1ED5-4CE2-8879-07133E737D03}"/>
                </a:ext>
              </a:extLst>
            </p:cNvPr>
            <p:cNvSpPr/>
            <p:nvPr userDrawn="1"/>
          </p:nvSpPr>
          <p:spPr>
            <a:xfrm>
              <a:off x="16344899" y="37316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7" name="Rechthoek 66">
              <a:extLst>
                <a:ext uri="{FF2B5EF4-FFF2-40B4-BE49-F238E27FC236}">
                  <a16:creationId xmlns:a16="http://schemas.microsoft.com/office/drawing/2014/main" id="{C9EEFD06-F5C0-4B9C-AC43-82E32C88DEAB}"/>
                </a:ext>
              </a:extLst>
            </p:cNvPr>
            <p:cNvSpPr/>
            <p:nvPr userDrawn="1"/>
          </p:nvSpPr>
          <p:spPr>
            <a:xfrm>
              <a:off x="10477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8" name="Rechthoek 67">
              <a:extLst>
                <a:ext uri="{FF2B5EF4-FFF2-40B4-BE49-F238E27FC236}">
                  <a16:creationId xmlns:a16="http://schemas.microsoft.com/office/drawing/2014/main" id="{AFAB9AA9-7C6F-4F35-81E3-5E8DD8CE16FA}"/>
                </a:ext>
              </a:extLst>
            </p:cNvPr>
            <p:cNvSpPr/>
            <p:nvPr userDrawn="1"/>
          </p:nvSpPr>
          <p:spPr>
            <a:xfrm>
              <a:off x="24383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69" name="Rechthoek 68">
              <a:extLst>
                <a:ext uri="{FF2B5EF4-FFF2-40B4-BE49-F238E27FC236}">
                  <a16:creationId xmlns:a16="http://schemas.microsoft.com/office/drawing/2014/main" id="{21E6D803-8ACD-497F-879D-509BAF7E77B4}"/>
                </a:ext>
              </a:extLst>
            </p:cNvPr>
            <p:cNvSpPr/>
            <p:nvPr userDrawn="1"/>
          </p:nvSpPr>
          <p:spPr>
            <a:xfrm>
              <a:off x="38290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0" name="Rechthoek 69">
              <a:extLst>
                <a:ext uri="{FF2B5EF4-FFF2-40B4-BE49-F238E27FC236}">
                  <a16:creationId xmlns:a16="http://schemas.microsoft.com/office/drawing/2014/main" id="{3437667D-E52D-4864-B330-E11CEB796E68}"/>
                </a:ext>
              </a:extLst>
            </p:cNvPr>
            <p:cNvSpPr/>
            <p:nvPr userDrawn="1"/>
          </p:nvSpPr>
          <p:spPr>
            <a:xfrm>
              <a:off x="52196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1" name="Rechthoek 70">
              <a:extLst>
                <a:ext uri="{FF2B5EF4-FFF2-40B4-BE49-F238E27FC236}">
                  <a16:creationId xmlns:a16="http://schemas.microsoft.com/office/drawing/2014/main" id="{AC8C857A-9782-4E0E-85FA-989D80A33D5B}"/>
                </a:ext>
              </a:extLst>
            </p:cNvPr>
            <p:cNvSpPr/>
            <p:nvPr userDrawn="1"/>
          </p:nvSpPr>
          <p:spPr>
            <a:xfrm>
              <a:off x="66103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2" name="Rechthoek 71">
              <a:extLst>
                <a:ext uri="{FF2B5EF4-FFF2-40B4-BE49-F238E27FC236}">
                  <a16:creationId xmlns:a16="http://schemas.microsoft.com/office/drawing/2014/main" id="{13706F80-0AB1-47BD-BFBF-2135CE302E5E}"/>
                </a:ext>
              </a:extLst>
            </p:cNvPr>
            <p:cNvSpPr/>
            <p:nvPr userDrawn="1"/>
          </p:nvSpPr>
          <p:spPr>
            <a:xfrm>
              <a:off x="80009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3" name="Rechthoek 72">
              <a:extLst>
                <a:ext uri="{FF2B5EF4-FFF2-40B4-BE49-F238E27FC236}">
                  <a16:creationId xmlns:a16="http://schemas.microsoft.com/office/drawing/2014/main" id="{DDB7FB69-42A6-4F4A-BBBB-EF910BD9517E}"/>
                </a:ext>
              </a:extLst>
            </p:cNvPr>
            <p:cNvSpPr/>
            <p:nvPr userDrawn="1"/>
          </p:nvSpPr>
          <p:spPr>
            <a:xfrm>
              <a:off x="93916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4" name="Rechthoek 73">
              <a:extLst>
                <a:ext uri="{FF2B5EF4-FFF2-40B4-BE49-F238E27FC236}">
                  <a16:creationId xmlns:a16="http://schemas.microsoft.com/office/drawing/2014/main" id="{F70197D9-8207-423E-8355-C4718C41CBCF}"/>
                </a:ext>
              </a:extLst>
            </p:cNvPr>
            <p:cNvSpPr/>
            <p:nvPr userDrawn="1"/>
          </p:nvSpPr>
          <p:spPr>
            <a:xfrm>
              <a:off x="107822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5" name="Rechthoek 74">
              <a:extLst>
                <a:ext uri="{FF2B5EF4-FFF2-40B4-BE49-F238E27FC236}">
                  <a16:creationId xmlns:a16="http://schemas.microsoft.com/office/drawing/2014/main" id="{1E0D3499-D858-46B1-B897-09933731A297}"/>
                </a:ext>
              </a:extLst>
            </p:cNvPr>
            <p:cNvSpPr/>
            <p:nvPr userDrawn="1"/>
          </p:nvSpPr>
          <p:spPr>
            <a:xfrm>
              <a:off x="121729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6" name="Rechthoek 75">
              <a:extLst>
                <a:ext uri="{FF2B5EF4-FFF2-40B4-BE49-F238E27FC236}">
                  <a16:creationId xmlns:a16="http://schemas.microsoft.com/office/drawing/2014/main" id="{1361DF95-749D-4277-AA88-C357F0ABD665}"/>
                </a:ext>
              </a:extLst>
            </p:cNvPr>
            <p:cNvSpPr/>
            <p:nvPr userDrawn="1"/>
          </p:nvSpPr>
          <p:spPr>
            <a:xfrm>
              <a:off x="135635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7" name="Rechthoek 76">
              <a:extLst>
                <a:ext uri="{FF2B5EF4-FFF2-40B4-BE49-F238E27FC236}">
                  <a16:creationId xmlns:a16="http://schemas.microsoft.com/office/drawing/2014/main" id="{B7B04DA8-812A-4895-95D5-4ACBBB770F2D}"/>
                </a:ext>
              </a:extLst>
            </p:cNvPr>
            <p:cNvSpPr/>
            <p:nvPr userDrawn="1"/>
          </p:nvSpPr>
          <p:spPr>
            <a:xfrm>
              <a:off x="1495424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8" name="Rechthoek 77">
              <a:extLst>
                <a:ext uri="{FF2B5EF4-FFF2-40B4-BE49-F238E27FC236}">
                  <a16:creationId xmlns:a16="http://schemas.microsoft.com/office/drawing/2014/main" id="{3BD13550-11F9-4DCB-B805-0C4E441C2ED0}"/>
                </a:ext>
              </a:extLst>
            </p:cNvPr>
            <p:cNvSpPr/>
            <p:nvPr userDrawn="1"/>
          </p:nvSpPr>
          <p:spPr>
            <a:xfrm>
              <a:off x="16344899" y="44276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79" name="Rechthoek 78">
              <a:extLst>
                <a:ext uri="{FF2B5EF4-FFF2-40B4-BE49-F238E27FC236}">
                  <a16:creationId xmlns:a16="http://schemas.microsoft.com/office/drawing/2014/main" id="{D37F375B-825E-4443-9400-AB25E9BC9613}"/>
                </a:ext>
              </a:extLst>
            </p:cNvPr>
            <p:cNvSpPr/>
            <p:nvPr userDrawn="1"/>
          </p:nvSpPr>
          <p:spPr>
            <a:xfrm>
              <a:off x="10477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0" name="Rechthoek 79">
              <a:extLst>
                <a:ext uri="{FF2B5EF4-FFF2-40B4-BE49-F238E27FC236}">
                  <a16:creationId xmlns:a16="http://schemas.microsoft.com/office/drawing/2014/main" id="{2F3CFAAB-65E3-406B-A195-F4BAA23DA276}"/>
                </a:ext>
              </a:extLst>
            </p:cNvPr>
            <p:cNvSpPr/>
            <p:nvPr userDrawn="1"/>
          </p:nvSpPr>
          <p:spPr>
            <a:xfrm>
              <a:off x="24383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1" name="Rechthoek 80">
              <a:extLst>
                <a:ext uri="{FF2B5EF4-FFF2-40B4-BE49-F238E27FC236}">
                  <a16:creationId xmlns:a16="http://schemas.microsoft.com/office/drawing/2014/main" id="{0B7939F1-1A7B-4403-BD7B-B2890E6046E4}"/>
                </a:ext>
              </a:extLst>
            </p:cNvPr>
            <p:cNvSpPr/>
            <p:nvPr userDrawn="1"/>
          </p:nvSpPr>
          <p:spPr>
            <a:xfrm>
              <a:off x="38290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2" name="Rechthoek 81">
              <a:extLst>
                <a:ext uri="{FF2B5EF4-FFF2-40B4-BE49-F238E27FC236}">
                  <a16:creationId xmlns:a16="http://schemas.microsoft.com/office/drawing/2014/main" id="{952856AF-170D-405F-B53F-42CFC4433DF9}"/>
                </a:ext>
              </a:extLst>
            </p:cNvPr>
            <p:cNvSpPr/>
            <p:nvPr userDrawn="1"/>
          </p:nvSpPr>
          <p:spPr>
            <a:xfrm>
              <a:off x="52196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3" name="Rechthoek 82">
              <a:extLst>
                <a:ext uri="{FF2B5EF4-FFF2-40B4-BE49-F238E27FC236}">
                  <a16:creationId xmlns:a16="http://schemas.microsoft.com/office/drawing/2014/main" id="{8239B102-56CC-4A5F-BC32-4E48A711F149}"/>
                </a:ext>
              </a:extLst>
            </p:cNvPr>
            <p:cNvSpPr/>
            <p:nvPr userDrawn="1"/>
          </p:nvSpPr>
          <p:spPr>
            <a:xfrm>
              <a:off x="66103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4" name="Rechthoek 83">
              <a:extLst>
                <a:ext uri="{FF2B5EF4-FFF2-40B4-BE49-F238E27FC236}">
                  <a16:creationId xmlns:a16="http://schemas.microsoft.com/office/drawing/2014/main" id="{61A45AEB-62C5-47DA-AB38-AADE12BC1314}"/>
                </a:ext>
              </a:extLst>
            </p:cNvPr>
            <p:cNvSpPr/>
            <p:nvPr userDrawn="1"/>
          </p:nvSpPr>
          <p:spPr>
            <a:xfrm>
              <a:off x="80009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5" name="Rechthoek 84">
              <a:extLst>
                <a:ext uri="{FF2B5EF4-FFF2-40B4-BE49-F238E27FC236}">
                  <a16:creationId xmlns:a16="http://schemas.microsoft.com/office/drawing/2014/main" id="{A2270570-8C09-4EF4-952D-631F93D2F677}"/>
                </a:ext>
              </a:extLst>
            </p:cNvPr>
            <p:cNvSpPr/>
            <p:nvPr userDrawn="1"/>
          </p:nvSpPr>
          <p:spPr>
            <a:xfrm>
              <a:off x="93916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6" name="Rechthoek 85">
              <a:extLst>
                <a:ext uri="{FF2B5EF4-FFF2-40B4-BE49-F238E27FC236}">
                  <a16:creationId xmlns:a16="http://schemas.microsoft.com/office/drawing/2014/main" id="{715C7321-53C7-4463-92A0-6EDBBEC24C08}"/>
                </a:ext>
              </a:extLst>
            </p:cNvPr>
            <p:cNvSpPr/>
            <p:nvPr userDrawn="1"/>
          </p:nvSpPr>
          <p:spPr>
            <a:xfrm>
              <a:off x="107822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7" name="Rechthoek 86">
              <a:extLst>
                <a:ext uri="{FF2B5EF4-FFF2-40B4-BE49-F238E27FC236}">
                  <a16:creationId xmlns:a16="http://schemas.microsoft.com/office/drawing/2014/main" id="{BA084D0E-5ACF-4CAC-97C6-AEA9C5248263}"/>
                </a:ext>
              </a:extLst>
            </p:cNvPr>
            <p:cNvSpPr/>
            <p:nvPr userDrawn="1"/>
          </p:nvSpPr>
          <p:spPr>
            <a:xfrm>
              <a:off x="121729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8" name="Rechthoek 87">
              <a:extLst>
                <a:ext uri="{FF2B5EF4-FFF2-40B4-BE49-F238E27FC236}">
                  <a16:creationId xmlns:a16="http://schemas.microsoft.com/office/drawing/2014/main" id="{19CC7CB0-0670-419C-A844-A28316F7CB4C}"/>
                </a:ext>
              </a:extLst>
            </p:cNvPr>
            <p:cNvSpPr/>
            <p:nvPr userDrawn="1"/>
          </p:nvSpPr>
          <p:spPr>
            <a:xfrm>
              <a:off x="135635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89" name="Rechthoek 88">
              <a:extLst>
                <a:ext uri="{FF2B5EF4-FFF2-40B4-BE49-F238E27FC236}">
                  <a16:creationId xmlns:a16="http://schemas.microsoft.com/office/drawing/2014/main" id="{2153D52C-015D-414F-93A9-D4F1277B5E8D}"/>
                </a:ext>
              </a:extLst>
            </p:cNvPr>
            <p:cNvSpPr/>
            <p:nvPr userDrawn="1"/>
          </p:nvSpPr>
          <p:spPr>
            <a:xfrm>
              <a:off x="1495424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0" name="Rechthoek 89">
              <a:extLst>
                <a:ext uri="{FF2B5EF4-FFF2-40B4-BE49-F238E27FC236}">
                  <a16:creationId xmlns:a16="http://schemas.microsoft.com/office/drawing/2014/main" id="{3D42C007-B73B-4E21-ADDD-E70085762785}"/>
                </a:ext>
              </a:extLst>
            </p:cNvPr>
            <p:cNvSpPr/>
            <p:nvPr userDrawn="1"/>
          </p:nvSpPr>
          <p:spPr>
            <a:xfrm>
              <a:off x="16344899" y="51235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1" name="Rechthoek 90">
              <a:extLst>
                <a:ext uri="{FF2B5EF4-FFF2-40B4-BE49-F238E27FC236}">
                  <a16:creationId xmlns:a16="http://schemas.microsoft.com/office/drawing/2014/main" id="{61531C16-91D5-4692-B4F7-B0C494DC636C}"/>
                </a:ext>
              </a:extLst>
            </p:cNvPr>
            <p:cNvSpPr/>
            <p:nvPr userDrawn="1"/>
          </p:nvSpPr>
          <p:spPr>
            <a:xfrm>
              <a:off x="10477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2" name="Rechthoek 91">
              <a:extLst>
                <a:ext uri="{FF2B5EF4-FFF2-40B4-BE49-F238E27FC236}">
                  <a16:creationId xmlns:a16="http://schemas.microsoft.com/office/drawing/2014/main" id="{BE2A0FC4-BFB6-4C02-A005-42DE8103402C}"/>
                </a:ext>
              </a:extLst>
            </p:cNvPr>
            <p:cNvSpPr/>
            <p:nvPr userDrawn="1"/>
          </p:nvSpPr>
          <p:spPr>
            <a:xfrm>
              <a:off x="24383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3" name="Rechthoek 92">
              <a:extLst>
                <a:ext uri="{FF2B5EF4-FFF2-40B4-BE49-F238E27FC236}">
                  <a16:creationId xmlns:a16="http://schemas.microsoft.com/office/drawing/2014/main" id="{5D1C530D-C8C3-459C-B166-283CAC72D972}"/>
                </a:ext>
              </a:extLst>
            </p:cNvPr>
            <p:cNvSpPr/>
            <p:nvPr userDrawn="1"/>
          </p:nvSpPr>
          <p:spPr>
            <a:xfrm>
              <a:off x="38290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4" name="Rechthoek 93">
              <a:extLst>
                <a:ext uri="{FF2B5EF4-FFF2-40B4-BE49-F238E27FC236}">
                  <a16:creationId xmlns:a16="http://schemas.microsoft.com/office/drawing/2014/main" id="{44DB0356-E9F3-4648-A1C3-286D0DD3BC0D}"/>
                </a:ext>
              </a:extLst>
            </p:cNvPr>
            <p:cNvSpPr/>
            <p:nvPr userDrawn="1"/>
          </p:nvSpPr>
          <p:spPr>
            <a:xfrm>
              <a:off x="52196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5" name="Rechthoek 94">
              <a:extLst>
                <a:ext uri="{FF2B5EF4-FFF2-40B4-BE49-F238E27FC236}">
                  <a16:creationId xmlns:a16="http://schemas.microsoft.com/office/drawing/2014/main" id="{A08248CC-0DD7-43D3-89D0-04B21B0E9D0C}"/>
                </a:ext>
              </a:extLst>
            </p:cNvPr>
            <p:cNvSpPr/>
            <p:nvPr userDrawn="1"/>
          </p:nvSpPr>
          <p:spPr>
            <a:xfrm>
              <a:off x="66103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6" name="Rechthoek 95">
              <a:extLst>
                <a:ext uri="{FF2B5EF4-FFF2-40B4-BE49-F238E27FC236}">
                  <a16:creationId xmlns:a16="http://schemas.microsoft.com/office/drawing/2014/main" id="{F59B649C-327B-44EE-8FD8-DF5780C440C7}"/>
                </a:ext>
              </a:extLst>
            </p:cNvPr>
            <p:cNvSpPr/>
            <p:nvPr userDrawn="1"/>
          </p:nvSpPr>
          <p:spPr>
            <a:xfrm>
              <a:off x="80009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7" name="Rechthoek 96">
              <a:extLst>
                <a:ext uri="{FF2B5EF4-FFF2-40B4-BE49-F238E27FC236}">
                  <a16:creationId xmlns:a16="http://schemas.microsoft.com/office/drawing/2014/main" id="{1F2749D9-7056-4A1E-B14A-865A1C4898A2}"/>
                </a:ext>
              </a:extLst>
            </p:cNvPr>
            <p:cNvSpPr/>
            <p:nvPr userDrawn="1"/>
          </p:nvSpPr>
          <p:spPr>
            <a:xfrm>
              <a:off x="93916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8" name="Rechthoek 97">
              <a:extLst>
                <a:ext uri="{FF2B5EF4-FFF2-40B4-BE49-F238E27FC236}">
                  <a16:creationId xmlns:a16="http://schemas.microsoft.com/office/drawing/2014/main" id="{F6EBF245-88D1-459E-B383-814E41CEB42F}"/>
                </a:ext>
              </a:extLst>
            </p:cNvPr>
            <p:cNvSpPr/>
            <p:nvPr userDrawn="1"/>
          </p:nvSpPr>
          <p:spPr>
            <a:xfrm>
              <a:off x="107822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99" name="Rechthoek 98">
              <a:extLst>
                <a:ext uri="{FF2B5EF4-FFF2-40B4-BE49-F238E27FC236}">
                  <a16:creationId xmlns:a16="http://schemas.microsoft.com/office/drawing/2014/main" id="{32242EEC-3065-40A9-84B6-634FB03612F2}"/>
                </a:ext>
              </a:extLst>
            </p:cNvPr>
            <p:cNvSpPr/>
            <p:nvPr userDrawn="1"/>
          </p:nvSpPr>
          <p:spPr>
            <a:xfrm>
              <a:off x="121729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0" name="Rechthoek 99">
              <a:extLst>
                <a:ext uri="{FF2B5EF4-FFF2-40B4-BE49-F238E27FC236}">
                  <a16:creationId xmlns:a16="http://schemas.microsoft.com/office/drawing/2014/main" id="{6BDA72F4-8256-4DD6-A1E7-5F114F8D3F57}"/>
                </a:ext>
              </a:extLst>
            </p:cNvPr>
            <p:cNvSpPr/>
            <p:nvPr userDrawn="1"/>
          </p:nvSpPr>
          <p:spPr>
            <a:xfrm>
              <a:off x="135635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1" name="Rechthoek 100">
              <a:extLst>
                <a:ext uri="{FF2B5EF4-FFF2-40B4-BE49-F238E27FC236}">
                  <a16:creationId xmlns:a16="http://schemas.microsoft.com/office/drawing/2014/main" id="{3611BD11-37AE-4C0E-8E96-7A342DF72BE8}"/>
                </a:ext>
              </a:extLst>
            </p:cNvPr>
            <p:cNvSpPr/>
            <p:nvPr userDrawn="1"/>
          </p:nvSpPr>
          <p:spPr>
            <a:xfrm>
              <a:off x="1495424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2" name="Rechthoek 101">
              <a:extLst>
                <a:ext uri="{FF2B5EF4-FFF2-40B4-BE49-F238E27FC236}">
                  <a16:creationId xmlns:a16="http://schemas.microsoft.com/office/drawing/2014/main" id="{7DADB5EF-A6F3-4933-A92B-2F254845B34F}"/>
                </a:ext>
              </a:extLst>
            </p:cNvPr>
            <p:cNvSpPr/>
            <p:nvPr userDrawn="1"/>
          </p:nvSpPr>
          <p:spPr>
            <a:xfrm>
              <a:off x="16344899" y="581956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3" name="Rechthoek 102">
              <a:extLst>
                <a:ext uri="{FF2B5EF4-FFF2-40B4-BE49-F238E27FC236}">
                  <a16:creationId xmlns:a16="http://schemas.microsoft.com/office/drawing/2014/main" id="{4B69F43D-5BD8-4227-805D-D131D0CC9782}"/>
                </a:ext>
              </a:extLst>
            </p:cNvPr>
            <p:cNvSpPr/>
            <p:nvPr userDrawn="1"/>
          </p:nvSpPr>
          <p:spPr>
            <a:xfrm>
              <a:off x="10477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4" name="Rechthoek 103">
              <a:extLst>
                <a:ext uri="{FF2B5EF4-FFF2-40B4-BE49-F238E27FC236}">
                  <a16:creationId xmlns:a16="http://schemas.microsoft.com/office/drawing/2014/main" id="{8A117382-99B3-4F5A-95DF-DD71C489F308}"/>
                </a:ext>
              </a:extLst>
            </p:cNvPr>
            <p:cNvSpPr/>
            <p:nvPr userDrawn="1"/>
          </p:nvSpPr>
          <p:spPr>
            <a:xfrm>
              <a:off x="24383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5" name="Rechthoek 104">
              <a:extLst>
                <a:ext uri="{FF2B5EF4-FFF2-40B4-BE49-F238E27FC236}">
                  <a16:creationId xmlns:a16="http://schemas.microsoft.com/office/drawing/2014/main" id="{37BEE625-7635-4764-8242-72FE7574219D}"/>
                </a:ext>
              </a:extLst>
            </p:cNvPr>
            <p:cNvSpPr/>
            <p:nvPr userDrawn="1"/>
          </p:nvSpPr>
          <p:spPr>
            <a:xfrm>
              <a:off x="38290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6" name="Rechthoek 105">
              <a:extLst>
                <a:ext uri="{FF2B5EF4-FFF2-40B4-BE49-F238E27FC236}">
                  <a16:creationId xmlns:a16="http://schemas.microsoft.com/office/drawing/2014/main" id="{B94E52F2-EC1D-4B93-9583-8092EB54AAB9}"/>
                </a:ext>
              </a:extLst>
            </p:cNvPr>
            <p:cNvSpPr/>
            <p:nvPr userDrawn="1"/>
          </p:nvSpPr>
          <p:spPr>
            <a:xfrm>
              <a:off x="52196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7" name="Rechthoek 106">
              <a:extLst>
                <a:ext uri="{FF2B5EF4-FFF2-40B4-BE49-F238E27FC236}">
                  <a16:creationId xmlns:a16="http://schemas.microsoft.com/office/drawing/2014/main" id="{C220B813-DD92-4C7D-A1BC-697C23CABFA1}"/>
                </a:ext>
              </a:extLst>
            </p:cNvPr>
            <p:cNvSpPr/>
            <p:nvPr userDrawn="1"/>
          </p:nvSpPr>
          <p:spPr>
            <a:xfrm>
              <a:off x="66103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8" name="Rechthoek 107">
              <a:extLst>
                <a:ext uri="{FF2B5EF4-FFF2-40B4-BE49-F238E27FC236}">
                  <a16:creationId xmlns:a16="http://schemas.microsoft.com/office/drawing/2014/main" id="{02E84D6E-F48F-4557-99C6-9713133382F4}"/>
                </a:ext>
              </a:extLst>
            </p:cNvPr>
            <p:cNvSpPr/>
            <p:nvPr userDrawn="1"/>
          </p:nvSpPr>
          <p:spPr>
            <a:xfrm>
              <a:off x="80009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09" name="Rechthoek 108">
              <a:extLst>
                <a:ext uri="{FF2B5EF4-FFF2-40B4-BE49-F238E27FC236}">
                  <a16:creationId xmlns:a16="http://schemas.microsoft.com/office/drawing/2014/main" id="{E0212F54-9A69-4A61-8B35-78C4D89F641B}"/>
                </a:ext>
              </a:extLst>
            </p:cNvPr>
            <p:cNvSpPr/>
            <p:nvPr userDrawn="1"/>
          </p:nvSpPr>
          <p:spPr>
            <a:xfrm>
              <a:off x="93916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0" name="Rechthoek 109">
              <a:extLst>
                <a:ext uri="{FF2B5EF4-FFF2-40B4-BE49-F238E27FC236}">
                  <a16:creationId xmlns:a16="http://schemas.microsoft.com/office/drawing/2014/main" id="{82867721-4D81-431A-BA76-A06D56D3D57A}"/>
                </a:ext>
              </a:extLst>
            </p:cNvPr>
            <p:cNvSpPr/>
            <p:nvPr userDrawn="1"/>
          </p:nvSpPr>
          <p:spPr>
            <a:xfrm>
              <a:off x="107822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1" name="Rechthoek 110">
              <a:extLst>
                <a:ext uri="{FF2B5EF4-FFF2-40B4-BE49-F238E27FC236}">
                  <a16:creationId xmlns:a16="http://schemas.microsoft.com/office/drawing/2014/main" id="{BC7CB733-8B25-4EA0-BC8B-16D6C0A8F3D9}"/>
                </a:ext>
              </a:extLst>
            </p:cNvPr>
            <p:cNvSpPr/>
            <p:nvPr userDrawn="1"/>
          </p:nvSpPr>
          <p:spPr>
            <a:xfrm>
              <a:off x="121729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2" name="Rechthoek 111">
              <a:extLst>
                <a:ext uri="{FF2B5EF4-FFF2-40B4-BE49-F238E27FC236}">
                  <a16:creationId xmlns:a16="http://schemas.microsoft.com/office/drawing/2014/main" id="{C272F51B-7DF3-4BB4-81EF-F30BEBF919F8}"/>
                </a:ext>
              </a:extLst>
            </p:cNvPr>
            <p:cNvSpPr/>
            <p:nvPr userDrawn="1"/>
          </p:nvSpPr>
          <p:spPr>
            <a:xfrm>
              <a:off x="135635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3" name="Rechthoek 112">
              <a:extLst>
                <a:ext uri="{FF2B5EF4-FFF2-40B4-BE49-F238E27FC236}">
                  <a16:creationId xmlns:a16="http://schemas.microsoft.com/office/drawing/2014/main" id="{E7275EC4-E93D-4579-9252-95875A3D384C}"/>
                </a:ext>
              </a:extLst>
            </p:cNvPr>
            <p:cNvSpPr/>
            <p:nvPr userDrawn="1"/>
          </p:nvSpPr>
          <p:spPr>
            <a:xfrm>
              <a:off x="1495424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4" name="Rechthoek 113">
              <a:extLst>
                <a:ext uri="{FF2B5EF4-FFF2-40B4-BE49-F238E27FC236}">
                  <a16:creationId xmlns:a16="http://schemas.microsoft.com/office/drawing/2014/main" id="{0ADC9315-AE94-46D1-A960-BDE67D19F3AD}"/>
                </a:ext>
              </a:extLst>
            </p:cNvPr>
            <p:cNvSpPr/>
            <p:nvPr userDrawn="1"/>
          </p:nvSpPr>
          <p:spPr>
            <a:xfrm>
              <a:off x="16344899" y="651553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5" name="Rechthoek 114">
              <a:extLst>
                <a:ext uri="{FF2B5EF4-FFF2-40B4-BE49-F238E27FC236}">
                  <a16:creationId xmlns:a16="http://schemas.microsoft.com/office/drawing/2014/main" id="{55221152-1C95-4DAA-ACB5-C7B52C8FD766}"/>
                </a:ext>
              </a:extLst>
            </p:cNvPr>
            <p:cNvSpPr/>
            <p:nvPr userDrawn="1"/>
          </p:nvSpPr>
          <p:spPr>
            <a:xfrm>
              <a:off x="10477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6" name="Rechthoek 115">
              <a:extLst>
                <a:ext uri="{FF2B5EF4-FFF2-40B4-BE49-F238E27FC236}">
                  <a16:creationId xmlns:a16="http://schemas.microsoft.com/office/drawing/2014/main" id="{BFEAC399-A721-4E24-97FA-7D27F08ADC7E}"/>
                </a:ext>
              </a:extLst>
            </p:cNvPr>
            <p:cNvSpPr/>
            <p:nvPr userDrawn="1"/>
          </p:nvSpPr>
          <p:spPr>
            <a:xfrm>
              <a:off x="24383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7" name="Rechthoek 116">
              <a:extLst>
                <a:ext uri="{FF2B5EF4-FFF2-40B4-BE49-F238E27FC236}">
                  <a16:creationId xmlns:a16="http://schemas.microsoft.com/office/drawing/2014/main" id="{6B5520BE-CE29-4813-9DAD-C9B41DACAFCA}"/>
                </a:ext>
              </a:extLst>
            </p:cNvPr>
            <p:cNvSpPr/>
            <p:nvPr userDrawn="1"/>
          </p:nvSpPr>
          <p:spPr>
            <a:xfrm>
              <a:off x="38290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8" name="Rechthoek 117">
              <a:extLst>
                <a:ext uri="{FF2B5EF4-FFF2-40B4-BE49-F238E27FC236}">
                  <a16:creationId xmlns:a16="http://schemas.microsoft.com/office/drawing/2014/main" id="{BC614ACB-A292-4AB7-A05D-035255A09EAC}"/>
                </a:ext>
              </a:extLst>
            </p:cNvPr>
            <p:cNvSpPr/>
            <p:nvPr userDrawn="1"/>
          </p:nvSpPr>
          <p:spPr>
            <a:xfrm>
              <a:off x="52196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19" name="Rechthoek 118">
              <a:extLst>
                <a:ext uri="{FF2B5EF4-FFF2-40B4-BE49-F238E27FC236}">
                  <a16:creationId xmlns:a16="http://schemas.microsoft.com/office/drawing/2014/main" id="{8197675B-3E1D-4ADC-8028-675B7EEC0715}"/>
                </a:ext>
              </a:extLst>
            </p:cNvPr>
            <p:cNvSpPr/>
            <p:nvPr userDrawn="1"/>
          </p:nvSpPr>
          <p:spPr>
            <a:xfrm>
              <a:off x="66103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0" name="Rechthoek 119">
              <a:extLst>
                <a:ext uri="{FF2B5EF4-FFF2-40B4-BE49-F238E27FC236}">
                  <a16:creationId xmlns:a16="http://schemas.microsoft.com/office/drawing/2014/main" id="{161FDAA3-430E-49EC-A4CC-A6683E05F77B}"/>
                </a:ext>
              </a:extLst>
            </p:cNvPr>
            <p:cNvSpPr/>
            <p:nvPr userDrawn="1"/>
          </p:nvSpPr>
          <p:spPr>
            <a:xfrm>
              <a:off x="80009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1" name="Rechthoek 120">
              <a:extLst>
                <a:ext uri="{FF2B5EF4-FFF2-40B4-BE49-F238E27FC236}">
                  <a16:creationId xmlns:a16="http://schemas.microsoft.com/office/drawing/2014/main" id="{37DE3A08-788F-45BE-907A-AC3348EDB0B9}"/>
                </a:ext>
              </a:extLst>
            </p:cNvPr>
            <p:cNvSpPr/>
            <p:nvPr userDrawn="1"/>
          </p:nvSpPr>
          <p:spPr>
            <a:xfrm>
              <a:off x="93916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2" name="Rechthoek 121">
              <a:extLst>
                <a:ext uri="{FF2B5EF4-FFF2-40B4-BE49-F238E27FC236}">
                  <a16:creationId xmlns:a16="http://schemas.microsoft.com/office/drawing/2014/main" id="{90379143-8DF0-4EE1-8C3A-C240D936C862}"/>
                </a:ext>
              </a:extLst>
            </p:cNvPr>
            <p:cNvSpPr/>
            <p:nvPr userDrawn="1"/>
          </p:nvSpPr>
          <p:spPr>
            <a:xfrm>
              <a:off x="107822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3" name="Rechthoek 122">
              <a:extLst>
                <a:ext uri="{FF2B5EF4-FFF2-40B4-BE49-F238E27FC236}">
                  <a16:creationId xmlns:a16="http://schemas.microsoft.com/office/drawing/2014/main" id="{E22EF1D9-5DE2-46B7-8523-CF79C32B2B0E}"/>
                </a:ext>
              </a:extLst>
            </p:cNvPr>
            <p:cNvSpPr/>
            <p:nvPr userDrawn="1"/>
          </p:nvSpPr>
          <p:spPr>
            <a:xfrm>
              <a:off x="121729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4" name="Rechthoek 123">
              <a:extLst>
                <a:ext uri="{FF2B5EF4-FFF2-40B4-BE49-F238E27FC236}">
                  <a16:creationId xmlns:a16="http://schemas.microsoft.com/office/drawing/2014/main" id="{60762A57-F746-45D5-AB2E-7C3E0A5B738D}"/>
                </a:ext>
              </a:extLst>
            </p:cNvPr>
            <p:cNvSpPr/>
            <p:nvPr userDrawn="1"/>
          </p:nvSpPr>
          <p:spPr>
            <a:xfrm>
              <a:off x="135635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5" name="Rechthoek 124">
              <a:extLst>
                <a:ext uri="{FF2B5EF4-FFF2-40B4-BE49-F238E27FC236}">
                  <a16:creationId xmlns:a16="http://schemas.microsoft.com/office/drawing/2014/main" id="{06642479-D5AA-4E24-BBAA-A46D252F4370}"/>
                </a:ext>
              </a:extLst>
            </p:cNvPr>
            <p:cNvSpPr/>
            <p:nvPr userDrawn="1"/>
          </p:nvSpPr>
          <p:spPr>
            <a:xfrm>
              <a:off x="1495424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6" name="Rechthoek 125">
              <a:extLst>
                <a:ext uri="{FF2B5EF4-FFF2-40B4-BE49-F238E27FC236}">
                  <a16:creationId xmlns:a16="http://schemas.microsoft.com/office/drawing/2014/main" id="{7294A249-E01B-4E00-A515-54145D369480}"/>
                </a:ext>
              </a:extLst>
            </p:cNvPr>
            <p:cNvSpPr/>
            <p:nvPr userDrawn="1"/>
          </p:nvSpPr>
          <p:spPr>
            <a:xfrm>
              <a:off x="16344899" y="7211511"/>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7" name="Rechthoek 126">
              <a:extLst>
                <a:ext uri="{FF2B5EF4-FFF2-40B4-BE49-F238E27FC236}">
                  <a16:creationId xmlns:a16="http://schemas.microsoft.com/office/drawing/2014/main" id="{BA2047AF-40C4-4B43-9121-F09C177A4A20}"/>
                </a:ext>
              </a:extLst>
            </p:cNvPr>
            <p:cNvSpPr/>
            <p:nvPr userDrawn="1"/>
          </p:nvSpPr>
          <p:spPr>
            <a:xfrm>
              <a:off x="10477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8" name="Rechthoek 127">
              <a:extLst>
                <a:ext uri="{FF2B5EF4-FFF2-40B4-BE49-F238E27FC236}">
                  <a16:creationId xmlns:a16="http://schemas.microsoft.com/office/drawing/2014/main" id="{76B98FFC-AD3C-49B2-93CA-C1725C19A20F}"/>
                </a:ext>
              </a:extLst>
            </p:cNvPr>
            <p:cNvSpPr/>
            <p:nvPr userDrawn="1"/>
          </p:nvSpPr>
          <p:spPr>
            <a:xfrm>
              <a:off x="24383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29" name="Rechthoek 128">
              <a:extLst>
                <a:ext uri="{FF2B5EF4-FFF2-40B4-BE49-F238E27FC236}">
                  <a16:creationId xmlns:a16="http://schemas.microsoft.com/office/drawing/2014/main" id="{E1879D9E-3E63-4CC2-9AC7-425812A3F2C4}"/>
                </a:ext>
              </a:extLst>
            </p:cNvPr>
            <p:cNvSpPr/>
            <p:nvPr userDrawn="1"/>
          </p:nvSpPr>
          <p:spPr>
            <a:xfrm>
              <a:off x="38290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0" name="Rechthoek 129">
              <a:extLst>
                <a:ext uri="{FF2B5EF4-FFF2-40B4-BE49-F238E27FC236}">
                  <a16:creationId xmlns:a16="http://schemas.microsoft.com/office/drawing/2014/main" id="{8342A221-D10B-423B-8906-5EBC48090A2E}"/>
                </a:ext>
              </a:extLst>
            </p:cNvPr>
            <p:cNvSpPr/>
            <p:nvPr userDrawn="1"/>
          </p:nvSpPr>
          <p:spPr>
            <a:xfrm>
              <a:off x="52196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1" name="Rechthoek 130">
              <a:extLst>
                <a:ext uri="{FF2B5EF4-FFF2-40B4-BE49-F238E27FC236}">
                  <a16:creationId xmlns:a16="http://schemas.microsoft.com/office/drawing/2014/main" id="{35A57EB3-D6B5-4152-B14F-EF27E1349632}"/>
                </a:ext>
              </a:extLst>
            </p:cNvPr>
            <p:cNvSpPr/>
            <p:nvPr userDrawn="1"/>
          </p:nvSpPr>
          <p:spPr>
            <a:xfrm>
              <a:off x="66103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2" name="Rechthoek 131">
              <a:extLst>
                <a:ext uri="{FF2B5EF4-FFF2-40B4-BE49-F238E27FC236}">
                  <a16:creationId xmlns:a16="http://schemas.microsoft.com/office/drawing/2014/main" id="{31F4458E-A63D-4437-8E19-A66C8BC5DFD9}"/>
                </a:ext>
              </a:extLst>
            </p:cNvPr>
            <p:cNvSpPr/>
            <p:nvPr userDrawn="1"/>
          </p:nvSpPr>
          <p:spPr>
            <a:xfrm>
              <a:off x="80009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3" name="Rechthoek 132">
              <a:extLst>
                <a:ext uri="{FF2B5EF4-FFF2-40B4-BE49-F238E27FC236}">
                  <a16:creationId xmlns:a16="http://schemas.microsoft.com/office/drawing/2014/main" id="{823D3FFE-4462-459F-8BC9-876EB23D6C56}"/>
                </a:ext>
              </a:extLst>
            </p:cNvPr>
            <p:cNvSpPr/>
            <p:nvPr userDrawn="1"/>
          </p:nvSpPr>
          <p:spPr>
            <a:xfrm>
              <a:off x="93916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4" name="Rechthoek 133">
              <a:extLst>
                <a:ext uri="{FF2B5EF4-FFF2-40B4-BE49-F238E27FC236}">
                  <a16:creationId xmlns:a16="http://schemas.microsoft.com/office/drawing/2014/main" id="{CFA305EC-68FF-4C4A-B709-979FB292811A}"/>
                </a:ext>
              </a:extLst>
            </p:cNvPr>
            <p:cNvSpPr/>
            <p:nvPr userDrawn="1"/>
          </p:nvSpPr>
          <p:spPr>
            <a:xfrm>
              <a:off x="107822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5" name="Rechthoek 134">
              <a:extLst>
                <a:ext uri="{FF2B5EF4-FFF2-40B4-BE49-F238E27FC236}">
                  <a16:creationId xmlns:a16="http://schemas.microsoft.com/office/drawing/2014/main" id="{A0347432-8C21-4FC5-8C35-B1FD2EA749CB}"/>
                </a:ext>
              </a:extLst>
            </p:cNvPr>
            <p:cNvSpPr/>
            <p:nvPr userDrawn="1"/>
          </p:nvSpPr>
          <p:spPr>
            <a:xfrm>
              <a:off x="121729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6" name="Rechthoek 135">
              <a:extLst>
                <a:ext uri="{FF2B5EF4-FFF2-40B4-BE49-F238E27FC236}">
                  <a16:creationId xmlns:a16="http://schemas.microsoft.com/office/drawing/2014/main" id="{7A7F8353-A1F1-4929-8555-E3CBFF711B9C}"/>
                </a:ext>
              </a:extLst>
            </p:cNvPr>
            <p:cNvSpPr/>
            <p:nvPr userDrawn="1"/>
          </p:nvSpPr>
          <p:spPr>
            <a:xfrm>
              <a:off x="135635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7" name="Rechthoek 136">
              <a:extLst>
                <a:ext uri="{FF2B5EF4-FFF2-40B4-BE49-F238E27FC236}">
                  <a16:creationId xmlns:a16="http://schemas.microsoft.com/office/drawing/2014/main" id="{FE868229-68BB-41A9-9ED5-28B124EF510A}"/>
                </a:ext>
              </a:extLst>
            </p:cNvPr>
            <p:cNvSpPr/>
            <p:nvPr userDrawn="1"/>
          </p:nvSpPr>
          <p:spPr>
            <a:xfrm>
              <a:off x="1495424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8" name="Rechthoek 137">
              <a:extLst>
                <a:ext uri="{FF2B5EF4-FFF2-40B4-BE49-F238E27FC236}">
                  <a16:creationId xmlns:a16="http://schemas.microsoft.com/office/drawing/2014/main" id="{FA1DEB70-AA07-4F8C-A32A-D1E0EB6B9063}"/>
                </a:ext>
              </a:extLst>
            </p:cNvPr>
            <p:cNvSpPr/>
            <p:nvPr userDrawn="1"/>
          </p:nvSpPr>
          <p:spPr>
            <a:xfrm>
              <a:off x="16344899" y="7907486"/>
              <a:ext cx="1266825"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39" name="Rechthoek 138">
              <a:extLst>
                <a:ext uri="{FF2B5EF4-FFF2-40B4-BE49-F238E27FC236}">
                  <a16:creationId xmlns:a16="http://schemas.microsoft.com/office/drawing/2014/main" id="{CB899CC4-E72F-4DA6-BE2E-02A092FEA67A}"/>
                </a:ext>
              </a:extLst>
            </p:cNvPr>
            <p:cNvSpPr/>
            <p:nvPr userDrawn="1"/>
          </p:nvSpPr>
          <p:spPr>
            <a:xfrm>
              <a:off x="10572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0" name="Rechthoek 139">
              <a:extLst>
                <a:ext uri="{FF2B5EF4-FFF2-40B4-BE49-F238E27FC236}">
                  <a16:creationId xmlns:a16="http://schemas.microsoft.com/office/drawing/2014/main" id="{E9F657BB-7594-4CE9-81AE-F174A5FCF7BF}"/>
                </a:ext>
              </a:extLst>
            </p:cNvPr>
            <p:cNvSpPr/>
            <p:nvPr userDrawn="1"/>
          </p:nvSpPr>
          <p:spPr>
            <a:xfrm>
              <a:off x="24479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1" name="Rechthoek 140">
              <a:extLst>
                <a:ext uri="{FF2B5EF4-FFF2-40B4-BE49-F238E27FC236}">
                  <a16:creationId xmlns:a16="http://schemas.microsoft.com/office/drawing/2014/main" id="{DFC37973-9120-49B2-A7ED-15DCB112E254}"/>
                </a:ext>
              </a:extLst>
            </p:cNvPr>
            <p:cNvSpPr/>
            <p:nvPr userDrawn="1"/>
          </p:nvSpPr>
          <p:spPr>
            <a:xfrm>
              <a:off x="38385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2" name="Rechthoek 141">
              <a:extLst>
                <a:ext uri="{FF2B5EF4-FFF2-40B4-BE49-F238E27FC236}">
                  <a16:creationId xmlns:a16="http://schemas.microsoft.com/office/drawing/2014/main" id="{C21B2490-2482-42A9-AD65-3EFCE801B505}"/>
                </a:ext>
              </a:extLst>
            </p:cNvPr>
            <p:cNvSpPr/>
            <p:nvPr userDrawn="1"/>
          </p:nvSpPr>
          <p:spPr>
            <a:xfrm>
              <a:off x="52292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3" name="Rechthoek 142">
              <a:extLst>
                <a:ext uri="{FF2B5EF4-FFF2-40B4-BE49-F238E27FC236}">
                  <a16:creationId xmlns:a16="http://schemas.microsoft.com/office/drawing/2014/main" id="{1AD68A9B-287C-47FA-B23C-EF991C19345D}"/>
                </a:ext>
              </a:extLst>
            </p:cNvPr>
            <p:cNvSpPr/>
            <p:nvPr userDrawn="1"/>
          </p:nvSpPr>
          <p:spPr>
            <a:xfrm>
              <a:off x="66198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4" name="Rechthoek 143">
              <a:extLst>
                <a:ext uri="{FF2B5EF4-FFF2-40B4-BE49-F238E27FC236}">
                  <a16:creationId xmlns:a16="http://schemas.microsoft.com/office/drawing/2014/main" id="{E13DC975-77A9-49F1-840F-60F7F64AA0AE}"/>
                </a:ext>
              </a:extLst>
            </p:cNvPr>
            <p:cNvSpPr/>
            <p:nvPr userDrawn="1"/>
          </p:nvSpPr>
          <p:spPr>
            <a:xfrm>
              <a:off x="80105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5" name="Rechthoek 144">
              <a:extLst>
                <a:ext uri="{FF2B5EF4-FFF2-40B4-BE49-F238E27FC236}">
                  <a16:creationId xmlns:a16="http://schemas.microsoft.com/office/drawing/2014/main" id="{1F4C024A-51DC-4F32-8C8D-B2E1662EBABC}"/>
                </a:ext>
              </a:extLst>
            </p:cNvPr>
            <p:cNvSpPr/>
            <p:nvPr userDrawn="1"/>
          </p:nvSpPr>
          <p:spPr>
            <a:xfrm>
              <a:off x="94011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6" name="Rechthoek 145">
              <a:extLst>
                <a:ext uri="{FF2B5EF4-FFF2-40B4-BE49-F238E27FC236}">
                  <a16:creationId xmlns:a16="http://schemas.microsoft.com/office/drawing/2014/main" id="{7E3E9670-3B8B-4A3E-BBC8-148C50E521E5}"/>
                </a:ext>
              </a:extLst>
            </p:cNvPr>
            <p:cNvSpPr/>
            <p:nvPr userDrawn="1"/>
          </p:nvSpPr>
          <p:spPr>
            <a:xfrm>
              <a:off x="107918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7" name="Rechthoek 146">
              <a:extLst>
                <a:ext uri="{FF2B5EF4-FFF2-40B4-BE49-F238E27FC236}">
                  <a16:creationId xmlns:a16="http://schemas.microsoft.com/office/drawing/2014/main" id="{0D625E2E-D09E-4433-8635-54FE2B610D71}"/>
                </a:ext>
              </a:extLst>
            </p:cNvPr>
            <p:cNvSpPr/>
            <p:nvPr userDrawn="1"/>
          </p:nvSpPr>
          <p:spPr>
            <a:xfrm>
              <a:off x="121824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8" name="Rechthoek 147">
              <a:extLst>
                <a:ext uri="{FF2B5EF4-FFF2-40B4-BE49-F238E27FC236}">
                  <a16:creationId xmlns:a16="http://schemas.microsoft.com/office/drawing/2014/main" id="{4D0CF8CE-893C-4FC4-A604-1E1E339B55E0}"/>
                </a:ext>
              </a:extLst>
            </p:cNvPr>
            <p:cNvSpPr/>
            <p:nvPr userDrawn="1"/>
          </p:nvSpPr>
          <p:spPr>
            <a:xfrm>
              <a:off x="135731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49" name="Rechthoek 148">
              <a:extLst>
                <a:ext uri="{FF2B5EF4-FFF2-40B4-BE49-F238E27FC236}">
                  <a16:creationId xmlns:a16="http://schemas.microsoft.com/office/drawing/2014/main" id="{AA4F597F-E463-4268-91FE-0A240CFB670C}"/>
                </a:ext>
              </a:extLst>
            </p:cNvPr>
            <p:cNvSpPr/>
            <p:nvPr userDrawn="1"/>
          </p:nvSpPr>
          <p:spPr>
            <a:xfrm>
              <a:off x="1496377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0" name="Rechthoek 149">
              <a:extLst>
                <a:ext uri="{FF2B5EF4-FFF2-40B4-BE49-F238E27FC236}">
                  <a16:creationId xmlns:a16="http://schemas.microsoft.com/office/drawing/2014/main" id="{322D01B1-CED0-4098-A701-3BF8B51E38E6}"/>
                </a:ext>
              </a:extLst>
            </p:cNvPr>
            <p:cNvSpPr/>
            <p:nvPr userDrawn="1"/>
          </p:nvSpPr>
          <p:spPr>
            <a:xfrm>
              <a:off x="16354425" y="8603455"/>
              <a:ext cx="1266825" cy="552450"/>
            </a:xfrm>
            <a:prstGeom prst="rect">
              <a:avLst/>
            </a:prstGeom>
            <a:solidFill>
              <a:srgbClr val="CA483E">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a:p>
          </p:txBody>
        </p:sp>
        <p:sp>
          <p:nvSpPr>
            <p:cNvPr id="151" name="Rechthoek 150">
              <a:extLst>
                <a:ext uri="{FF2B5EF4-FFF2-40B4-BE49-F238E27FC236}">
                  <a16:creationId xmlns:a16="http://schemas.microsoft.com/office/drawing/2014/main" id="{9B29E19F-617C-43B4-81CB-8EEF9BCF4A1D}"/>
                </a:ext>
              </a:extLst>
            </p:cNvPr>
            <p:cNvSpPr/>
            <p:nvPr userDrawn="1"/>
          </p:nvSpPr>
          <p:spPr>
            <a:xfrm>
              <a:off x="9527" y="9302390"/>
              <a:ext cx="17611724" cy="552450"/>
            </a:xfrm>
            <a:prstGeom prst="rect">
              <a:avLst/>
            </a:prstGeom>
            <a:solidFill>
              <a:srgbClr val="4472C4">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37160" tIns="68580" rIns="137160" bIns="68580" numCol="1" spcCol="0" rtlCol="0" fromWordArt="0" anchor="ctr" anchorCtr="0" forceAA="0" compatLnSpc="1">
              <a:prstTxWarp prst="textNoShape">
                <a:avLst/>
              </a:prstTxWarp>
              <a:noAutofit/>
            </a:bodyPr>
            <a:lstStyle/>
            <a:p>
              <a:pPr algn="ctr"/>
              <a:endParaRPr lang="nl-BE" sz="3240" dirty="0"/>
            </a:p>
          </p:txBody>
        </p:sp>
      </p:grpSp>
      <p:grpSp>
        <p:nvGrpSpPr>
          <p:cNvPr id="168" name="Graphic 6" hidden="1">
            <a:extLst>
              <a:ext uri="{FF2B5EF4-FFF2-40B4-BE49-F238E27FC236}">
                <a16:creationId xmlns:a16="http://schemas.microsoft.com/office/drawing/2014/main" id="{8A0AAF7F-DD0F-4CB1-A1B2-505FC4BCCC2B}"/>
              </a:ext>
            </a:extLst>
          </p:cNvPr>
          <p:cNvGrpSpPr/>
          <p:nvPr userDrawn="1"/>
        </p:nvGrpSpPr>
        <p:grpSpPr>
          <a:xfrm>
            <a:off x="-7144" y="-7144"/>
            <a:ext cx="18297525" cy="10296525"/>
            <a:chOff x="-7144" y="-7144"/>
            <a:chExt cx="18297525" cy="10296525"/>
          </a:xfrm>
          <a:solidFill>
            <a:srgbClr val="FFFFFF">
              <a:alpha val="0"/>
            </a:srgbClr>
          </a:solidFill>
        </p:grpSpPr>
        <p:sp>
          <p:nvSpPr>
            <p:cNvPr id="169" name="Vrije vorm: vorm 168">
              <a:extLst>
                <a:ext uri="{FF2B5EF4-FFF2-40B4-BE49-F238E27FC236}">
                  <a16:creationId xmlns:a16="http://schemas.microsoft.com/office/drawing/2014/main" id="{F1DCEBEA-BD51-4E6A-BDD5-B32F46FCAF21}"/>
                </a:ext>
              </a:extLst>
            </p:cNvPr>
            <p:cNvSpPr/>
            <p:nvPr/>
          </p:nvSpPr>
          <p:spPr>
            <a:xfrm>
              <a:off x="10406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dirty="0">
                <a:highlight>
                  <a:srgbClr val="FFFF00"/>
                </a:highlight>
              </a:endParaRPr>
            </a:p>
          </p:txBody>
        </p:sp>
        <p:sp>
          <p:nvSpPr>
            <p:cNvPr id="170" name="Vrije vorm: vorm 169">
              <a:extLst>
                <a:ext uri="{FF2B5EF4-FFF2-40B4-BE49-F238E27FC236}">
                  <a16:creationId xmlns:a16="http://schemas.microsoft.com/office/drawing/2014/main" id="{FD08B8C0-EAC8-4271-BD1D-93AF595C0334}"/>
                </a:ext>
              </a:extLst>
            </p:cNvPr>
            <p:cNvSpPr/>
            <p:nvPr/>
          </p:nvSpPr>
          <p:spPr>
            <a:xfrm>
              <a:off x="-7144" y="-7144"/>
              <a:ext cx="18297525" cy="10296525"/>
            </a:xfrm>
            <a:custGeom>
              <a:avLst/>
              <a:gdLst>
                <a:gd name="connsiteX0" fmla="*/ 7144 w 18297525"/>
                <a:gd name="connsiteY0" fmla="*/ 7144 h 10296525"/>
                <a:gd name="connsiteX1" fmla="*/ 18295144 w 18297525"/>
                <a:gd name="connsiteY1" fmla="*/ 7144 h 10296525"/>
                <a:gd name="connsiteX2" fmla="*/ 18295144 w 18297525"/>
                <a:gd name="connsiteY2" fmla="*/ 10294144 h 10296525"/>
                <a:gd name="connsiteX3" fmla="*/ 7144 w 18297525"/>
                <a:gd name="connsiteY3" fmla="*/ 10294144 h 10296525"/>
              </a:gdLst>
              <a:ahLst/>
              <a:cxnLst>
                <a:cxn ang="0">
                  <a:pos x="connsiteX0" y="connsiteY0"/>
                </a:cxn>
                <a:cxn ang="0">
                  <a:pos x="connsiteX1" y="connsiteY1"/>
                </a:cxn>
                <a:cxn ang="0">
                  <a:pos x="connsiteX2" y="connsiteY2"/>
                </a:cxn>
                <a:cxn ang="0">
                  <a:pos x="connsiteX3" y="connsiteY3"/>
                </a:cxn>
              </a:cxnLst>
              <a:rect l="l" t="t" r="r" b="b"/>
              <a:pathLst>
                <a:path w="18297525" h="10296525">
                  <a:moveTo>
                    <a:pt x="7144" y="7144"/>
                  </a:moveTo>
                  <a:lnTo>
                    <a:pt x="18295144" y="7144"/>
                  </a:lnTo>
                  <a:lnTo>
                    <a:pt x="18295144" y="10294144"/>
                  </a:lnTo>
                  <a:lnTo>
                    <a:pt x="7144" y="10294144"/>
                  </a:lnTo>
                  <a:close/>
                </a:path>
              </a:pathLst>
            </a:custGeom>
            <a:grpFill/>
            <a:ln w="9525" cap="flat">
              <a:solidFill>
                <a:schemeClr val="bg1">
                  <a:lumMod val="65000"/>
                </a:schemeClr>
              </a:solidFill>
              <a:prstDash val="solid"/>
              <a:miter/>
            </a:ln>
          </p:spPr>
          <p:txBody>
            <a:bodyPr rtlCol="0" anchor="ctr"/>
            <a:lstStyle/>
            <a:p>
              <a:endParaRPr lang="nl-BE" dirty="0">
                <a:highlight>
                  <a:srgbClr val="FFFF00"/>
                </a:highlight>
              </a:endParaRPr>
            </a:p>
          </p:txBody>
        </p:sp>
        <p:sp>
          <p:nvSpPr>
            <p:cNvPr id="171" name="Vrije vorm: vorm 170">
              <a:extLst>
                <a:ext uri="{FF2B5EF4-FFF2-40B4-BE49-F238E27FC236}">
                  <a16:creationId xmlns:a16="http://schemas.microsoft.com/office/drawing/2014/main" id="{92DE7A37-0B5F-4A33-8877-BF9493146315}"/>
                </a:ext>
              </a:extLst>
            </p:cNvPr>
            <p:cNvSpPr/>
            <p:nvPr/>
          </p:nvSpPr>
          <p:spPr>
            <a:xfrm>
              <a:off x="10406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2" name="Vrije vorm: vorm 171">
              <a:extLst>
                <a:ext uri="{FF2B5EF4-FFF2-40B4-BE49-F238E27FC236}">
                  <a16:creationId xmlns:a16="http://schemas.microsoft.com/office/drawing/2014/main" id="{6F8A9ABB-A2A9-490F-978E-E0F0E67708C9}"/>
                </a:ext>
              </a:extLst>
            </p:cNvPr>
            <p:cNvSpPr/>
            <p:nvPr/>
          </p:nvSpPr>
          <p:spPr>
            <a:xfrm>
              <a:off x="10406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3" name="Vrije vorm: vorm 172">
              <a:extLst>
                <a:ext uri="{FF2B5EF4-FFF2-40B4-BE49-F238E27FC236}">
                  <a16:creationId xmlns:a16="http://schemas.microsoft.com/office/drawing/2014/main" id="{E2C0164E-F16D-4328-887D-B444B8D5799F}"/>
                </a:ext>
              </a:extLst>
            </p:cNvPr>
            <p:cNvSpPr/>
            <p:nvPr/>
          </p:nvSpPr>
          <p:spPr>
            <a:xfrm>
              <a:off x="10406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4" name="Vrije vorm: vorm 173">
              <a:extLst>
                <a:ext uri="{FF2B5EF4-FFF2-40B4-BE49-F238E27FC236}">
                  <a16:creationId xmlns:a16="http://schemas.microsoft.com/office/drawing/2014/main" id="{2DFDFC57-EE90-4415-A198-64E26D72FFC4}"/>
                </a:ext>
              </a:extLst>
            </p:cNvPr>
            <p:cNvSpPr/>
            <p:nvPr/>
          </p:nvSpPr>
          <p:spPr>
            <a:xfrm>
              <a:off x="10406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5" name="Vrije vorm: vorm 174">
              <a:extLst>
                <a:ext uri="{FF2B5EF4-FFF2-40B4-BE49-F238E27FC236}">
                  <a16:creationId xmlns:a16="http://schemas.microsoft.com/office/drawing/2014/main" id="{F64CECF1-92EC-4E9F-9FAF-078C71B824C3}"/>
                </a:ext>
              </a:extLst>
            </p:cNvPr>
            <p:cNvSpPr/>
            <p:nvPr/>
          </p:nvSpPr>
          <p:spPr>
            <a:xfrm>
              <a:off x="10406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6" name="Vrije vorm: vorm 175">
              <a:extLst>
                <a:ext uri="{FF2B5EF4-FFF2-40B4-BE49-F238E27FC236}">
                  <a16:creationId xmlns:a16="http://schemas.microsoft.com/office/drawing/2014/main" id="{9CFD6479-782A-4767-BD69-EA62A2917EAC}"/>
                </a:ext>
              </a:extLst>
            </p:cNvPr>
            <p:cNvSpPr/>
            <p:nvPr/>
          </p:nvSpPr>
          <p:spPr>
            <a:xfrm>
              <a:off x="10406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7" name="Vrije vorm: vorm 176">
              <a:extLst>
                <a:ext uri="{FF2B5EF4-FFF2-40B4-BE49-F238E27FC236}">
                  <a16:creationId xmlns:a16="http://schemas.microsoft.com/office/drawing/2014/main" id="{39C87844-B0D3-4095-A2A1-66DB74BB61E7}"/>
                </a:ext>
              </a:extLst>
            </p:cNvPr>
            <p:cNvSpPr/>
            <p:nvPr/>
          </p:nvSpPr>
          <p:spPr>
            <a:xfrm>
              <a:off x="10406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8" name="Vrije vorm: vorm 177">
              <a:extLst>
                <a:ext uri="{FF2B5EF4-FFF2-40B4-BE49-F238E27FC236}">
                  <a16:creationId xmlns:a16="http://schemas.microsoft.com/office/drawing/2014/main" id="{56142EEF-703A-4C22-8198-0BA6F3C1960E}"/>
                </a:ext>
              </a:extLst>
            </p:cNvPr>
            <p:cNvSpPr/>
            <p:nvPr/>
          </p:nvSpPr>
          <p:spPr>
            <a:xfrm>
              <a:off x="10406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79" name="Vrije vorm: vorm 178">
              <a:extLst>
                <a:ext uri="{FF2B5EF4-FFF2-40B4-BE49-F238E27FC236}">
                  <a16:creationId xmlns:a16="http://schemas.microsoft.com/office/drawing/2014/main" id="{FAE584A2-2C35-47DE-8D98-FF3614A89F42}"/>
                </a:ext>
              </a:extLst>
            </p:cNvPr>
            <p:cNvSpPr/>
            <p:nvPr/>
          </p:nvSpPr>
          <p:spPr>
            <a:xfrm>
              <a:off x="10406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0" name="Vrije vorm: vorm 179">
              <a:extLst>
                <a:ext uri="{FF2B5EF4-FFF2-40B4-BE49-F238E27FC236}">
                  <a16:creationId xmlns:a16="http://schemas.microsoft.com/office/drawing/2014/main" id="{26EBDC24-CB3F-4813-9805-3A2A0D44A8ED}"/>
                </a:ext>
              </a:extLst>
            </p:cNvPr>
            <p:cNvSpPr/>
            <p:nvPr/>
          </p:nvSpPr>
          <p:spPr>
            <a:xfrm>
              <a:off x="10406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1" name="Vrije vorm: vorm 180">
              <a:extLst>
                <a:ext uri="{FF2B5EF4-FFF2-40B4-BE49-F238E27FC236}">
                  <a16:creationId xmlns:a16="http://schemas.microsoft.com/office/drawing/2014/main" id="{8A5A8701-49EC-4727-867C-68DA7013C530}"/>
                </a:ext>
              </a:extLst>
            </p:cNvPr>
            <p:cNvSpPr/>
            <p:nvPr/>
          </p:nvSpPr>
          <p:spPr>
            <a:xfrm>
              <a:off x="10406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2" name="Vrije vorm: vorm 181">
              <a:extLst>
                <a:ext uri="{FF2B5EF4-FFF2-40B4-BE49-F238E27FC236}">
                  <a16:creationId xmlns:a16="http://schemas.microsoft.com/office/drawing/2014/main" id="{37E1922D-681A-453A-BFCD-616668F2883A}"/>
                </a:ext>
              </a:extLst>
            </p:cNvPr>
            <p:cNvSpPr/>
            <p:nvPr/>
          </p:nvSpPr>
          <p:spPr>
            <a:xfrm>
              <a:off x="24312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3" name="Vrije vorm: vorm 182">
              <a:extLst>
                <a:ext uri="{FF2B5EF4-FFF2-40B4-BE49-F238E27FC236}">
                  <a16:creationId xmlns:a16="http://schemas.microsoft.com/office/drawing/2014/main" id="{497CB453-B88A-400B-840D-0DDAAE62A10F}"/>
                </a:ext>
              </a:extLst>
            </p:cNvPr>
            <p:cNvSpPr/>
            <p:nvPr/>
          </p:nvSpPr>
          <p:spPr>
            <a:xfrm>
              <a:off x="24312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4" name="Vrije vorm: vorm 183">
              <a:extLst>
                <a:ext uri="{FF2B5EF4-FFF2-40B4-BE49-F238E27FC236}">
                  <a16:creationId xmlns:a16="http://schemas.microsoft.com/office/drawing/2014/main" id="{F61CDFF9-AF0B-4065-ABB8-D597CDBA8854}"/>
                </a:ext>
              </a:extLst>
            </p:cNvPr>
            <p:cNvSpPr/>
            <p:nvPr/>
          </p:nvSpPr>
          <p:spPr>
            <a:xfrm>
              <a:off x="24312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5" name="Vrije vorm: vorm 184">
              <a:extLst>
                <a:ext uri="{FF2B5EF4-FFF2-40B4-BE49-F238E27FC236}">
                  <a16:creationId xmlns:a16="http://schemas.microsoft.com/office/drawing/2014/main" id="{E3EB7C2B-C1F9-4AFD-8882-60DA92A8ADED}"/>
                </a:ext>
              </a:extLst>
            </p:cNvPr>
            <p:cNvSpPr/>
            <p:nvPr/>
          </p:nvSpPr>
          <p:spPr>
            <a:xfrm>
              <a:off x="24312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6" name="Vrije vorm: vorm 185">
              <a:extLst>
                <a:ext uri="{FF2B5EF4-FFF2-40B4-BE49-F238E27FC236}">
                  <a16:creationId xmlns:a16="http://schemas.microsoft.com/office/drawing/2014/main" id="{489C6816-0854-40AA-ABEB-111F5910589C}"/>
                </a:ext>
              </a:extLst>
            </p:cNvPr>
            <p:cNvSpPr/>
            <p:nvPr/>
          </p:nvSpPr>
          <p:spPr>
            <a:xfrm>
              <a:off x="24312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7" name="Vrije vorm: vorm 186">
              <a:extLst>
                <a:ext uri="{FF2B5EF4-FFF2-40B4-BE49-F238E27FC236}">
                  <a16:creationId xmlns:a16="http://schemas.microsoft.com/office/drawing/2014/main" id="{0231460C-657B-4A78-8DEE-68E18F741156}"/>
                </a:ext>
              </a:extLst>
            </p:cNvPr>
            <p:cNvSpPr/>
            <p:nvPr/>
          </p:nvSpPr>
          <p:spPr>
            <a:xfrm>
              <a:off x="24312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8" name="Vrije vorm: vorm 187">
              <a:extLst>
                <a:ext uri="{FF2B5EF4-FFF2-40B4-BE49-F238E27FC236}">
                  <a16:creationId xmlns:a16="http://schemas.microsoft.com/office/drawing/2014/main" id="{B5033D87-EEDD-4F13-B0C3-CF9361532B11}"/>
                </a:ext>
              </a:extLst>
            </p:cNvPr>
            <p:cNvSpPr/>
            <p:nvPr/>
          </p:nvSpPr>
          <p:spPr>
            <a:xfrm>
              <a:off x="24312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89" name="Vrije vorm: vorm 188">
              <a:extLst>
                <a:ext uri="{FF2B5EF4-FFF2-40B4-BE49-F238E27FC236}">
                  <a16:creationId xmlns:a16="http://schemas.microsoft.com/office/drawing/2014/main" id="{7C5F0B27-3C63-42C4-8594-450FCB00312C}"/>
                </a:ext>
              </a:extLst>
            </p:cNvPr>
            <p:cNvSpPr/>
            <p:nvPr/>
          </p:nvSpPr>
          <p:spPr>
            <a:xfrm>
              <a:off x="24312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0" name="Vrije vorm: vorm 189">
              <a:extLst>
                <a:ext uri="{FF2B5EF4-FFF2-40B4-BE49-F238E27FC236}">
                  <a16:creationId xmlns:a16="http://schemas.microsoft.com/office/drawing/2014/main" id="{99F80DAA-B96E-4701-9CB5-F49111E78250}"/>
                </a:ext>
              </a:extLst>
            </p:cNvPr>
            <p:cNvSpPr/>
            <p:nvPr/>
          </p:nvSpPr>
          <p:spPr>
            <a:xfrm>
              <a:off x="24312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1" name="Vrije vorm: vorm 190">
              <a:extLst>
                <a:ext uri="{FF2B5EF4-FFF2-40B4-BE49-F238E27FC236}">
                  <a16:creationId xmlns:a16="http://schemas.microsoft.com/office/drawing/2014/main" id="{13692850-9541-4BB4-B362-AE0171ACBF31}"/>
                </a:ext>
              </a:extLst>
            </p:cNvPr>
            <p:cNvSpPr/>
            <p:nvPr/>
          </p:nvSpPr>
          <p:spPr>
            <a:xfrm>
              <a:off x="24312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2" name="Vrije vorm: vorm 191">
              <a:extLst>
                <a:ext uri="{FF2B5EF4-FFF2-40B4-BE49-F238E27FC236}">
                  <a16:creationId xmlns:a16="http://schemas.microsoft.com/office/drawing/2014/main" id="{572B36D2-56CF-4A7D-AC9B-7E969D54D4E7}"/>
                </a:ext>
              </a:extLst>
            </p:cNvPr>
            <p:cNvSpPr/>
            <p:nvPr/>
          </p:nvSpPr>
          <p:spPr>
            <a:xfrm>
              <a:off x="24312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3" name="Vrije vorm: vorm 192">
              <a:extLst>
                <a:ext uri="{FF2B5EF4-FFF2-40B4-BE49-F238E27FC236}">
                  <a16:creationId xmlns:a16="http://schemas.microsoft.com/office/drawing/2014/main" id="{A2C92572-F8D7-44A2-9D57-45E262873BB0}"/>
                </a:ext>
              </a:extLst>
            </p:cNvPr>
            <p:cNvSpPr/>
            <p:nvPr/>
          </p:nvSpPr>
          <p:spPr>
            <a:xfrm>
              <a:off x="24312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4" name="Vrije vorm: vorm 193">
              <a:extLst>
                <a:ext uri="{FF2B5EF4-FFF2-40B4-BE49-F238E27FC236}">
                  <a16:creationId xmlns:a16="http://schemas.microsoft.com/office/drawing/2014/main" id="{EB4332FB-9BEE-4210-ADF6-1A74B1ED2CB5}"/>
                </a:ext>
              </a:extLst>
            </p:cNvPr>
            <p:cNvSpPr/>
            <p:nvPr/>
          </p:nvSpPr>
          <p:spPr>
            <a:xfrm>
              <a:off x="38219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5" name="Vrije vorm: vorm 194">
              <a:extLst>
                <a:ext uri="{FF2B5EF4-FFF2-40B4-BE49-F238E27FC236}">
                  <a16:creationId xmlns:a16="http://schemas.microsoft.com/office/drawing/2014/main" id="{B93E0225-17F2-4084-9801-80F75B2958FA}"/>
                </a:ext>
              </a:extLst>
            </p:cNvPr>
            <p:cNvSpPr/>
            <p:nvPr/>
          </p:nvSpPr>
          <p:spPr>
            <a:xfrm>
              <a:off x="38219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6" name="Vrije vorm: vorm 195">
              <a:extLst>
                <a:ext uri="{FF2B5EF4-FFF2-40B4-BE49-F238E27FC236}">
                  <a16:creationId xmlns:a16="http://schemas.microsoft.com/office/drawing/2014/main" id="{3AD07331-36A6-421A-8E9A-547F75B78B3B}"/>
                </a:ext>
              </a:extLst>
            </p:cNvPr>
            <p:cNvSpPr/>
            <p:nvPr/>
          </p:nvSpPr>
          <p:spPr>
            <a:xfrm>
              <a:off x="38219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7" name="Vrije vorm: vorm 196">
              <a:extLst>
                <a:ext uri="{FF2B5EF4-FFF2-40B4-BE49-F238E27FC236}">
                  <a16:creationId xmlns:a16="http://schemas.microsoft.com/office/drawing/2014/main" id="{FF7BB381-288F-4A37-8BC1-C179199E33DB}"/>
                </a:ext>
              </a:extLst>
            </p:cNvPr>
            <p:cNvSpPr/>
            <p:nvPr/>
          </p:nvSpPr>
          <p:spPr>
            <a:xfrm>
              <a:off x="38219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8" name="Vrije vorm: vorm 197">
              <a:extLst>
                <a:ext uri="{FF2B5EF4-FFF2-40B4-BE49-F238E27FC236}">
                  <a16:creationId xmlns:a16="http://schemas.microsoft.com/office/drawing/2014/main" id="{9D36DF80-7790-4E85-AE98-3A408ECDED22}"/>
                </a:ext>
              </a:extLst>
            </p:cNvPr>
            <p:cNvSpPr/>
            <p:nvPr/>
          </p:nvSpPr>
          <p:spPr>
            <a:xfrm>
              <a:off x="38219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199" name="Vrije vorm: vorm 198">
              <a:extLst>
                <a:ext uri="{FF2B5EF4-FFF2-40B4-BE49-F238E27FC236}">
                  <a16:creationId xmlns:a16="http://schemas.microsoft.com/office/drawing/2014/main" id="{E7E2E3D6-C555-46A7-83AE-449EECD859CC}"/>
                </a:ext>
              </a:extLst>
            </p:cNvPr>
            <p:cNvSpPr/>
            <p:nvPr/>
          </p:nvSpPr>
          <p:spPr>
            <a:xfrm>
              <a:off x="38219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0" name="Vrije vorm: vorm 199">
              <a:extLst>
                <a:ext uri="{FF2B5EF4-FFF2-40B4-BE49-F238E27FC236}">
                  <a16:creationId xmlns:a16="http://schemas.microsoft.com/office/drawing/2014/main" id="{139EB61E-32AD-43B0-A56F-52E4E28A315C}"/>
                </a:ext>
              </a:extLst>
            </p:cNvPr>
            <p:cNvSpPr/>
            <p:nvPr/>
          </p:nvSpPr>
          <p:spPr>
            <a:xfrm>
              <a:off x="38219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1" name="Vrije vorm: vorm 200">
              <a:extLst>
                <a:ext uri="{FF2B5EF4-FFF2-40B4-BE49-F238E27FC236}">
                  <a16:creationId xmlns:a16="http://schemas.microsoft.com/office/drawing/2014/main" id="{3086C5A4-5E29-4518-87C8-1FA0CAE4150A}"/>
                </a:ext>
              </a:extLst>
            </p:cNvPr>
            <p:cNvSpPr/>
            <p:nvPr/>
          </p:nvSpPr>
          <p:spPr>
            <a:xfrm>
              <a:off x="38219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2" name="Vrije vorm: vorm 201">
              <a:extLst>
                <a:ext uri="{FF2B5EF4-FFF2-40B4-BE49-F238E27FC236}">
                  <a16:creationId xmlns:a16="http://schemas.microsoft.com/office/drawing/2014/main" id="{46C5339E-AB25-4978-8E9C-B3C2531EC88F}"/>
                </a:ext>
              </a:extLst>
            </p:cNvPr>
            <p:cNvSpPr/>
            <p:nvPr/>
          </p:nvSpPr>
          <p:spPr>
            <a:xfrm>
              <a:off x="38219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3" name="Vrije vorm: vorm 202">
              <a:extLst>
                <a:ext uri="{FF2B5EF4-FFF2-40B4-BE49-F238E27FC236}">
                  <a16:creationId xmlns:a16="http://schemas.microsoft.com/office/drawing/2014/main" id="{020EA7C7-EAA6-4C71-B729-64732A5C581B}"/>
                </a:ext>
              </a:extLst>
            </p:cNvPr>
            <p:cNvSpPr/>
            <p:nvPr/>
          </p:nvSpPr>
          <p:spPr>
            <a:xfrm>
              <a:off x="38219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4" name="Vrije vorm: vorm 203">
              <a:extLst>
                <a:ext uri="{FF2B5EF4-FFF2-40B4-BE49-F238E27FC236}">
                  <a16:creationId xmlns:a16="http://schemas.microsoft.com/office/drawing/2014/main" id="{E5244770-65CB-4917-A6BD-5684F23CEC98}"/>
                </a:ext>
              </a:extLst>
            </p:cNvPr>
            <p:cNvSpPr/>
            <p:nvPr/>
          </p:nvSpPr>
          <p:spPr>
            <a:xfrm>
              <a:off x="38219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5" name="Vrije vorm: vorm 204">
              <a:extLst>
                <a:ext uri="{FF2B5EF4-FFF2-40B4-BE49-F238E27FC236}">
                  <a16:creationId xmlns:a16="http://schemas.microsoft.com/office/drawing/2014/main" id="{C6DBA397-4E63-4985-BBAA-69C197879DDC}"/>
                </a:ext>
              </a:extLst>
            </p:cNvPr>
            <p:cNvSpPr/>
            <p:nvPr/>
          </p:nvSpPr>
          <p:spPr>
            <a:xfrm>
              <a:off x="38219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6" name="Vrije vorm: vorm 205">
              <a:extLst>
                <a:ext uri="{FF2B5EF4-FFF2-40B4-BE49-F238E27FC236}">
                  <a16:creationId xmlns:a16="http://schemas.microsoft.com/office/drawing/2014/main" id="{15F003C3-8CCA-44E9-A537-88A5318E3A58}"/>
                </a:ext>
              </a:extLst>
            </p:cNvPr>
            <p:cNvSpPr/>
            <p:nvPr/>
          </p:nvSpPr>
          <p:spPr>
            <a:xfrm>
              <a:off x="52125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7" name="Vrije vorm: vorm 206">
              <a:extLst>
                <a:ext uri="{FF2B5EF4-FFF2-40B4-BE49-F238E27FC236}">
                  <a16:creationId xmlns:a16="http://schemas.microsoft.com/office/drawing/2014/main" id="{793F9362-7536-4184-8AD1-13DC3CF55525}"/>
                </a:ext>
              </a:extLst>
            </p:cNvPr>
            <p:cNvSpPr/>
            <p:nvPr/>
          </p:nvSpPr>
          <p:spPr>
            <a:xfrm>
              <a:off x="52125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8" name="Vrije vorm: vorm 207">
              <a:extLst>
                <a:ext uri="{FF2B5EF4-FFF2-40B4-BE49-F238E27FC236}">
                  <a16:creationId xmlns:a16="http://schemas.microsoft.com/office/drawing/2014/main" id="{1797BBD5-DBF5-4821-BC13-134F4B742E74}"/>
                </a:ext>
              </a:extLst>
            </p:cNvPr>
            <p:cNvSpPr/>
            <p:nvPr/>
          </p:nvSpPr>
          <p:spPr>
            <a:xfrm>
              <a:off x="52125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09" name="Vrije vorm: vorm 208">
              <a:extLst>
                <a:ext uri="{FF2B5EF4-FFF2-40B4-BE49-F238E27FC236}">
                  <a16:creationId xmlns:a16="http://schemas.microsoft.com/office/drawing/2014/main" id="{E63B1547-139D-4E61-A6FF-E8DF1C73DF67}"/>
                </a:ext>
              </a:extLst>
            </p:cNvPr>
            <p:cNvSpPr/>
            <p:nvPr/>
          </p:nvSpPr>
          <p:spPr>
            <a:xfrm>
              <a:off x="52125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0" name="Vrije vorm: vorm 209">
              <a:extLst>
                <a:ext uri="{FF2B5EF4-FFF2-40B4-BE49-F238E27FC236}">
                  <a16:creationId xmlns:a16="http://schemas.microsoft.com/office/drawing/2014/main" id="{E1321F02-540A-4188-BD25-6B26E347D251}"/>
                </a:ext>
              </a:extLst>
            </p:cNvPr>
            <p:cNvSpPr/>
            <p:nvPr/>
          </p:nvSpPr>
          <p:spPr>
            <a:xfrm>
              <a:off x="52125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1" name="Vrije vorm: vorm 210">
              <a:extLst>
                <a:ext uri="{FF2B5EF4-FFF2-40B4-BE49-F238E27FC236}">
                  <a16:creationId xmlns:a16="http://schemas.microsoft.com/office/drawing/2014/main" id="{8AE1F77D-89BA-49BD-B5F6-D1D8FA420BB9}"/>
                </a:ext>
              </a:extLst>
            </p:cNvPr>
            <p:cNvSpPr/>
            <p:nvPr/>
          </p:nvSpPr>
          <p:spPr>
            <a:xfrm>
              <a:off x="52125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2" name="Vrije vorm: vorm 211">
              <a:extLst>
                <a:ext uri="{FF2B5EF4-FFF2-40B4-BE49-F238E27FC236}">
                  <a16:creationId xmlns:a16="http://schemas.microsoft.com/office/drawing/2014/main" id="{59287451-C612-464E-9C13-0A88B9F4C4AB}"/>
                </a:ext>
              </a:extLst>
            </p:cNvPr>
            <p:cNvSpPr/>
            <p:nvPr/>
          </p:nvSpPr>
          <p:spPr>
            <a:xfrm>
              <a:off x="52125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3" name="Vrije vorm: vorm 212">
              <a:extLst>
                <a:ext uri="{FF2B5EF4-FFF2-40B4-BE49-F238E27FC236}">
                  <a16:creationId xmlns:a16="http://schemas.microsoft.com/office/drawing/2014/main" id="{7C5C4F3D-241A-4EDC-9A4B-8B56C2D6E120}"/>
                </a:ext>
              </a:extLst>
            </p:cNvPr>
            <p:cNvSpPr/>
            <p:nvPr/>
          </p:nvSpPr>
          <p:spPr>
            <a:xfrm>
              <a:off x="52125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4" name="Vrije vorm: vorm 213">
              <a:extLst>
                <a:ext uri="{FF2B5EF4-FFF2-40B4-BE49-F238E27FC236}">
                  <a16:creationId xmlns:a16="http://schemas.microsoft.com/office/drawing/2014/main" id="{815F0A0A-F8FD-4E1D-8DBA-0C62D7CC2ED3}"/>
                </a:ext>
              </a:extLst>
            </p:cNvPr>
            <p:cNvSpPr/>
            <p:nvPr/>
          </p:nvSpPr>
          <p:spPr>
            <a:xfrm>
              <a:off x="52125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5" name="Vrije vorm: vorm 214">
              <a:extLst>
                <a:ext uri="{FF2B5EF4-FFF2-40B4-BE49-F238E27FC236}">
                  <a16:creationId xmlns:a16="http://schemas.microsoft.com/office/drawing/2014/main" id="{1D15493A-63D5-4610-94A8-1D841C235B47}"/>
                </a:ext>
              </a:extLst>
            </p:cNvPr>
            <p:cNvSpPr/>
            <p:nvPr/>
          </p:nvSpPr>
          <p:spPr>
            <a:xfrm>
              <a:off x="52125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6" name="Vrije vorm: vorm 215">
              <a:extLst>
                <a:ext uri="{FF2B5EF4-FFF2-40B4-BE49-F238E27FC236}">
                  <a16:creationId xmlns:a16="http://schemas.microsoft.com/office/drawing/2014/main" id="{1F0A4721-57CA-407A-86AD-742855631F0A}"/>
                </a:ext>
              </a:extLst>
            </p:cNvPr>
            <p:cNvSpPr/>
            <p:nvPr/>
          </p:nvSpPr>
          <p:spPr>
            <a:xfrm>
              <a:off x="52125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7" name="Vrije vorm: vorm 216">
              <a:extLst>
                <a:ext uri="{FF2B5EF4-FFF2-40B4-BE49-F238E27FC236}">
                  <a16:creationId xmlns:a16="http://schemas.microsoft.com/office/drawing/2014/main" id="{2EE89D6D-CABF-435D-9317-40DA8ED7ABC1}"/>
                </a:ext>
              </a:extLst>
            </p:cNvPr>
            <p:cNvSpPr/>
            <p:nvPr/>
          </p:nvSpPr>
          <p:spPr>
            <a:xfrm>
              <a:off x="52125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8" name="Vrije vorm: vorm 217">
              <a:extLst>
                <a:ext uri="{FF2B5EF4-FFF2-40B4-BE49-F238E27FC236}">
                  <a16:creationId xmlns:a16="http://schemas.microsoft.com/office/drawing/2014/main" id="{0BF7581F-74B7-4E19-A9F4-CC02C34CC7E9}"/>
                </a:ext>
              </a:extLst>
            </p:cNvPr>
            <p:cNvSpPr/>
            <p:nvPr/>
          </p:nvSpPr>
          <p:spPr>
            <a:xfrm>
              <a:off x="66032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19" name="Vrije vorm: vorm 218">
              <a:extLst>
                <a:ext uri="{FF2B5EF4-FFF2-40B4-BE49-F238E27FC236}">
                  <a16:creationId xmlns:a16="http://schemas.microsoft.com/office/drawing/2014/main" id="{B1AD4A4A-49D0-46BF-849A-1A6A3CC392CB}"/>
                </a:ext>
              </a:extLst>
            </p:cNvPr>
            <p:cNvSpPr/>
            <p:nvPr/>
          </p:nvSpPr>
          <p:spPr>
            <a:xfrm>
              <a:off x="66032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0" name="Vrije vorm: vorm 219">
              <a:extLst>
                <a:ext uri="{FF2B5EF4-FFF2-40B4-BE49-F238E27FC236}">
                  <a16:creationId xmlns:a16="http://schemas.microsoft.com/office/drawing/2014/main" id="{3A42FA4A-7FE0-4704-BDB8-238F187C36D0}"/>
                </a:ext>
              </a:extLst>
            </p:cNvPr>
            <p:cNvSpPr/>
            <p:nvPr/>
          </p:nvSpPr>
          <p:spPr>
            <a:xfrm>
              <a:off x="66032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1" name="Vrije vorm: vorm 220">
              <a:extLst>
                <a:ext uri="{FF2B5EF4-FFF2-40B4-BE49-F238E27FC236}">
                  <a16:creationId xmlns:a16="http://schemas.microsoft.com/office/drawing/2014/main" id="{E662FE9A-2DE4-4F36-A35D-992FE01D24E7}"/>
                </a:ext>
              </a:extLst>
            </p:cNvPr>
            <p:cNvSpPr/>
            <p:nvPr/>
          </p:nvSpPr>
          <p:spPr>
            <a:xfrm>
              <a:off x="66032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2" name="Vrije vorm: vorm 221">
              <a:extLst>
                <a:ext uri="{FF2B5EF4-FFF2-40B4-BE49-F238E27FC236}">
                  <a16:creationId xmlns:a16="http://schemas.microsoft.com/office/drawing/2014/main" id="{B150B04B-342B-4377-AEBB-B317ED4AC32D}"/>
                </a:ext>
              </a:extLst>
            </p:cNvPr>
            <p:cNvSpPr/>
            <p:nvPr/>
          </p:nvSpPr>
          <p:spPr>
            <a:xfrm>
              <a:off x="66032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3" name="Vrije vorm: vorm 222">
              <a:extLst>
                <a:ext uri="{FF2B5EF4-FFF2-40B4-BE49-F238E27FC236}">
                  <a16:creationId xmlns:a16="http://schemas.microsoft.com/office/drawing/2014/main" id="{921631A7-1936-4C30-8858-C3D6A4B3BB6C}"/>
                </a:ext>
              </a:extLst>
            </p:cNvPr>
            <p:cNvSpPr/>
            <p:nvPr/>
          </p:nvSpPr>
          <p:spPr>
            <a:xfrm>
              <a:off x="66032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4" name="Vrije vorm: vorm 223">
              <a:extLst>
                <a:ext uri="{FF2B5EF4-FFF2-40B4-BE49-F238E27FC236}">
                  <a16:creationId xmlns:a16="http://schemas.microsoft.com/office/drawing/2014/main" id="{12262A95-CB74-4F15-817D-705EBA84AA77}"/>
                </a:ext>
              </a:extLst>
            </p:cNvPr>
            <p:cNvSpPr/>
            <p:nvPr/>
          </p:nvSpPr>
          <p:spPr>
            <a:xfrm>
              <a:off x="66032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5" name="Vrije vorm: vorm 224">
              <a:extLst>
                <a:ext uri="{FF2B5EF4-FFF2-40B4-BE49-F238E27FC236}">
                  <a16:creationId xmlns:a16="http://schemas.microsoft.com/office/drawing/2014/main" id="{14EF9739-70DA-4D80-86B2-F24D073F288F}"/>
                </a:ext>
              </a:extLst>
            </p:cNvPr>
            <p:cNvSpPr/>
            <p:nvPr/>
          </p:nvSpPr>
          <p:spPr>
            <a:xfrm>
              <a:off x="66032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6" name="Vrije vorm: vorm 225">
              <a:extLst>
                <a:ext uri="{FF2B5EF4-FFF2-40B4-BE49-F238E27FC236}">
                  <a16:creationId xmlns:a16="http://schemas.microsoft.com/office/drawing/2014/main" id="{A33150B7-CDF3-4E5B-84E9-D946405BCB90}"/>
                </a:ext>
              </a:extLst>
            </p:cNvPr>
            <p:cNvSpPr/>
            <p:nvPr/>
          </p:nvSpPr>
          <p:spPr>
            <a:xfrm>
              <a:off x="66032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7" name="Vrije vorm: vorm 226">
              <a:extLst>
                <a:ext uri="{FF2B5EF4-FFF2-40B4-BE49-F238E27FC236}">
                  <a16:creationId xmlns:a16="http://schemas.microsoft.com/office/drawing/2014/main" id="{31037E07-93C3-45D7-9A6B-EB47AFDD527D}"/>
                </a:ext>
              </a:extLst>
            </p:cNvPr>
            <p:cNvSpPr/>
            <p:nvPr/>
          </p:nvSpPr>
          <p:spPr>
            <a:xfrm>
              <a:off x="66032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8" name="Vrije vorm: vorm 227">
              <a:extLst>
                <a:ext uri="{FF2B5EF4-FFF2-40B4-BE49-F238E27FC236}">
                  <a16:creationId xmlns:a16="http://schemas.microsoft.com/office/drawing/2014/main" id="{1B0B00C7-EB32-4F07-814B-4CE22FF3F070}"/>
                </a:ext>
              </a:extLst>
            </p:cNvPr>
            <p:cNvSpPr/>
            <p:nvPr/>
          </p:nvSpPr>
          <p:spPr>
            <a:xfrm>
              <a:off x="66032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29" name="Vrije vorm: vorm 228">
              <a:extLst>
                <a:ext uri="{FF2B5EF4-FFF2-40B4-BE49-F238E27FC236}">
                  <a16:creationId xmlns:a16="http://schemas.microsoft.com/office/drawing/2014/main" id="{A2EBA371-9949-4EAF-A654-5DBDF963E9E5}"/>
                </a:ext>
              </a:extLst>
            </p:cNvPr>
            <p:cNvSpPr/>
            <p:nvPr/>
          </p:nvSpPr>
          <p:spPr>
            <a:xfrm>
              <a:off x="66032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0" name="Vrije vorm: vorm 229">
              <a:extLst>
                <a:ext uri="{FF2B5EF4-FFF2-40B4-BE49-F238E27FC236}">
                  <a16:creationId xmlns:a16="http://schemas.microsoft.com/office/drawing/2014/main" id="{1D4F4521-E59C-409B-BE0E-C9D5AEDC2A8F}"/>
                </a:ext>
              </a:extLst>
            </p:cNvPr>
            <p:cNvSpPr/>
            <p:nvPr/>
          </p:nvSpPr>
          <p:spPr>
            <a:xfrm>
              <a:off x="79938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1" name="Vrije vorm: vorm 230">
              <a:extLst>
                <a:ext uri="{FF2B5EF4-FFF2-40B4-BE49-F238E27FC236}">
                  <a16:creationId xmlns:a16="http://schemas.microsoft.com/office/drawing/2014/main" id="{FFE49938-73CD-4832-8C49-3D82E7F6ED56}"/>
                </a:ext>
              </a:extLst>
            </p:cNvPr>
            <p:cNvSpPr/>
            <p:nvPr/>
          </p:nvSpPr>
          <p:spPr>
            <a:xfrm>
              <a:off x="79938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2" name="Vrije vorm: vorm 231">
              <a:extLst>
                <a:ext uri="{FF2B5EF4-FFF2-40B4-BE49-F238E27FC236}">
                  <a16:creationId xmlns:a16="http://schemas.microsoft.com/office/drawing/2014/main" id="{0F486BF9-F68A-49D5-906C-5568892D0886}"/>
                </a:ext>
              </a:extLst>
            </p:cNvPr>
            <p:cNvSpPr/>
            <p:nvPr/>
          </p:nvSpPr>
          <p:spPr>
            <a:xfrm>
              <a:off x="79938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3" name="Vrije vorm: vorm 232">
              <a:extLst>
                <a:ext uri="{FF2B5EF4-FFF2-40B4-BE49-F238E27FC236}">
                  <a16:creationId xmlns:a16="http://schemas.microsoft.com/office/drawing/2014/main" id="{2AFA228E-9C1A-4808-B110-207F17359D21}"/>
                </a:ext>
              </a:extLst>
            </p:cNvPr>
            <p:cNvSpPr/>
            <p:nvPr/>
          </p:nvSpPr>
          <p:spPr>
            <a:xfrm>
              <a:off x="79938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4" name="Vrije vorm: vorm 233">
              <a:extLst>
                <a:ext uri="{FF2B5EF4-FFF2-40B4-BE49-F238E27FC236}">
                  <a16:creationId xmlns:a16="http://schemas.microsoft.com/office/drawing/2014/main" id="{30436F4A-77D5-45D6-ABF3-465239315E63}"/>
                </a:ext>
              </a:extLst>
            </p:cNvPr>
            <p:cNvSpPr/>
            <p:nvPr/>
          </p:nvSpPr>
          <p:spPr>
            <a:xfrm>
              <a:off x="79938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5" name="Vrije vorm: vorm 234">
              <a:extLst>
                <a:ext uri="{FF2B5EF4-FFF2-40B4-BE49-F238E27FC236}">
                  <a16:creationId xmlns:a16="http://schemas.microsoft.com/office/drawing/2014/main" id="{6A3EC34F-07B3-4782-BF8D-19004113AB70}"/>
                </a:ext>
              </a:extLst>
            </p:cNvPr>
            <p:cNvSpPr/>
            <p:nvPr/>
          </p:nvSpPr>
          <p:spPr>
            <a:xfrm>
              <a:off x="79938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6" name="Vrije vorm: vorm 235">
              <a:extLst>
                <a:ext uri="{FF2B5EF4-FFF2-40B4-BE49-F238E27FC236}">
                  <a16:creationId xmlns:a16="http://schemas.microsoft.com/office/drawing/2014/main" id="{D4290E9C-DF79-4EE5-AEAC-AAF203C6B663}"/>
                </a:ext>
              </a:extLst>
            </p:cNvPr>
            <p:cNvSpPr/>
            <p:nvPr/>
          </p:nvSpPr>
          <p:spPr>
            <a:xfrm>
              <a:off x="79938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7" name="Vrije vorm: vorm 236">
              <a:extLst>
                <a:ext uri="{FF2B5EF4-FFF2-40B4-BE49-F238E27FC236}">
                  <a16:creationId xmlns:a16="http://schemas.microsoft.com/office/drawing/2014/main" id="{8F41F57B-9C00-47EA-9E23-DE35868286B5}"/>
                </a:ext>
              </a:extLst>
            </p:cNvPr>
            <p:cNvSpPr/>
            <p:nvPr/>
          </p:nvSpPr>
          <p:spPr>
            <a:xfrm>
              <a:off x="79938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8" name="Vrije vorm: vorm 237">
              <a:extLst>
                <a:ext uri="{FF2B5EF4-FFF2-40B4-BE49-F238E27FC236}">
                  <a16:creationId xmlns:a16="http://schemas.microsoft.com/office/drawing/2014/main" id="{9BC7717F-A995-417E-A827-2A3ADD92EEF9}"/>
                </a:ext>
              </a:extLst>
            </p:cNvPr>
            <p:cNvSpPr/>
            <p:nvPr/>
          </p:nvSpPr>
          <p:spPr>
            <a:xfrm>
              <a:off x="79938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39" name="Vrije vorm: vorm 238">
              <a:extLst>
                <a:ext uri="{FF2B5EF4-FFF2-40B4-BE49-F238E27FC236}">
                  <a16:creationId xmlns:a16="http://schemas.microsoft.com/office/drawing/2014/main" id="{5B5D8E0C-EC79-4F1F-9744-A5BA8291FF69}"/>
                </a:ext>
              </a:extLst>
            </p:cNvPr>
            <p:cNvSpPr/>
            <p:nvPr/>
          </p:nvSpPr>
          <p:spPr>
            <a:xfrm>
              <a:off x="79938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0" name="Vrije vorm: vorm 239">
              <a:extLst>
                <a:ext uri="{FF2B5EF4-FFF2-40B4-BE49-F238E27FC236}">
                  <a16:creationId xmlns:a16="http://schemas.microsoft.com/office/drawing/2014/main" id="{8162E9CB-F784-4F64-9770-F42016C04329}"/>
                </a:ext>
              </a:extLst>
            </p:cNvPr>
            <p:cNvSpPr/>
            <p:nvPr/>
          </p:nvSpPr>
          <p:spPr>
            <a:xfrm>
              <a:off x="79938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1" name="Vrije vorm: vorm 240">
              <a:extLst>
                <a:ext uri="{FF2B5EF4-FFF2-40B4-BE49-F238E27FC236}">
                  <a16:creationId xmlns:a16="http://schemas.microsoft.com/office/drawing/2014/main" id="{7A17B65B-88AE-40C2-ACA8-B2FE38B0839B}"/>
                </a:ext>
              </a:extLst>
            </p:cNvPr>
            <p:cNvSpPr/>
            <p:nvPr/>
          </p:nvSpPr>
          <p:spPr>
            <a:xfrm>
              <a:off x="79938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2" name="Vrije vorm: vorm 241">
              <a:extLst>
                <a:ext uri="{FF2B5EF4-FFF2-40B4-BE49-F238E27FC236}">
                  <a16:creationId xmlns:a16="http://schemas.microsoft.com/office/drawing/2014/main" id="{0D175333-BA59-43F8-A2B5-64FC41B9D237}"/>
                </a:ext>
              </a:extLst>
            </p:cNvPr>
            <p:cNvSpPr/>
            <p:nvPr/>
          </p:nvSpPr>
          <p:spPr>
            <a:xfrm>
              <a:off x="93845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3" name="Vrije vorm: vorm 242">
              <a:extLst>
                <a:ext uri="{FF2B5EF4-FFF2-40B4-BE49-F238E27FC236}">
                  <a16:creationId xmlns:a16="http://schemas.microsoft.com/office/drawing/2014/main" id="{199281A4-F139-4CB2-A7C8-8DB737FC596A}"/>
                </a:ext>
              </a:extLst>
            </p:cNvPr>
            <p:cNvSpPr/>
            <p:nvPr/>
          </p:nvSpPr>
          <p:spPr>
            <a:xfrm>
              <a:off x="93845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4" name="Vrije vorm: vorm 243">
              <a:extLst>
                <a:ext uri="{FF2B5EF4-FFF2-40B4-BE49-F238E27FC236}">
                  <a16:creationId xmlns:a16="http://schemas.microsoft.com/office/drawing/2014/main" id="{BEB2514B-CA36-4E88-88CB-EE2F29C56450}"/>
                </a:ext>
              </a:extLst>
            </p:cNvPr>
            <p:cNvSpPr/>
            <p:nvPr/>
          </p:nvSpPr>
          <p:spPr>
            <a:xfrm>
              <a:off x="93845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5" name="Vrije vorm: vorm 244">
              <a:extLst>
                <a:ext uri="{FF2B5EF4-FFF2-40B4-BE49-F238E27FC236}">
                  <a16:creationId xmlns:a16="http://schemas.microsoft.com/office/drawing/2014/main" id="{54F13D69-07CF-44C5-9505-0A59A32116BC}"/>
                </a:ext>
              </a:extLst>
            </p:cNvPr>
            <p:cNvSpPr/>
            <p:nvPr/>
          </p:nvSpPr>
          <p:spPr>
            <a:xfrm>
              <a:off x="93845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6" name="Vrije vorm: vorm 245">
              <a:extLst>
                <a:ext uri="{FF2B5EF4-FFF2-40B4-BE49-F238E27FC236}">
                  <a16:creationId xmlns:a16="http://schemas.microsoft.com/office/drawing/2014/main" id="{3C7CD5EC-B6DF-4DDA-8683-B42999021E21}"/>
                </a:ext>
              </a:extLst>
            </p:cNvPr>
            <p:cNvSpPr/>
            <p:nvPr/>
          </p:nvSpPr>
          <p:spPr>
            <a:xfrm>
              <a:off x="93845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7" name="Vrije vorm: vorm 246">
              <a:extLst>
                <a:ext uri="{FF2B5EF4-FFF2-40B4-BE49-F238E27FC236}">
                  <a16:creationId xmlns:a16="http://schemas.microsoft.com/office/drawing/2014/main" id="{8D9AD9E3-E25A-4320-9EF4-344AAAD0E122}"/>
                </a:ext>
              </a:extLst>
            </p:cNvPr>
            <p:cNvSpPr/>
            <p:nvPr/>
          </p:nvSpPr>
          <p:spPr>
            <a:xfrm>
              <a:off x="93845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8" name="Vrije vorm: vorm 247">
              <a:extLst>
                <a:ext uri="{FF2B5EF4-FFF2-40B4-BE49-F238E27FC236}">
                  <a16:creationId xmlns:a16="http://schemas.microsoft.com/office/drawing/2014/main" id="{1724857A-B13B-453C-85DB-A187E4C0C014}"/>
                </a:ext>
              </a:extLst>
            </p:cNvPr>
            <p:cNvSpPr/>
            <p:nvPr/>
          </p:nvSpPr>
          <p:spPr>
            <a:xfrm>
              <a:off x="93845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49" name="Vrije vorm: vorm 248">
              <a:extLst>
                <a:ext uri="{FF2B5EF4-FFF2-40B4-BE49-F238E27FC236}">
                  <a16:creationId xmlns:a16="http://schemas.microsoft.com/office/drawing/2014/main" id="{88DD47F0-CFB3-481A-985A-4FE1623C30C9}"/>
                </a:ext>
              </a:extLst>
            </p:cNvPr>
            <p:cNvSpPr/>
            <p:nvPr/>
          </p:nvSpPr>
          <p:spPr>
            <a:xfrm>
              <a:off x="93845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0" name="Vrije vorm: vorm 249">
              <a:extLst>
                <a:ext uri="{FF2B5EF4-FFF2-40B4-BE49-F238E27FC236}">
                  <a16:creationId xmlns:a16="http://schemas.microsoft.com/office/drawing/2014/main" id="{2589F8E3-DF89-4FFF-B019-29AFAAED92FB}"/>
                </a:ext>
              </a:extLst>
            </p:cNvPr>
            <p:cNvSpPr/>
            <p:nvPr/>
          </p:nvSpPr>
          <p:spPr>
            <a:xfrm>
              <a:off x="93845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1" name="Vrije vorm: vorm 250">
              <a:extLst>
                <a:ext uri="{FF2B5EF4-FFF2-40B4-BE49-F238E27FC236}">
                  <a16:creationId xmlns:a16="http://schemas.microsoft.com/office/drawing/2014/main" id="{7C4DA9BE-7C7B-43EB-853D-099B25532167}"/>
                </a:ext>
              </a:extLst>
            </p:cNvPr>
            <p:cNvSpPr/>
            <p:nvPr/>
          </p:nvSpPr>
          <p:spPr>
            <a:xfrm>
              <a:off x="93845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2" name="Vrije vorm: vorm 251">
              <a:extLst>
                <a:ext uri="{FF2B5EF4-FFF2-40B4-BE49-F238E27FC236}">
                  <a16:creationId xmlns:a16="http://schemas.microsoft.com/office/drawing/2014/main" id="{226C6566-A96D-4E30-B19E-E8B572A972A6}"/>
                </a:ext>
              </a:extLst>
            </p:cNvPr>
            <p:cNvSpPr/>
            <p:nvPr/>
          </p:nvSpPr>
          <p:spPr>
            <a:xfrm>
              <a:off x="93845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3" name="Vrije vorm: vorm 252">
              <a:extLst>
                <a:ext uri="{FF2B5EF4-FFF2-40B4-BE49-F238E27FC236}">
                  <a16:creationId xmlns:a16="http://schemas.microsoft.com/office/drawing/2014/main" id="{E245DFD3-9BBD-4F1A-B544-12271DE877B2}"/>
                </a:ext>
              </a:extLst>
            </p:cNvPr>
            <p:cNvSpPr/>
            <p:nvPr/>
          </p:nvSpPr>
          <p:spPr>
            <a:xfrm>
              <a:off x="93845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4" name="Vrije vorm: vorm 253">
              <a:extLst>
                <a:ext uri="{FF2B5EF4-FFF2-40B4-BE49-F238E27FC236}">
                  <a16:creationId xmlns:a16="http://schemas.microsoft.com/office/drawing/2014/main" id="{D95161EA-24AD-48DD-9372-44675E835550}"/>
                </a:ext>
              </a:extLst>
            </p:cNvPr>
            <p:cNvSpPr/>
            <p:nvPr/>
          </p:nvSpPr>
          <p:spPr>
            <a:xfrm>
              <a:off x="107751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5" name="Vrije vorm: vorm 254">
              <a:extLst>
                <a:ext uri="{FF2B5EF4-FFF2-40B4-BE49-F238E27FC236}">
                  <a16:creationId xmlns:a16="http://schemas.microsoft.com/office/drawing/2014/main" id="{CBD13926-04E9-4D88-ADCA-9BF422736EDC}"/>
                </a:ext>
              </a:extLst>
            </p:cNvPr>
            <p:cNvSpPr/>
            <p:nvPr/>
          </p:nvSpPr>
          <p:spPr>
            <a:xfrm>
              <a:off x="107751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6" name="Vrije vorm: vorm 255">
              <a:extLst>
                <a:ext uri="{FF2B5EF4-FFF2-40B4-BE49-F238E27FC236}">
                  <a16:creationId xmlns:a16="http://schemas.microsoft.com/office/drawing/2014/main" id="{ACB3FA1F-1790-496B-8A86-FD44BEA13282}"/>
                </a:ext>
              </a:extLst>
            </p:cNvPr>
            <p:cNvSpPr/>
            <p:nvPr/>
          </p:nvSpPr>
          <p:spPr>
            <a:xfrm>
              <a:off x="107751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7" name="Vrije vorm: vorm 256">
              <a:extLst>
                <a:ext uri="{FF2B5EF4-FFF2-40B4-BE49-F238E27FC236}">
                  <a16:creationId xmlns:a16="http://schemas.microsoft.com/office/drawing/2014/main" id="{CD8765C5-2D15-4B70-816C-2DF9D4A26093}"/>
                </a:ext>
              </a:extLst>
            </p:cNvPr>
            <p:cNvSpPr/>
            <p:nvPr/>
          </p:nvSpPr>
          <p:spPr>
            <a:xfrm>
              <a:off x="107751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8" name="Vrije vorm: vorm 257">
              <a:extLst>
                <a:ext uri="{FF2B5EF4-FFF2-40B4-BE49-F238E27FC236}">
                  <a16:creationId xmlns:a16="http://schemas.microsoft.com/office/drawing/2014/main" id="{7CFA7C81-72EF-442D-92CC-CDDFFE8648DA}"/>
                </a:ext>
              </a:extLst>
            </p:cNvPr>
            <p:cNvSpPr/>
            <p:nvPr/>
          </p:nvSpPr>
          <p:spPr>
            <a:xfrm>
              <a:off x="107751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59" name="Vrije vorm: vorm 258">
              <a:extLst>
                <a:ext uri="{FF2B5EF4-FFF2-40B4-BE49-F238E27FC236}">
                  <a16:creationId xmlns:a16="http://schemas.microsoft.com/office/drawing/2014/main" id="{33985638-E02B-47C8-A837-C5F8BDDBDCBD}"/>
                </a:ext>
              </a:extLst>
            </p:cNvPr>
            <p:cNvSpPr/>
            <p:nvPr/>
          </p:nvSpPr>
          <p:spPr>
            <a:xfrm>
              <a:off x="107751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0" name="Vrije vorm: vorm 259">
              <a:extLst>
                <a:ext uri="{FF2B5EF4-FFF2-40B4-BE49-F238E27FC236}">
                  <a16:creationId xmlns:a16="http://schemas.microsoft.com/office/drawing/2014/main" id="{748E75A6-EBE4-4D24-B51D-D8F61A8BC03F}"/>
                </a:ext>
              </a:extLst>
            </p:cNvPr>
            <p:cNvSpPr/>
            <p:nvPr/>
          </p:nvSpPr>
          <p:spPr>
            <a:xfrm>
              <a:off x="107751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1" name="Vrije vorm: vorm 260">
              <a:extLst>
                <a:ext uri="{FF2B5EF4-FFF2-40B4-BE49-F238E27FC236}">
                  <a16:creationId xmlns:a16="http://schemas.microsoft.com/office/drawing/2014/main" id="{6B00294F-4A25-4D23-94E1-6F0E33598E5A}"/>
                </a:ext>
              </a:extLst>
            </p:cNvPr>
            <p:cNvSpPr/>
            <p:nvPr/>
          </p:nvSpPr>
          <p:spPr>
            <a:xfrm>
              <a:off x="107751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2" name="Vrije vorm: vorm 261">
              <a:extLst>
                <a:ext uri="{FF2B5EF4-FFF2-40B4-BE49-F238E27FC236}">
                  <a16:creationId xmlns:a16="http://schemas.microsoft.com/office/drawing/2014/main" id="{94ED50B9-8C05-4F65-97B1-35B065E70EAB}"/>
                </a:ext>
              </a:extLst>
            </p:cNvPr>
            <p:cNvSpPr/>
            <p:nvPr/>
          </p:nvSpPr>
          <p:spPr>
            <a:xfrm>
              <a:off x="107751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3" name="Vrije vorm: vorm 262">
              <a:extLst>
                <a:ext uri="{FF2B5EF4-FFF2-40B4-BE49-F238E27FC236}">
                  <a16:creationId xmlns:a16="http://schemas.microsoft.com/office/drawing/2014/main" id="{EF0CC7DB-9979-4E90-8835-AA3B0EFDCBDD}"/>
                </a:ext>
              </a:extLst>
            </p:cNvPr>
            <p:cNvSpPr/>
            <p:nvPr/>
          </p:nvSpPr>
          <p:spPr>
            <a:xfrm>
              <a:off x="107751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4" name="Vrije vorm: vorm 263">
              <a:extLst>
                <a:ext uri="{FF2B5EF4-FFF2-40B4-BE49-F238E27FC236}">
                  <a16:creationId xmlns:a16="http://schemas.microsoft.com/office/drawing/2014/main" id="{6015355D-33D2-4E1D-8918-20E789D59A68}"/>
                </a:ext>
              </a:extLst>
            </p:cNvPr>
            <p:cNvSpPr/>
            <p:nvPr/>
          </p:nvSpPr>
          <p:spPr>
            <a:xfrm>
              <a:off x="107751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5" name="Vrije vorm: vorm 264">
              <a:extLst>
                <a:ext uri="{FF2B5EF4-FFF2-40B4-BE49-F238E27FC236}">
                  <a16:creationId xmlns:a16="http://schemas.microsoft.com/office/drawing/2014/main" id="{F01E6A87-05F9-438A-9FAA-A803531B4491}"/>
                </a:ext>
              </a:extLst>
            </p:cNvPr>
            <p:cNvSpPr/>
            <p:nvPr/>
          </p:nvSpPr>
          <p:spPr>
            <a:xfrm>
              <a:off x="107751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6" name="Vrije vorm: vorm 265">
              <a:extLst>
                <a:ext uri="{FF2B5EF4-FFF2-40B4-BE49-F238E27FC236}">
                  <a16:creationId xmlns:a16="http://schemas.microsoft.com/office/drawing/2014/main" id="{22AB7446-72D9-4C7B-85F8-1DC005F3C428}"/>
                </a:ext>
              </a:extLst>
            </p:cNvPr>
            <p:cNvSpPr/>
            <p:nvPr/>
          </p:nvSpPr>
          <p:spPr>
            <a:xfrm>
              <a:off x="121658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7" name="Vrije vorm: vorm 266">
              <a:extLst>
                <a:ext uri="{FF2B5EF4-FFF2-40B4-BE49-F238E27FC236}">
                  <a16:creationId xmlns:a16="http://schemas.microsoft.com/office/drawing/2014/main" id="{E9F73508-DB02-48FC-AB7A-3F0588C03F3A}"/>
                </a:ext>
              </a:extLst>
            </p:cNvPr>
            <p:cNvSpPr/>
            <p:nvPr/>
          </p:nvSpPr>
          <p:spPr>
            <a:xfrm>
              <a:off x="121658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8" name="Vrije vorm: vorm 267">
              <a:extLst>
                <a:ext uri="{FF2B5EF4-FFF2-40B4-BE49-F238E27FC236}">
                  <a16:creationId xmlns:a16="http://schemas.microsoft.com/office/drawing/2014/main" id="{7B0E439F-9C0F-439A-A3DF-549D2934FD37}"/>
                </a:ext>
              </a:extLst>
            </p:cNvPr>
            <p:cNvSpPr/>
            <p:nvPr/>
          </p:nvSpPr>
          <p:spPr>
            <a:xfrm>
              <a:off x="121658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69" name="Vrije vorm: vorm 268">
              <a:extLst>
                <a:ext uri="{FF2B5EF4-FFF2-40B4-BE49-F238E27FC236}">
                  <a16:creationId xmlns:a16="http://schemas.microsoft.com/office/drawing/2014/main" id="{080BDC9C-CAAF-419E-A180-50937D37C30B}"/>
                </a:ext>
              </a:extLst>
            </p:cNvPr>
            <p:cNvSpPr/>
            <p:nvPr/>
          </p:nvSpPr>
          <p:spPr>
            <a:xfrm>
              <a:off x="121658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0" name="Vrije vorm: vorm 269">
              <a:extLst>
                <a:ext uri="{FF2B5EF4-FFF2-40B4-BE49-F238E27FC236}">
                  <a16:creationId xmlns:a16="http://schemas.microsoft.com/office/drawing/2014/main" id="{614D0A52-7F45-45F6-91A1-2D61A3506347}"/>
                </a:ext>
              </a:extLst>
            </p:cNvPr>
            <p:cNvSpPr/>
            <p:nvPr/>
          </p:nvSpPr>
          <p:spPr>
            <a:xfrm>
              <a:off x="121658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1" name="Vrije vorm: vorm 270">
              <a:extLst>
                <a:ext uri="{FF2B5EF4-FFF2-40B4-BE49-F238E27FC236}">
                  <a16:creationId xmlns:a16="http://schemas.microsoft.com/office/drawing/2014/main" id="{D22BC105-797F-425A-9CAF-2622037CD94E}"/>
                </a:ext>
              </a:extLst>
            </p:cNvPr>
            <p:cNvSpPr/>
            <p:nvPr/>
          </p:nvSpPr>
          <p:spPr>
            <a:xfrm>
              <a:off x="121658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2" name="Vrije vorm: vorm 271">
              <a:extLst>
                <a:ext uri="{FF2B5EF4-FFF2-40B4-BE49-F238E27FC236}">
                  <a16:creationId xmlns:a16="http://schemas.microsoft.com/office/drawing/2014/main" id="{1804B6FC-AD3C-433B-ABFC-122C7F1A50B1}"/>
                </a:ext>
              </a:extLst>
            </p:cNvPr>
            <p:cNvSpPr/>
            <p:nvPr/>
          </p:nvSpPr>
          <p:spPr>
            <a:xfrm>
              <a:off x="121658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3" name="Vrije vorm: vorm 272">
              <a:extLst>
                <a:ext uri="{FF2B5EF4-FFF2-40B4-BE49-F238E27FC236}">
                  <a16:creationId xmlns:a16="http://schemas.microsoft.com/office/drawing/2014/main" id="{87910B5A-D3F0-400D-8C8F-B197C2E0315B}"/>
                </a:ext>
              </a:extLst>
            </p:cNvPr>
            <p:cNvSpPr/>
            <p:nvPr/>
          </p:nvSpPr>
          <p:spPr>
            <a:xfrm>
              <a:off x="121658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4" name="Vrije vorm: vorm 273">
              <a:extLst>
                <a:ext uri="{FF2B5EF4-FFF2-40B4-BE49-F238E27FC236}">
                  <a16:creationId xmlns:a16="http://schemas.microsoft.com/office/drawing/2014/main" id="{11C2B0BB-92CF-4850-AC2A-DAD9F53565B0}"/>
                </a:ext>
              </a:extLst>
            </p:cNvPr>
            <p:cNvSpPr/>
            <p:nvPr/>
          </p:nvSpPr>
          <p:spPr>
            <a:xfrm>
              <a:off x="121658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5" name="Vrije vorm: vorm 274">
              <a:extLst>
                <a:ext uri="{FF2B5EF4-FFF2-40B4-BE49-F238E27FC236}">
                  <a16:creationId xmlns:a16="http://schemas.microsoft.com/office/drawing/2014/main" id="{D95FEFB3-6BBF-4F88-AEC1-2C039BF40197}"/>
                </a:ext>
              </a:extLst>
            </p:cNvPr>
            <p:cNvSpPr/>
            <p:nvPr/>
          </p:nvSpPr>
          <p:spPr>
            <a:xfrm>
              <a:off x="121658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6" name="Vrije vorm: vorm 275">
              <a:extLst>
                <a:ext uri="{FF2B5EF4-FFF2-40B4-BE49-F238E27FC236}">
                  <a16:creationId xmlns:a16="http://schemas.microsoft.com/office/drawing/2014/main" id="{8B5243DF-2F27-4383-B5B1-AC6B3AEE3D8D}"/>
                </a:ext>
              </a:extLst>
            </p:cNvPr>
            <p:cNvSpPr/>
            <p:nvPr/>
          </p:nvSpPr>
          <p:spPr>
            <a:xfrm>
              <a:off x="121658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7" name="Vrije vorm: vorm 276">
              <a:extLst>
                <a:ext uri="{FF2B5EF4-FFF2-40B4-BE49-F238E27FC236}">
                  <a16:creationId xmlns:a16="http://schemas.microsoft.com/office/drawing/2014/main" id="{548C792A-C349-49EA-A56D-5FD40D9BDA4B}"/>
                </a:ext>
              </a:extLst>
            </p:cNvPr>
            <p:cNvSpPr/>
            <p:nvPr/>
          </p:nvSpPr>
          <p:spPr>
            <a:xfrm>
              <a:off x="121658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8" name="Vrije vorm: vorm 277">
              <a:extLst>
                <a:ext uri="{FF2B5EF4-FFF2-40B4-BE49-F238E27FC236}">
                  <a16:creationId xmlns:a16="http://schemas.microsoft.com/office/drawing/2014/main" id="{A879EFCB-22CB-4E1F-ADFB-B60FAB9EE839}"/>
                </a:ext>
              </a:extLst>
            </p:cNvPr>
            <p:cNvSpPr/>
            <p:nvPr/>
          </p:nvSpPr>
          <p:spPr>
            <a:xfrm>
              <a:off x="135564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79" name="Vrije vorm: vorm 278">
              <a:extLst>
                <a:ext uri="{FF2B5EF4-FFF2-40B4-BE49-F238E27FC236}">
                  <a16:creationId xmlns:a16="http://schemas.microsoft.com/office/drawing/2014/main" id="{DEEEEDD9-0D85-47C2-BCCC-3C4EE2B0E771}"/>
                </a:ext>
              </a:extLst>
            </p:cNvPr>
            <p:cNvSpPr/>
            <p:nvPr/>
          </p:nvSpPr>
          <p:spPr>
            <a:xfrm>
              <a:off x="135564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0" name="Vrije vorm: vorm 279">
              <a:extLst>
                <a:ext uri="{FF2B5EF4-FFF2-40B4-BE49-F238E27FC236}">
                  <a16:creationId xmlns:a16="http://schemas.microsoft.com/office/drawing/2014/main" id="{84DB55BE-4CCF-4D52-9478-755AA7EC98C1}"/>
                </a:ext>
              </a:extLst>
            </p:cNvPr>
            <p:cNvSpPr/>
            <p:nvPr/>
          </p:nvSpPr>
          <p:spPr>
            <a:xfrm>
              <a:off x="135564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1" name="Vrije vorm: vorm 280">
              <a:extLst>
                <a:ext uri="{FF2B5EF4-FFF2-40B4-BE49-F238E27FC236}">
                  <a16:creationId xmlns:a16="http://schemas.microsoft.com/office/drawing/2014/main" id="{AF2D2390-9B86-4896-9EA7-9612FB85711E}"/>
                </a:ext>
              </a:extLst>
            </p:cNvPr>
            <p:cNvSpPr/>
            <p:nvPr/>
          </p:nvSpPr>
          <p:spPr>
            <a:xfrm>
              <a:off x="135564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2" name="Vrije vorm: vorm 281">
              <a:extLst>
                <a:ext uri="{FF2B5EF4-FFF2-40B4-BE49-F238E27FC236}">
                  <a16:creationId xmlns:a16="http://schemas.microsoft.com/office/drawing/2014/main" id="{4C0E7423-BF43-4725-980A-34FA014FA767}"/>
                </a:ext>
              </a:extLst>
            </p:cNvPr>
            <p:cNvSpPr/>
            <p:nvPr/>
          </p:nvSpPr>
          <p:spPr>
            <a:xfrm>
              <a:off x="135564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3" name="Vrije vorm: vorm 282">
              <a:extLst>
                <a:ext uri="{FF2B5EF4-FFF2-40B4-BE49-F238E27FC236}">
                  <a16:creationId xmlns:a16="http://schemas.microsoft.com/office/drawing/2014/main" id="{71966838-9EB8-47F9-AB63-3DAC5496CFFD}"/>
                </a:ext>
              </a:extLst>
            </p:cNvPr>
            <p:cNvSpPr/>
            <p:nvPr/>
          </p:nvSpPr>
          <p:spPr>
            <a:xfrm>
              <a:off x="135564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4" name="Vrije vorm: vorm 283">
              <a:extLst>
                <a:ext uri="{FF2B5EF4-FFF2-40B4-BE49-F238E27FC236}">
                  <a16:creationId xmlns:a16="http://schemas.microsoft.com/office/drawing/2014/main" id="{6AB90869-2B00-4821-B200-44A5D5F5C40E}"/>
                </a:ext>
              </a:extLst>
            </p:cNvPr>
            <p:cNvSpPr/>
            <p:nvPr/>
          </p:nvSpPr>
          <p:spPr>
            <a:xfrm>
              <a:off x="135564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5" name="Vrije vorm: vorm 284">
              <a:extLst>
                <a:ext uri="{FF2B5EF4-FFF2-40B4-BE49-F238E27FC236}">
                  <a16:creationId xmlns:a16="http://schemas.microsoft.com/office/drawing/2014/main" id="{30B4F58A-33DA-46AC-B0C1-520F115FE70D}"/>
                </a:ext>
              </a:extLst>
            </p:cNvPr>
            <p:cNvSpPr/>
            <p:nvPr/>
          </p:nvSpPr>
          <p:spPr>
            <a:xfrm>
              <a:off x="135564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6" name="Vrije vorm: vorm 285">
              <a:extLst>
                <a:ext uri="{FF2B5EF4-FFF2-40B4-BE49-F238E27FC236}">
                  <a16:creationId xmlns:a16="http://schemas.microsoft.com/office/drawing/2014/main" id="{88A4FB4B-8224-44D2-A337-154B8A71A1E5}"/>
                </a:ext>
              </a:extLst>
            </p:cNvPr>
            <p:cNvSpPr/>
            <p:nvPr/>
          </p:nvSpPr>
          <p:spPr>
            <a:xfrm>
              <a:off x="135564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7" name="Vrije vorm: vorm 286">
              <a:extLst>
                <a:ext uri="{FF2B5EF4-FFF2-40B4-BE49-F238E27FC236}">
                  <a16:creationId xmlns:a16="http://schemas.microsoft.com/office/drawing/2014/main" id="{04172D06-37CB-4AD6-B377-F54981178485}"/>
                </a:ext>
              </a:extLst>
            </p:cNvPr>
            <p:cNvSpPr/>
            <p:nvPr/>
          </p:nvSpPr>
          <p:spPr>
            <a:xfrm>
              <a:off x="135564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8" name="Vrije vorm: vorm 287">
              <a:extLst>
                <a:ext uri="{FF2B5EF4-FFF2-40B4-BE49-F238E27FC236}">
                  <a16:creationId xmlns:a16="http://schemas.microsoft.com/office/drawing/2014/main" id="{CD898590-9A56-48D1-83CE-790914020D3F}"/>
                </a:ext>
              </a:extLst>
            </p:cNvPr>
            <p:cNvSpPr/>
            <p:nvPr/>
          </p:nvSpPr>
          <p:spPr>
            <a:xfrm>
              <a:off x="135564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89" name="Vrije vorm: vorm 288">
              <a:extLst>
                <a:ext uri="{FF2B5EF4-FFF2-40B4-BE49-F238E27FC236}">
                  <a16:creationId xmlns:a16="http://schemas.microsoft.com/office/drawing/2014/main" id="{83B32B6C-144A-4AF2-9C19-F2110782CDC5}"/>
                </a:ext>
              </a:extLst>
            </p:cNvPr>
            <p:cNvSpPr/>
            <p:nvPr/>
          </p:nvSpPr>
          <p:spPr>
            <a:xfrm>
              <a:off x="135564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0" name="Vrije vorm: vorm 289">
              <a:extLst>
                <a:ext uri="{FF2B5EF4-FFF2-40B4-BE49-F238E27FC236}">
                  <a16:creationId xmlns:a16="http://schemas.microsoft.com/office/drawing/2014/main" id="{0949DD4B-4317-4669-BE85-9057F5C61DAC}"/>
                </a:ext>
              </a:extLst>
            </p:cNvPr>
            <p:cNvSpPr/>
            <p:nvPr/>
          </p:nvSpPr>
          <p:spPr>
            <a:xfrm>
              <a:off x="1494710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1" name="Vrije vorm: vorm 290">
              <a:extLst>
                <a:ext uri="{FF2B5EF4-FFF2-40B4-BE49-F238E27FC236}">
                  <a16:creationId xmlns:a16="http://schemas.microsoft.com/office/drawing/2014/main" id="{91C36D88-0E9E-4B86-B70B-112F890140AE}"/>
                </a:ext>
              </a:extLst>
            </p:cNvPr>
            <p:cNvSpPr/>
            <p:nvPr/>
          </p:nvSpPr>
          <p:spPr>
            <a:xfrm>
              <a:off x="1494710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2" name="Vrije vorm: vorm 291">
              <a:extLst>
                <a:ext uri="{FF2B5EF4-FFF2-40B4-BE49-F238E27FC236}">
                  <a16:creationId xmlns:a16="http://schemas.microsoft.com/office/drawing/2014/main" id="{493A8652-94EC-44F5-8832-0E5B52078664}"/>
                </a:ext>
              </a:extLst>
            </p:cNvPr>
            <p:cNvSpPr/>
            <p:nvPr/>
          </p:nvSpPr>
          <p:spPr>
            <a:xfrm>
              <a:off x="1494710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3" name="Vrije vorm: vorm 292">
              <a:extLst>
                <a:ext uri="{FF2B5EF4-FFF2-40B4-BE49-F238E27FC236}">
                  <a16:creationId xmlns:a16="http://schemas.microsoft.com/office/drawing/2014/main" id="{0775AFEE-9B42-4F99-94B5-5967161B6914}"/>
                </a:ext>
              </a:extLst>
            </p:cNvPr>
            <p:cNvSpPr/>
            <p:nvPr/>
          </p:nvSpPr>
          <p:spPr>
            <a:xfrm>
              <a:off x="1494710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4" name="Vrije vorm: vorm 293">
              <a:extLst>
                <a:ext uri="{FF2B5EF4-FFF2-40B4-BE49-F238E27FC236}">
                  <a16:creationId xmlns:a16="http://schemas.microsoft.com/office/drawing/2014/main" id="{74130020-E86E-44F2-942D-581737FC0148}"/>
                </a:ext>
              </a:extLst>
            </p:cNvPr>
            <p:cNvSpPr/>
            <p:nvPr/>
          </p:nvSpPr>
          <p:spPr>
            <a:xfrm>
              <a:off x="1494710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5" name="Vrije vorm: vorm 294">
              <a:extLst>
                <a:ext uri="{FF2B5EF4-FFF2-40B4-BE49-F238E27FC236}">
                  <a16:creationId xmlns:a16="http://schemas.microsoft.com/office/drawing/2014/main" id="{7CE82AFB-AE7D-49D8-B23D-F0816063C2FF}"/>
                </a:ext>
              </a:extLst>
            </p:cNvPr>
            <p:cNvSpPr/>
            <p:nvPr/>
          </p:nvSpPr>
          <p:spPr>
            <a:xfrm>
              <a:off x="1494710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6" name="Vrije vorm: vorm 295">
              <a:extLst>
                <a:ext uri="{FF2B5EF4-FFF2-40B4-BE49-F238E27FC236}">
                  <a16:creationId xmlns:a16="http://schemas.microsoft.com/office/drawing/2014/main" id="{D0DF6A50-1F7E-409C-B554-2D46D99BE9FF}"/>
                </a:ext>
              </a:extLst>
            </p:cNvPr>
            <p:cNvSpPr/>
            <p:nvPr/>
          </p:nvSpPr>
          <p:spPr>
            <a:xfrm>
              <a:off x="1494710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7" name="Vrije vorm: vorm 296">
              <a:extLst>
                <a:ext uri="{FF2B5EF4-FFF2-40B4-BE49-F238E27FC236}">
                  <a16:creationId xmlns:a16="http://schemas.microsoft.com/office/drawing/2014/main" id="{27CC0782-9D09-4503-B890-52ADCF1FF117}"/>
                </a:ext>
              </a:extLst>
            </p:cNvPr>
            <p:cNvSpPr/>
            <p:nvPr/>
          </p:nvSpPr>
          <p:spPr>
            <a:xfrm>
              <a:off x="1494710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8" name="Vrije vorm: vorm 297">
              <a:extLst>
                <a:ext uri="{FF2B5EF4-FFF2-40B4-BE49-F238E27FC236}">
                  <a16:creationId xmlns:a16="http://schemas.microsoft.com/office/drawing/2014/main" id="{38057788-17E8-4311-B8BA-7B3427BE1535}"/>
                </a:ext>
              </a:extLst>
            </p:cNvPr>
            <p:cNvSpPr/>
            <p:nvPr/>
          </p:nvSpPr>
          <p:spPr>
            <a:xfrm>
              <a:off x="1494710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299" name="Vrije vorm: vorm 298">
              <a:extLst>
                <a:ext uri="{FF2B5EF4-FFF2-40B4-BE49-F238E27FC236}">
                  <a16:creationId xmlns:a16="http://schemas.microsoft.com/office/drawing/2014/main" id="{2F09411C-C36C-4181-9924-5337E3B5AADA}"/>
                </a:ext>
              </a:extLst>
            </p:cNvPr>
            <p:cNvSpPr/>
            <p:nvPr/>
          </p:nvSpPr>
          <p:spPr>
            <a:xfrm>
              <a:off x="1494710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0" name="Vrije vorm: vorm 299">
              <a:extLst>
                <a:ext uri="{FF2B5EF4-FFF2-40B4-BE49-F238E27FC236}">
                  <a16:creationId xmlns:a16="http://schemas.microsoft.com/office/drawing/2014/main" id="{FF54E9C0-3B3E-40B8-AA75-C9F0CBE9017C}"/>
                </a:ext>
              </a:extLst>
            </p:cNvPr>
            <p:cNvSpPr/>
            <p:nvPr/>
          </p:nvSpPr>
          <p:spPr>
            <a:xfrm>
              <a:off x="1494710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1" name="Vrije vorm: vorm 300">
              <a:extLst>
                <a:ext uri="{FF2B5EF4-FFF2-40B4-BE49-F238E27FC236}">
                  <a16:creationId xmlns:a16="http://schemas.microsoft.com/office/drawing/2014/main" id="{4F1990F5-C890-43BE-8EAA-2B4919084C48}"/>
                </a:ext>
              </a:extLst>
            </p:cNvPr>
            <p:cNvSpPr/>
            <p:nvPr/>
          </p:nvSpPr>
          <p:spPr>
            <a:xfrm>
              <a:off x="1494710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2" name="Vrije vorm: vorm 301">
              <a:extLst>
                <a:ext uri="{FF2B5EF4-FFF2-40B4-BE49-F238E27FC236}">
                  <a16:creationId xmlns:a16="http://schemas.microsoft.com/office/drawing/2014/main" id="{B0BB263B-B6E9-4194-BC3B-8E01BA8010ED}"/>
                </a:ext>
              </a:extLst>
            </p:cNvPr>
            <p:cNvSpPr/>
            <p:nvPr/>
          </p:nvSpPr>
          <p:spPr>
            <a:xfrm>
              <a:off x="16337756" y="9453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3" name="Vrije vorm: vorm 302">
              <a:extLst>
                <a:ext uri="{FF2B5EF4-FFF2-40B4-BE49-F238E27FC236}">
                  <a16:creationId xmlns:a16="http://schemas.microsoft.com/office/drawing/2014/main" id="{6EB579CC-67F4-4BF2-B7CA-8CF45EFEF164}"/>
                </a:ext>
              </a:extLst>
            </p:cNvPr>
            <p:cNvSpPr/>
            <p:nvPr/>
          </p:nvSpPr>
          <p:spPr>
            <a:xfrm>
              <a:off x="16337756" y="16406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4" name="Vrije vorm: vorm 303">
              <a:extLst>
                <a:ext uri="{FF2B5EF4-FFF2-40B4-BE49-F238E27FC236}">
                  <a16:creationId xmlns:a16="http://schemas.microsoft.com/office/drawing/2014/main" id="{768C3711-5C73-4CAD-A09B-8AD8D504CF6A}"/>
                </a:ext>
              </a:extLst>
            </p:cNvPr>
            <p:cNvSpPr/>
            <p:nvPr/>
          </p:nvSpPr>
          <p:spPr>
            <a:xfrm>
              <a:off x="16337756" y="23360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5" name="Vrije vorm: vorm 304">
              <a:extLst>
                <a:ext uri="{FF2B5EF4-FFF2-40B4-BE49-F238E27FC236}">
                  <a16:creationId xmlns:a16="http://schemas.microsoft.com/office/drawing/2014/main" id="{67BC1828-8DA8-46DC-A197-48196280F354}"/>
                </a:ext>
              </a:extLst>
            </p:cNvPr>
            <p:cNvSpPr/>
            <p:nvPr/>
          </p:nvSpPr>
          <p:spPr>
            <a:xfrm>
              <a:off x="16337756" y="30313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6" name="Vrije vorm: vorm 305">
              <a:extLst>
                <a:ext uri="{FF2B5EF4-FFF2-40B4-BE49-F238E27FC236}">
                  <a16:creationId xmlns:a16="http://schemas.microsoft.com/office/drawing/2014/main" id="{CFAD1716-2C85-40CD-8FD3-69A735B88467}"/>
                </a:ext>
              </a:extLst>
            </p:cNvPr>
            <p:cNvSpPr/>
            <p:nvPr/>
          </p:nvSpPr>
          <p:spPr>
            <a:xfrm>
              <a:off x="16337756" y="37266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7" name="Vrije vorm: vorm 306">
              <a:extLst>
                <a:ext uri="{FF2B5EF4-FFF2-40B4-BE49-F238E27FC236}">
                  <a16:creationId xmlns:a16="http://schemas.microsoft.com/office/drawing/2014/main" id="{E65EAAB6-E979-4D23-8011-C11F6740C397}"/>
                </a:ext>
              </a:extLst>
            </p:cNvPr>
            <p:cNvSpPr/>
            <p:nvPr/>
          </p:nvSpPr>
          <p:spPr>
            <a:xfrm>
              <a:off x="16337756" y="44219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8" name="Vrije vorm: vorm 307">
              <a:extLst>
                <a:ext uri="{FF2B5EF4-FFF2-40B4-BE49-F238E27FC236}">
                  <a16:creationId xmlns:a16="http://schemas.microsoft.com/office/drawing/2014/main" id="{DBAE8A15-9EE2-45A3-B633-3E8C2310F4C2}"/>
                </a:ext>
              </a:extLst>
            </p:cNvPr>
            <p:cNvSpPr/>
            <p:nvPr/>
          </p:nvSpPr>
          <p:spPr>
            <a:xfrm>
              <a:off x="16337756" y="51173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09" name="Vrije vorm: vorm 308">
              <a:extLst>
                <a:ext uri="{FF2B5EF4-FFF2-40B4-BE49-F238E27FC236}">
                  <a16:creationId xmlns:a16="http://schemas.microsoft.com/office/drawing/2014/main" id="{D753326B-8874-4E7C-AA7E-A545A47E3574}"/>
                </a:ext>
              </a:extLst>
            </p:cNvPr>
            <p:cNvSpPr/>
            <p:nvPr/>
          </p:nvSpPr>
          <p:spPr>
            <a:xfrm>
              <a:off x="16337756" y="58126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0" name="Vrije vorm: vorm 309">
              <a:extLst>
                <a:ext uri="{FF2B5EF4-FFF2-40B4-BE49-F238E27FC236}">
                  <a16:creationId xmlns:a16="http://schemas.microsoft.com/office/drawing/2014/main" id="{5DDD3B5E-6A57-497A-B6F4-B63BF165269B}"/>
                </a:ext>
              </a:extLst>
            </p:cNvPr>
            <p:cNvSpPr/>
            <p:nvPr/>
          </p:nvSpPr>
          <p:spPr>
            <a:xfrm>
              <a:off x="16337756" y="650795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1" name="Vrije vorm: vorm 310">
              <a:extLst>
                <a:ext uri="{FF2B5EF4-FFF2-40B4-BE49-F238E27FC236}">
                  <a16:creationId xmlns:a16="http://schemas.microsoft.com/office/drawing/2014/main" id="{3D08178D-F7D5-4D3A-9450-60366D69715B}"/>
                </a:ext>
              </a:extLst>
            </p:cNvPr>
            <p:cNvSpPr/>
            <p:nvPr/>
          </p:nvSpPr>
          <p:spPr>
            <a:xfrm>
              <a:off x="16337756" y="720328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2" name="Vrije vorm: vorm 311">
              <a:extLst>
                <a:ext uri="{FF2B5EF4-FFF2-40B4-BE49-F238E27FC236}">
                  <a16:creationId xmlns:a16="http://schemas.microsoft.com/office/drawing/2014/main" id="{EBF44C3E-9D51-4C63-B82B-3F96ADEDB96B}"/>
                </a:ext>
              </a:extLst>
            </p:cNvPr>
            <p:cNvSpPr/>
            <p:nvPr/>
          </p:nvSpPr>
          <p:spPr>
            <a:xfrm>
              <a:off x="16337756" y="7898606"/>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3" name="Vrije vorm: vorm 312">
              <a:extLst>
                <a:ext uri="{FF2B5EF4-FFF2-40B4-BE49-F238E27FC236}">
                  <a16:creationId xmlns:a16="http://schemas.microsoft.com/office/drawing/2014/main" id="{6BFC47CB-5B02-4DAB-A17E-F94EA310D04E}"/>
                </a:ext>
              </a:extLst>
            </p:cNvPr>
            <p:cNvSpPr/>
            <p:nvPr/>
          </p:nvSpPr>
          <p:spPr>
            <a:xfrm>
              <a:off x="16337756" y="8593931"/>
              <a:ext cx="1276350" cy="561975"/>
            </a:xfrm>
            <a:custGeom>
              <a:avLst/>
              <a:gdLst>
                <a:gd name="connsiteX0" fmla="*/ 7144 w 1276350"/>
                <a:gd name="connsiteY0" fmla="*/ 7144 h 561975"/>
                <a:gd name="connsiteX1" fmla="*/ 1273969 w 1276350"/>
                <a:gd name="connsiteY1" fmla="*/ 7144 h 561975"/>
                <a:gd name="connsiteX2" fmla="*/ 1273969 w 1276350"/>
                <a:gd name="connsiteY2" fmla="*/ 559594 h 561975"/>
                <a:gd name="connsiteX3" fmla="*/ 7144 w 12763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276350" h="561975">
                  <a:moveTo>
                    <a:pt x="7144" y="7144"/>
                  </a:moveTo>
                  <a:lnTo>
                    <a:pt x="1273969" y="7144"/>
                  </a:lnTo>
                  <a:lnTo>
                    <a:pt x="1273969"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sp>
          <p:nvSpPr>
            <p:cNvPr id="314" name="Vrije vorm: vorm 313">
              <a:extLst>
                <a:ext uri="{FF2B5EF4-FFF2-40B4-BE49-F238E27FC236}">
                  <a16:creationId xmlns:a16="http://schemas.microsoft.com/office/drawing/2014/main" id="{F19208B1-17AB-43B4-B0AD-E5828CAFAFB9}"/>
                </a:ext>
              </a:extLst>
            </p:cNvPr>
            <p:cNvSpPr/>
            <p:nvPr/>
          </p:nvSpPr>
          <p:spPr>
            <a:xfrm>
              <a:off x="-7144" y="9289256"/>
              <a:ext cx="17621250" cy="561975"/>
            </a:xfrm>
            <a:custGeom>
              <a:avLst/>
              <a:gdLst>
                <a:gd name="connsiteX0" fmla="*/ 7144 w 17621250"/>
                <a:gd name="connsiteY0" fmla="*/ 7144 h 561975"/>
                <a:gd name="connsiteX1" fmla="*/ 17618868 w 17621250"/>
                <a:gd name="connsiteY1" fmla="*/ 7144 h 561975"/>
                <a:gd name="connsiteX2" fmla="*/ 17618868 w 17621250"/>
                <a:gd name="connsiteY2" fmla="*/ 559594 h 561975"/>
                <a:gd name="connsiteX3" fmla="*/ 7144 w 17621250"/>
                <a:gd name="connsiteY3" fmla="*/ 559594 h 561975"/>
              </a:gdLst>
              <a:ahLst/>
              <a:cxnLst>
                <a:cxn ang="0">
                  <a:pos x="connsiteX0" y="connsiteY0"/>
                </a:cxn>
                <a:cxn ang="0">
                  <a:pos x="connsiteX1" y="connsiteY1"/>
                </a:cxn>
                <a:cxn ang="0">
                  <a:pos x="connsiteX2" y="connsiteY2"/>
                </a:cxn>
                <a:cxn ang="0">
                  <a:pos x="connsiteX3" y="connsiteY3"/>
                </a:cxn>
              </a:cxnLst>
              <a:rect l="l" t="t" r="r" b="b"/>
              <a:pathLst>
                <a:path w="17621250" h="561975">
                  <a:moveTo>
                    <a:pt x="7144" y="7144"/>
                  </a:moveTo>
                  <a:lnTo>
                    <a:pt x="17618868" y="7144"/>
                  </a:lnTo>
                  <a:lnTo>
                    <a:pt x="17618868" y="559594"/>
                  </a:lnTo>
                  <a:lnTo>
                    <a:pt x="7144" y="559594"/>
                  </a:lnTo>
                  <a:close/>
                </a:path>
              </a:pathLst>
            </a:custGeom>
            <a:grpFill/>
            <a:ln w="9525" cap="flat">
              <a:solidFill>
                <a:schemeClr val="bg1">
                  <a:lumMod val="65000"/>
                </a:schemeClr>
              </a:solidFill>
              <a:prstDash val="solid"/>
              <a:miter/>
            </a:ln>
          </p:spPr>
          <p:txBody>
            <a:bodyPr rtlCol="0" anchor="ctr"/>
            <a:lstStyle/>
            <a:p>
              <a:endParaRPr lang="nl-BE">
                <a:highlight>
                  <a:srgbClr val="FFFF00"/>
                </a:highlight>
              </a:endParaRPr>
            </a:p>
          </p:txBody>
        </p:sp>
      </p:grpSp>
      <p:pic>
        <p:nvPicPr>
          <p:cNvPr id="315" name="Graphic 314">
            <a:extLst>
              <a:ext uri="{FF2B5EF4-FFF2-40B4-BE49-F238E27FC236}">
                <a16:creationId xmlns:a16="http://schemas.microsoft.com/office/drawing/2014/main" id="{F02C931F-5CA2-4951-9406-1794839C7F32}"/>
              </a:ext>
            </a:extLst>
          </p:cNvPr>
          <p:cNvPicPr>
            <a:picLocks noChangeAspect="1"/>
          </p:cNvPicPr>
          <p:nvPr userDrawn="1"/>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15991268" y="9146698"/>
            <a:ext cx="1841920" cy="943902"/>
          </a:xfrm>
          <a:prstGeom prst="rect">
            <a:avLst/>
          </a:prstGeom>
        </p:spPr>
      </p:pic>
      <p:sp>
        <p:nvSpPr>
          <p:cNvPr id="155" name="Rechthoek 154">
            <a:extLst>
              <a:ext uri="{FF2B5EF4-FFF2-40B4-BE49-F238E27FC236}">
                <a16:creationId xmlns:a16="http://schemas.microsoft.com/office/drawing/2014/main" id="{3006AA6B-15EB-4DBD-8F12-1BA7B403185D}"/>
              </a:ext>
            </a:extLst>
          </p:cNvPr>
          <p:cNvSpPr/>
          <p:nvPr userDrawn="1"/>
        </p:nvSpPr>
        <p:spPr>
          <a:xfrm>
            <a:off x="13857675" y="9308422"/>
            <a:ext cx="1714500" cy="5476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a:t>Plaats</a:t>
            </a:r>
            <a:r>
              <a:rPr lang="en-US" sz="1100" dirty="0"/>
              <a:t> logo </a:t>
            </a:r>
            <a:r>
              <a:rPr lang="en-US" sz="1100" dirty="0" err="1"/>
              <a:t>hier</a:t>
            </a:r>
            <a:r>
              <a:rPr lang="en-US" sz="1100" dirty="0"/>
              <a:t> in het </a:t>
            </a:r>
            <a:r>
              <a:rPr lang="en-US" sz="1100" dirty="0" err="1"/>
              <a:t>diamodel</a:t>
            </a:r>
            <a:endParaRPr lang="nl-BE" sz="1100" dirty="0"/>
          </a:p>
        </p:txBody>
      </p:sp>
    </p:spTree>
    <p:extLst>
      <p:ext uri="{BB962C8B-B14F-4D97-AF65-F5344CB8AC3E}">
        <p14:creationId xmlns:p14="http://schemas.microsoft.com/office/powerpoint/2010/main" val="3064038114"/>
      </p:ext>
    </p:extLst>
  </p:cSld>
  <p:clrMap bg1="lt1" tx1="dk1" bg2="lt2" tx2="dk2" accent1="accent1" accent2="accent2" accent3="accent3" accent4="accent4" accent5="accent5" accent6="accent6" hlink="hlink" folHlink="folHlink"/>
  <p:sldLayoutIdLst>
    <p:sldLayoutId id="2147483737" r:id="rId1"/>
    <p:sldLayoutId id="2147483739" r:id="rId2"/>
    <p:sldLayoutId id="2147483738"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 id="2147483763" r:id="rId26"/>
  </p:sldLayoutIdLst>
  <p:hf hdr="0"/>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36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60">
          <p15:clr>
            <a:srgbClr val="5ACBF0"/>
          </p15:clr>
        </p15:guide>
        <p15:guide id="2" pos="11094">
          <p15:clr>
            <a:srgbClr val="5ACBF0"/>
          </p15:clr>
        </p15:guide>
        <p15:guide id="3" pos="5877">
          <p15:clr>
            <a:srgbClr val="5ACBF0"/>
          </p15:clr>
        </p15:guide>
        <p15:guide id="4" orient="horz" pos="1475">
          <p15:clr>
            <a:srgbClr val="5ACBF0"/>
          </p15:clr>
        </p15:guide>
        <p15:guide id="5" orient="horz" pos="5327">
          <p15:clr>
            <a:srgbClr val="5ACBF0"/>
          </p15:clr>
        </p15:guide>
        <p15:guide id="6" orient="horz" pos="5765">
          <p15:clr>
            <a:srgbClr val="5ACBF0"/>
          </p15:clr>
        </p15:guide>
        <p15:guide id="7" orient="horz" pos="1037">
          <p15:clr>
            <a:srgbClr val="5ACBF0"/>
          </p15:clr>
        </p15:guide>
        <p15:guide id="8" orient="horz" pos="3392">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07024-F226-46F2-B535-14E04C1EB6D6}"/>
              </a:ext>
            </a:extLst>
          </p:cNvPr>
          <p:cNvSpPr>
            <a:spLocks noGrp="1"/>
          </p:cNvSpPr>
          <p:nvPr>
            <p:ph type="ctrTitle"/>
          </p:nvPr>
        </p:nvSpPr>
        <p:spPr/>
        <p:txBody>
          <a:bodyPr/>
          <a:lstStyle/>
          <a:p>
            <a:r>
              <a:rPr lang="nl-BE" dirty="0"/>
              <a:t>Twister 2.0</a:t>
            </a:r>
            <a:endParaRPr lang="en-US" dirty="0"/>
          </a:p>
        </p:txBody>
      </p:sp>
      <p:sp>
        <p:nvSpPr>
          <p:cNvPr id="3" name="Subtitle 2">
            <a:extLst>
              <a:ext uri="{FF2B5EF4-FFF2-40B4-BE49-F238E27FC236}">
                <a16:creationId xmlns:a16="http://schemas.microsoft.com/office/drawing/2014/main" id="{A0E39A2A-1FE6-4ABB-9A47-DD33D7969463}"/>
              </a:ext>
            </a:extLst>
          </p:cNvPr>
          <p:cNvSpPr>
            <a:spLocks noGrp="1"/>
          </p:cNvSpPr>
          <p:nvPr>
            <p:ph type="subTitle" idx="1"/>
          </p:nvPr>
        </p:nvSpPr>
        <p:spPr/>
        <p:txBody>
          <a:bodyPr/>
          <a:lstStyle/>
          <a:p>
            <a:r>
              <a:rPr lang="nl-BE" dirty="0"/>
              <a:t>Team Project 2020-2021</a:t>
            </a:r>
          </a:p>
          <a:p>
            <a:endParaRPr lang="nl-BE" sz="2400" dirty="0"/>
          </a:p>
          <a:p>
            <a:r>
              <a:rPr lang="nl-BE" sz="2400" dirty="0"/>
              <a:t>Maxim </a:t>
            </a:r>
            <a:r>
              <a:rPr lang="nl-BE" sz="2400" dirty="0" err="1"/>
              <a:t>Weewauters</a:t>
            </a:r>
            <a:endParaRPr lang="nl-BE" sz="2400" dirty="0"/>
          </a:p>
          <a:p>
            <a:r>
              <a:rPr lang="nl-BE" sz="2400" dirty="0"/>
              <a:t>Herber </a:t>
            </a:r>
            <a:r>
              <a:rPr lang="nl-BE" sz="2400" dirty="0" err="1"/>
              <a:t>Geeraert</a:t>
            </a:r>
            <a:endParaRPr lang="nl-BE" sz="2400" dirty="0"/>
          </a:p>
          <a:p>
            <a:r>
              <a:rPr lang="nl-BE" sz="2400" dirty="0"/>
              <a:t>Robbe Lambrecht</a:t>
            </a:r>
          </a:p>
          <a:p>
            <a:r>
              <a:rPr lang="nl-BE" sz="2400" dirty="0"/>
              <a:t>Jakob Soens</a:t>
            </a:r>
            <a:endParaRPr lang="en-US" sz="2400" dirty="0"/>
          </a:p>
        </p:txBody>
      </p:sp>
    </p:spTree>
    <p:extLst>
      <p:ext uri="{BB962C8B-B14F-4D97-AF65-F5344CB8AC3E}">
        <p14:creationId xmlns:p14="http://schemas.microsoft.com/office/powerpoint/2010/main" val="943978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46610-E34A-4E1A-AFD9-14F783D32193}"/>
              </a:ext>
            </a:extLst>
          </p:cNvPr>
          <p:cNvSpPr>
            <a:spLocks noGrp="1"/>
          </p:cNvSpPr>
          <p:nvPr>
            <p:ph type="ctrTitle"/>
          </p:nvPr>
        </p:nvSpPr>
        <p:spPr/>
        <p:txBody>
          <a:bodyPr/>
          <a:lstStyle/>
          <a:p>
            <a:r>
              <a:rPr lang="nl-BE" dirty="0"/>
              <a:t>Project omschrijving</a:t>
            </a:r>
            <a:endParaRPr lang="en-US" dirty="0"/>
          </a:p>
        </p:txBody>
      </p:sp>
      <p:sp>
        <p:nvSpPr>
          <p:cNvPr id="3" name="Subtitle 2">
            <a:extLst>
              <a:ext uri="{FF2B5EF4-FFF2-40B4-BE49-F238E27FC236}">
                <a16:creationId xmlns:a16="http://schemas.microsoft.com/office/drawing/2014/main" id="{200C64C2-CE7C-4331-9EF3-C21D98020CBB}"/>
              </a:ext>
            </a:extLst>
          </p:cNvPr>
          <p:cNvSpPr>
            <a:spLocks noGrp="1"/>
          </p:cNvSpPr>
          <p:nvPr>
            <p:ph type="subTitle" idx="1"/>
          </p:nvPr>
        </p:nvSpPr>
        <p:spPr/>
        <p:txBody>
          <a:bodyPr/>
          <a:lstStyle/>
          <a:p>
            <a:r>
              <a:rPr lang="nl-BE" dirty="0" err="1"/>
              <a:t>Why</a:t>
            </a:r>
            <a:r>
              <a:rPr lang="nl-BE" dirty="0"/>
              <a:t>, </a:t>
            </a:r>
            <a:r>
              <a:rPr lang="nl-BE" dirty="0" err="1"/>
              <a:t>What</a:t>
            </a:r>
            <a:r>
              <a:rPr lang="nl-BE" dirty="0"/>
              <a:t>, How, </a:t>
            </a:r>
            <a:r>
              <a:rPr lang="nl-BE" dirty="0" err="1"/>
              <a:t>Who</a:t>
            </a:r>
            <a:r>
              <a:rPr lang="nl-BE" dirty="0"/>
              <a:t>? </a:t>
            </a:r>
            <a:endParaRPr lang="en-US" dirty="0"/>
          </a:p>
        </p:txBody>
      </p:sp>
    </p:spTree>
    <p:extLst>
      <p:ext uri="{BB962C8B-B14F-4D97-AF65-F5344CB8AC3E}">
        <p14:creationId xmlns:p14="http://schemas.microsoft.com/office/powerpoint/2010/main" val="3689607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347A61-54B6-4E80-A382-C1173851130D}"/>
              </a:ext>
            </a:extLst>
          </p:cNvPr>
          <p:cNvSpPr>
            <a:spLocks noGrp="1"/>
          </p:cNvSpPr>
          <p:nvPr>
            <p:ph type="body" sz="quarter" idx="17"/>
          </p:nvPr>
        </p:nvSpPr>
        <p:spPr/>
        <p:txBody>
          <a:bodyPr/>
          <a:lstStyle/>
          <a:p>
            <a:endParaRPr lang="nl-BE" dirty="0"/>
          </a:p>
          <a:p>
            <a:r>
              <a:rPr lang="nl-BE" dirty="0"/>
              <a:t>Hoe kunnen we op een moderne manier twister spelen?</a:t>
            </a:r>
          </a:p>
          <a:p>
            <a:endParaRPr lang="nl-BE" dirty="0"/>
          </a:p>
          <a:p>
            <a:endParaRPr lang="nl-BE" dirty="0"/>
          </a:p>
          <a:p>
            <a:r>
              <a:rPr lang="nl-BE" u="sng" dirty="0"/>
              <a:t>Antwoord</a:t>
            </a:r>
          </a:p>
          <a:p>
            <a:r>
              <a:rPr lang="en-US" dirty="0" err="1"/>
              <a:t>Een</a:t>
            </a:r>
            <a:r>
              <a:rPr lang="en-US" dirty="0"/>
              <a:t> </a:t>
            </a:r>
            <a:r>
              <a:rPr lang="en-US" dirty="0" err="1"/>
              <a:t>applicatie</a:t>
            </a:r>
            <a:r>
              <a:rPr lang="en-US" dirty="0"/>
              <a:t> </a:t>
            </a:r>
            <a:r>
              <a:rPr lang="en-US" dirty="0" err="1"/>
              <a:t>maken</a:t>
            </a:r>
            <a:r>
              <a:rPr lang="en-US" dirty="0"/>
              <a:t> die </a:t>
            </a:r>
            <a:r>
              <a:rPr lang="en-US" dirty="0" err="1"/>
              <a:t>verbonden</a:t>
            </a:r>
            <a:r>
              <a:rPr lang="en-US" dirty="0"/>
              <a:t> is </a:t>
            </a:r>
            <a:r>
              <a:rPr lang="en-US" dirty="0" err="1"/>
              <a:t>aan</a:t>
            </a:r>
            <a:r>
              <a:rPr lang="en-US" dirty="0"/>
              <a:t> </a:t>
            </a:r>
            <a:r>
              <a:rPr lang="en-US" dirty="0" err="1"/>
              <a:t>een</a:t>
            </a:r>
            <a:r>
              <a:rPr lang="en-US" dirty="0"/>
              <a:t> </a:t>
            </a:r>
            <a:r>
              <a:rPr lang="en-US" dirty="0" err="1"/>
              <a:t>digitaal</a:t>
            </a:r>
            <a:r>
              <a:rPr lang="en-US" dirty="0"/>
              <a:t> twister bord om zo </a:t>
            </a:r>
            <a:r>
              <a:rPr lang="en-US" dirty="0" err="1"/>
              <a:t>meer</a:t>
            </a:r>
            <a:r>
              <a:rPr lang="en-US" dirty="0"/>
              <a:t> </a:t>
            </a:r>
            <a:r>
              <a:rPr lang="en-US" dirty="0" err="1"/>
              <a:t>variatie</a:t>
            </a:r>
            <a:r>
              <a:rPr lang="en-US" dirty="0"/>
              <a:t> in het </a:t>
            </a:r>
            <a:r>
              <a:rPr lang="en-US" dirty="0" err="1"/>
              <a:t>spel</a:t>
            </a:r>
            <a:r>
              <a:rPr lang="en-US" dirty="0"/>
              <a:t> </a:t>
            </a:r>
            <a:r>
              <a:rPr lang="en-US" dirty="0" err="1"/>
              <a:t>te</a:t>
            </a:r>
            <a:r>
              <a:rPr lang="en-US" dirty="0"/>
              <a:t> </a:t>
            </a:r>
            <a:r>
              <a:rPr lang="en-US" dirty="0" err="1"/>
              <a:t>brengen</a:t>
            </a:r>
            <a:r>
              <a:rPr lang="en-US" dirty="0"/>
              <a:t>.</a:t>
            </a:r>
          </a:p>
        </p:txBody>
      </p:sp>
      <p:sp>
        <p:nvSpPr>
          <p:cNvPr id="3" name="Slide Number Placeholder 2">
            <a:extLst>
              <a:ext uri="{FF2B5EF4-FFF2-40B4-BE49-F238E27FC236}">
                <a16:creationId xmlns:a16="http://schemas.microsoft.com/office/drawing/2014/main" id="{DACB5388-2830-43DD-8CF8-5DF96121D872}"/>
              </a:ext>
            </a:extLst>
          </p:cNvPr>
          <p:cNvSpPr>
            <a:spLocks noGrp="1"/>
          </p:cNvSpPr>
          <p:nvPr>
            <p:ph type="sldNum" sz="quarter" idx="12"/>
          </p:nvPr>
        </p:nvSpPr>
        <p:spPr/>
        <p:txBody>
          <a:bodyPr/>
          <a:lstStyle/>
          <a:p>
            <a:fld id="{B7527A74-2D87-4307-9531-5A57D9647EEB}" type="slidenum">
              <a:rPr lang="nl-BE" smtClean="0"/>
              <a:pPr/>
              <a:t>3</a:t>
            </a:fld>
            <a:endParaRPr lang="nl-BE"/>
          </a:p>
        </p:txBody>
      </p:sp>
      <p:sp>
        <p:nvSpPr>
          <p:cNvPr id="4" name="Title 3">
            <a:extLst>
              <a:ext uri="{FF2B5EF4-FFF2-40B4-BE49-F238E27FC236}">
                <a16:creationId xmlns:a16="http://schemas.microsoft.com/office/drawing/2014/main" id="{8ED9C6E7-627B-4D4F-BAB7-4D691DC5E289}"/>
              </a:ext>
            </a:extLst>
          </p:cNvPr>
          <p:cNvSpPr>
            <a:spLocks noGrp="1"/>
          </p:cNvSpPr>
          <p:nvPr>
            <p:ph type="title"/>
          </p:nvPr>
        </p:nvSpPr>
        <p:spPr/>
        <p:txBody>
          <a:bodyPr/>
          <a:lstStyle/>
          <a:p>
            <a:r>
              <a:rPr lang="nl-BE" dirty="0"/>
              <a:t> </a:t>
            </a:r>
            <a:r>
              <a:rPr lang="nl-BE" dirty="0" err="1"/>
              <a:t>Why</a:t>
            </a:r>
            <a:r>
              <a:rPr lang="nl-BE" dirty="0"/>
              <a:t>: </a:t>
            </a:r>
            <a:r>
              <a:rPr lang="nl-BE" dirty="0" err="1"/>
              <a:t>Key</a:t>
            </a:r>
            <a:r>
              <a:rPr lang="nl-BE" dirty="0"/>
              <a:t> Question</a:t>
            </a:r>
            <a:endParaRPr lang="en-US" dirty="0"/>
          </a:p>
        </p:txBody>
      </p:sp>
    </p:spTree>
    <p:extLst>
      <p:ext uri="{BB962C8B-B14F-4D97-AF65-F5344CB8AC3E}">
        <p14:creationId xmlns:p14="http://schemas.microsoft.com/office/powerpoint/2010/main" val="2158244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81F2957-A3FF-4B0B-94B2-B12376880BEF}"/>
              </a:ext>
            </a:extLst>
          </p:cNvPr>
          <p:cNvSpPr>
            <a:spLocks noGrp="1"/>
          </p:cNvSpPr>
          <p:nvPr>
            <p:ph type="body" sz="quarter" idx="17"/>
          </p:nvPr>
        </p:nvSpPr>
        <p:spPr/>
        <p:txBody>
          <a:bodyPr/>
          <a:lstStyle/>
          <a:p>
            <a:r>
              <a:rPr lang="nl-BE" b="1" dirty="0"/>
              <a:t>Twister 2.0</a:t>
            </a:r>
          </a:p>
          <a:p>
            <a:pPr marL="571500" indent="-571500">
              <a:spcBef>
                <a:spcPts val="2800"/>
              </a:spcBef>
              <a:buFont typeface="Arial" panose="020B0604020202020204" pitchFamily="34" charset="0"/>
              <a:buChar char="•"/>
            </a:pPr>
            <a:r>
              <a:rPr lang="nl-BE" dirty="0"/>
              <a:t>Single-/</a:t>
            </a:r>
            <a:r>
              <a:rPr lang="nl-BE" dirty="0" err="1"/>
              <a:t>Multiplayer</a:t>
            </a:r>
            <a:endParaRPr lang="nl-BE" dirty="0"/>
          </a:p>
          <a:p>
            <a:pPr marL="571500" indent="-571500">
              <a:spcBef>
                <a:spcPts val="2800"/>
              </a:spcBef>
              <a:buFont typeface="Arial" panose="020B0604020202020204" pitchFamily="34" charset="0"/>
              <a:buChar char="•"/>
            </a:pPr>
            <a:r>
              <a:rPr lang="nl-BE" dirty="0"/>
              <a:t>Ranking systeem</a:t>
            </a:r>
          </a:p>
          <a:p>
            <a:pPr marL="571500" indent="-571500">
              <a:spcBef>
                <a:spcPts val="2800"/>
              </a:spcBef>
              <a:buFont typeface="Arial" panose="020B0604020202020204" pitchFamily="34" charset="0"/>
              <a:buChar char="•"/>
            </a:pPr>
            <a:r>
              <a:rPr lang="nl-BE" dirty="0"/>
              <a:t>Extra game modes</a:t>
            </a:r>
          </a:p>
          <a:p>
            <a:pPr marL="571500" indent="-571500">
              <a:spcBef>
                <a:spcPts val="2800"/>
              </a:spcBef>
              <a:buFont typeface="Arial" panose="020B0604020202020204" pitchFamily="34" charset="0"/>
              <a:buChar char="•"/>
            </a:pPr>
            <a:r>
              <a:rPr lang="nl-BE" dirty="0"/>
              <a:t>Simple Design</a:t>
            </a:r>
          </a:p>
          <a:p>
            <a:pPr marL="571500" indent="-571500">
              <a:spcBef>
                <a:spcPts val="2800"/>
              </a:spcBef>
              <a:buFont typeface="Arial" panose="020B0604020202020204" pitchFamily="34" charset="0"/>
              <a:buChar char="•"/>
            </a:pPr>
            <a:r>
              <a:rPr lang="nl-BE" dirty="0"/>
              <a:t>Visueel en auditief</a:t>
            </a:r>
          </a:p>
          <a:p>
            <a:pPr marL="571500" indent="-571500">
              <a:spcBef>
                <a:spcPts val="2800"/>
              </a:spcBef>
              <a:buFont typeface="Arial" panose="020B0604020202020204" pitchFamily="34" charset="0"/>
              <a:buChar char="•"/>
            </a:pPr>
            <a:r>
              <a:rPr lang="nl-BE" dirty="0"/>
              <a:t>Plug ‘n Play</a:t>
            </a:r>
          </a:p>
          <a:p>
            <a:endParaRPr lang="nl-BE" dirty="0"/>
          </a:p>
          <a:p>
            <a:pPr marL="571500" indent="-571500">
              <a:buFont typeface="Arial" panose="020B0604020202020204" pitchFamily="34" charset="0"/>
              <a:buChar char="•"/>
            </a:pPr>
            <a:endParaRPr lang="nl-BE" dirty="0"/>
          </a:p>
          <a:p>
            <a:pPr marL="571500" indent="-571500">
              <a:buFont typeface="Arial" panose="020B0604020202020204" pitchFamily="34" charset="0"/>
              <a:buChar char="•"/>
            </a:pPr>
            <a:endParaRPr lang="nl-BE" dirty="0"/>
          </a:p>
          <a:p>
            <a:pPr marL="571500" indent="-571500">
              <a:buFont typeface="Arial" panose="020B0604020202020204" pitchFamily="34" charset="0"/>
              <a:buChar char="•"/>
            </a:pPr>
            <a:endParaRPr lang="nl-BE" dirty="0"/>
          </a:p>
        </p:txBody>
      </p:sp>
      <p:sp>
        <p:nvSpPr>
          <p:cNvPr id="3" name="Slide Number Placeholder 2">
            <a:extLst>
              <a:ext uri="{FF2B5EF4-FFF2-40B4-BE49-F238E27FC236}">
                <a16:creationId xmlns:a16="http://schemas.microsoft.com/office/drawing/2014/main" id="{73456C61-AF73-4EBA-B057-6D477836B65E}"/>
              </a:ext>
            </a:extLst>
          </p:cNvPr>
          <p:cNvSpPr>
            <a:spLocks noGrp="1"/>
          </p:cNvSpPr>
          <p:nvPr>
            <p:ph type="sldNum" sz="quarter" idx="12"/>
          </p:nvPr>
        </p:nvSpPr>
        <p:spPr/>
        <p:txBody>
          <a:bodyPr/>
          <a:lstStyle/>
          <a:p>
            <a:fld id="{B7527A74-2D87-4307-9531-5A57D9647EEB}" type="slidenum">
              <a:rPr lang="nl-BE" smtClean="0"/>
              <a:pPr/>
              <a:t>4</a:t>
            </a:fld>
            <a:endParaRPr lang="nl-BE"/>
          </a:p>
        </p:txBody>
      </p:sp>
      <p:sp>
        <p:nvSpPr>
          <p:cNvPr id="4" name="Title 3">
            <a:extLst>
              <a:ext uri="{FF2B5EF4-FFF2-40B4-BE49-F238E27FC236}">
                <a16:creationId xmlns:a16="http://schemas.microsoft.com/office/drawing/2014/main" id="{0274079A-BCD8-4E0C-923C-798B7AFB19EB}"/>
              </a:ext>
            </a:extLst>
          </p:cNvPr>
          <p:cNvSpPr>
            <a:spLocks noGrp="1"/>
          </p:cNvSpPr>
          <p:nvPr>
            <p:ph type="title"/>
          </p:nvPr>
        </p:nvSpPr>
        <p:spPr/>
        <p:txBody>
          <a:bodyPr/>
          <a:lstStyle/>
          <a:p>
            <a:r>
              <a:rPr lang="nl-BE" dirty="0" err="1"/>
              <a:t>What</a:t>
            </a:r>
            <a:r>
              <a:rPr lang="nl-BE" dirty="0"/>
              <a:t> : Omschrijving</a:t>
            </a:r>
            <a:endParaRPr lang="en-US" dirty="0"/>
          </a:p>
        </p:txBody>
      </p:sp>
    </p:spTree>
    <p:extLst>
      <p:ext uri="{BB962C8B-B14F-4D97-AF65-F5344CB8AC3E}">
        <p14:creationId xmlns:p14="http://schemas.microsoft.com/office/powerpoint/2010/main" val="1877849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81F2957-A3FF-4B0B-94B2-B12376880BEF}"/>
              </a:ext>
            </a:extLst>
          </p:cNvPr>
          <p:cNvSpPr>
            <a:spLocks noGrp="1"/>
          </p:cNvSpPr>
          <p:nvPr>
            <p:ph type="body" sz="quarter" idx="17"/>
          </p:nvPr>
        </p:nvSpPr>
        <p:spPr/>
        <p:txBody>
          <a:bodyPr/>
          <a:lstStyle/>
          <a:p>
            <a:r>
              <a:rPr lang="nl-BE" b="1" dirty="0"/>
              <a:t>Extra game modes</a:t>
            </a:r>
          </a:p>
          <a:p>
            <a:pPr marL="571500" indent="-571500">
              <a:spcBef>
                <a:spcPts val="2400"/>
              </a:spcBef>
              <a:buFont typeface="Arial" panose="020B0604020202020204" pitchFamily="34" charset="0"/>
              <a:buChar char="•"/>
            </a:pPr>
            <a:r>
              <a:rPr lang="nl-BE" dirty="0"/>
              <a:t>Advanced Twister</a:t>
            </a:r>
          </a:p>
          <a:p>
            <a:pPr marL="571500" indent="-571500">
              <a:spcBef>
                <a:spcPts val="2400"/>
              </a:spcBef>
              <a:buFont typeface="Arial" panose="020B0604020202020204" pitchFamily="34" charset="0"/>
              <a:buChar char="•"/>
            </a:pPr>
            <a:r>
              <a:rPr lang="nl-BE" dirty="0"/>
              <a:t>Timer mode</a:t>
            </a:r>
          </a:p>
          <a:p>
            <a:pPr marL="571500" indent="-571500">
              <a:spcBef>
                <a:spcPts val="2400"/>
              </a:spcBef>
              <a:buFont typeface="Arial" panose="020B0604020202020204" pitchFamily="34" charset="0"/>
              <a:buChar char="•"/>
            </a:pPr>
            <a:r>
              <a:rPr lang="nl-BE" dirty="0"/>
              <a:t>Memory</a:t>
            </a:r>
          </a:p>
          <a:p>
            <a:pPr marL="571500" indent="-571500">
              <a:spcBef>
                <a:spcPts val="2400"/>
              </a:spcBef>
              <a:buFont typeface="Arial" panose="020B0604020202020204" pitchFamily="34" charset="0"/>
              <a:buChar char="•"/>
            </a:pPr>
            <a:r>
              <a:rPr lang="nl-BE" dirty="0" err="1"/>
              <a:t>Color</a:t>
            </a:r>
            <a:r>
              <a:rPr lang="nl-BE" dirty="0"/>
              <a:t> mode</a:t>
            </a:r>
          </a:p>
          <a:p>
            <a:pPr marL="571500" indent="-571500">
              <a:spcBef>
                <a:spcPts val="2400"/>
              </a:spcBef>
              <a:buFont typeface="Arial" panose="020B0604020202020204" pitchFamily="34" charset="0"/>
              <a:buChar char="•"/>
            </a:pPr>
            <a:endParaRPr lang="nl-BE" dirty="0"/>
          </a:p>
          <a:p>
            <a:endParaRPr lang="nl-BE" dirty="0"/>
          </a:p>
          <a:p>
            <a:pPr marL="571500" indent="-571500">
              <a:buFont typeface="Arial" panose="020B0604020202020204" pitchFamily="34" charset="0"/>
              <a:buChar char="•"/>
            </a:pPr>
            <a:endParaRPr lang="nl-BE" dirty="0"/>
          </a:p>
          <a:p>
            <a:pPr marL="571500" indent="-571500">
              <a:buFont typeface="Arial" panose="020B0604020202020204" pitchFamily="34" charset="0"/>
              <a:buChar char="•"/>
            </a:pPr>
            <a:endParaRPr lang="nl-BE" dirty="0"/>
          </a:p>
          <a:p>
            <a:pPr marL="571500" indent="-571500">
              <a:buFont typeface="Arial" panose="020B0604020202020204" pitchFamily="34" charset="0"/>
              <a:buChar char="•"/>
            </a:pPr>
            <a:endParaRPr lang="nl-BE" dirty="0"/>
          </a:p>
        </p:txBody>
      </p:sp>
      <p:sp>
        <p:nvSpPr>
          <p:cNvPr id="3" name="Slide Number Placeholder 2">
            <a:extLst>
              <a:ext uri="{FF2B5EF4-FFF2-40B4-BE49-F238E27FC236}">
                <a16:creationId xmlns:a16="http://schemas.microsoft.com/office/drawing/2014/main" id="{73456C61-AF73-4EBA-B057-6D477836B65E}"/>
              </a:ext>
            </a:extLst>
          </p:cNvPr>
          <p:cNvSpPr>
            <a:spLocks noGrp="1"/>
          </p:cNvSpPr>
          <p:nvPr>
            <p:ph type="sldNum" sz="quarter" idx="12"/>
          </p:nvPr>
        </p:nvSpPr>
        <p:spPr/>
        <p:txBody>
          <a:bodyPr/>
          <a:lstStyle/>
          <a:p>
            <a:fld id="{B7527A74-2D87-4307-9531-5A57D9647EEB}" type="slidenum">
              <a:rPr lang="nl-BE" smtClean="0"/>
              <a:pPr/>
              <a:t>5</a:t>
            </a:fld>
            <a:endParaRPr lang="nl-BE"/>
          </a:p>
        </p:txBody>
      </p:sp>
      <p:sp>
        <p:nvSpPr>
          <p:cNvPr id="4" name="Title 3">
            <a:extLst>
              <a:ext uri="{FF2B5EF4-FFF2-40B4-BE49-F238E27FC236}">
                <a16:creationId xmlns:a16="http://schemas.microsoft.com/office/drawing/2014/main" id="{0274079A-BCD8-4E0C-923C-798B7AFB19EB}"/>
              </a:ext>
            </a:extLst>
          </p:cNvPr>
          <p:cNvSpPr>
            <a:spLocks noGrp="1"/>
          </p:cNvSpPr>
          <p:nvPr>
            <p:ph type="title"/>
          </p:nvPr>
        </p:nvSpPr>
        <p:spPr/>
        <p:txBody>
          <a:bodyPr/>
          <a:lstStyle/>
          <a:p>
            <a:r>
              <a:rPr lang="nl-BE" dirty="0" err="1"/>
              <a:t>What</a:t>
            </a:r>
            <a:r>
              <a:rPr lang="nl-BE" dirty="0"/>
              <a:t> : Omschrijving</a:t>
            </a:r>
            <a:endParaRPr lang="en-US" dirty="0"/>
          </a:p>
        </p:txBody>
      </p:sp>
    </p:spTree>
    <p:extLst>
      <p:ext uri="{BB962C8B-B14F-4D97-AF65-F5344CB8AC3E}">
        <p14:creationId xmlns:p14="http://schemas.microsoft.com/office/powerpoint/2010/main" val="1736847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23A705-C65C-4410-974C-F9A652F10052}"/>
              </a:ext>
            </a:extLst>
          </p:cNvPr>
          <p:cNvSpPr>
            <a:spLocks noGrp="1"/>
          </p:cNvSpPr>
          <p:nvPr>
            <p:ph type="body" sz="quarter" idx="17"/>
          </p:nvPr>
        </p:nvSpPr>
        <p:spPr/>
        <p:txBody>
          <a:bodyPr/>
          <a:lstStyle/>
          <a:p>
            <a:pPr marL="571500" indent="-571500">
              <a:spcBef>
                <a:spcPts val="2800"/>
              </a:spcBef>
              <a:buFont typeface="Arial" panose="020B0604020202020204" pitchFamily="34" charset="0"/>
              <a:buChar char="•"/>
            </a:pPr>
            <a:r>
              <a:rPr lang="nl-BE" dirty="0" err="1"/>
              <a:t>Alluminium</a:t>
            </a:r>
            <a:r>
              <a:rPr lang="nl-BE" dirty="0"/>
              <a:t> buttons</a:t>
            </a:r>
          </a:p>
          <a:p>
            <a:pPr marL="571500" indent="-571500">
              <a:spcBef>
                <a:spcPts val="2800"/>
              </a:spcBef>
              <a:buFont typeface="Arial" panose="020B0604020202020204" pitchFamily="34" charset="0"/>
              <a:buChar char="•"/>
            </a:pPr>
            <a:r>
              <a:rPr lang="nl-BE" dirty="0"/>
              <a:t>RGB </a:t>
            </a:r>
            <a:r>
              <a:rPr lang="nl-BE" dirty="0" err="1"/>
              <a:t>leds</a:t>
            </a:r>
            <a:endParaRPr lang="nl-BE" dirty="0"/>
          </a:p>
          <a:p>
            <a:pPr marL="571500" indent="-571500">
              <a:spcBef>
                <a:spcPts val="2800"/>
              </a:spcBef>
              <a:buFont typeface="Arial" panose="020B0604020202020204" pitchFamily="34" charset="0"/>
              <a:buChar char="•"/>
            </a:pPr>
            <a:r>
              <a:rPr lang="nl-BE" dirty="0" err="1"/>
              <a:t>Arduino</a:t>
            </a:r>
            <a:r>
              <a:rPr lang="nl-BE" dirty="0"/>
              <a:t> + ESP8266</a:t>
            </a:r>
          </a:p>
          <a:p>
            <a:pPr marL="571500" indent="-571500">
              <a:spcBef>
                <a:spcPts val="2800"/>
              </a:spcBef>
              <a:buFont typeface="Arial" panose="020B0604020202020204" pitchFamily="34" charset="0"/>
              <a:buChar char="•"/>
            </a:pPr>
            <a:r>
              <a:rPr lang="nl-BE" dirty="0" err="1"/>
              <a:t>Raspberry</a:t>
            </a:r>
            <a:r>
              <a:rPr lang="nl-BE" dirty="0"/>
              <a:t> Pi </a:t>
            </a:r>
          </a:p>
          <a:p>
            <a:pPr marL="571500" indent="-571500">
              <a:spcBef>
                <a:spcPts val="2800"/>
              </a:spcBef>
              <a:buFont typeface="Arial" panose="020B0604020202020204" pitchFamily="34" charset="0"/>
              <a:buChar char="•"/>
            </a:pPr>
            <a:endParaRPr lang="nl-BE" dirty="0"/>
          </a:p>
        </p:txBody>
      </p:sp>
      <p:sp>
        <p:nvSpPr>
          <p:cNvPr id="3" name="Slide Number Placeholder 2">
            <a:extLst>
              <a:ext uri="{FF2B5EF4-FFF2-40B4-BE49-F238E27FC236}">
                <a16:creationId xmlns:a16="http://schemas.microsoft.com/office/drawing/2014/main" id="{E44C850A-4633-41D2-A280-43B21DA39DE9}"/>
              </a:ext>
            </a:extLst>
          </p:cNvPr>
          <p:cNvSpPr>
            <a:spLocks noGrp="1"/>
          </p:cNvSpPr>
          <p:nvPr>
            <p:ph type="sldNum" sz="quarter" idx="12"/>
          </p:nvPr>
        </p:nvSpPr>
        <p:spPr/>
        <p:txBody>
          <a:bodyPr/>
          <a:lstStyle/>
          <a:p>
            <a:fld id="{B7527A74-2D87-4307-9531-5A57D9647EEB}" type="slidenum">
              <a:rPr lang="nl-BE" smtClean="0"/>
              <a:pPr/>
              <a:t>6</a:t>
            </a:fld>
            <a:endParaRPr lang="nl-BE"/>
          </a:p>
        </p:txBody>
      </p:sp>
      <p:sp>
        <p:nvSpPr>
          <p:cNvPr id="4" name="Title 3">
            <a:extLst>
              <a:ext uri="{FF2B5EF4-FFF2-40B4-BE49-F238E27FC236}">
                <a16:creationId xmlns:a16="http://schemas.microsoft.com/office/drawing/2014/main" id="{64FD00CF-CA7E-411C-9F46-C9EB3B756650}"/>
              </a:ext>
            </a:extLst>
          </p:cNvPr>
          <p:cNvSpPr>
            <a:spLocks noGrp="1"/>
          </p:cNvSpPr>
          <p:nvPr>
            <p:ph type="title"/>
          </p:nvPr>
        </p:nvSpPr>
        <p:spPr/>
        <p:txBody>
          <a:bodyPr/>
          <a:lstStyle/>
          <a:p>
            <a:r>
              <a:rPr lang="nl-BE" dirty="0"/>
              <a:t>How: Technisch aspect I  - Hardware</a:t>
            </a:r>
            <a:endParaRPr lang="en-US" dirty="0"/>
          </a:p>
        </p:txBody>
      </p:sp>
    </p:spTree>
    <p:extLst>
      <p:ext uri="{BB962C8B-B14F-4D97-AF65-F5344CB8AC3E}">
        <p14:creationId xmlns:p14="http://schemas.microsoft.com/office/powerpoint/2010/main" val="3302065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23A705-C65C-4410-974C-F9A652F10052}"/>
              </a:ext>
            </a:extLst>
          </p:cNvPr>
          <p:cNvSpPr>
            <a:spLocks noGrp="1"/>
          </p:cNvSpPr>
          <p:nvPr>
            <p:ph type="body" sz="quarter" idx="17"/>
          </p:nvPr>
        </p:nvSpPr>
        <p:spPr/>
        <p:txBody>
          <a:bodyPr/>
          <a:lstStyle/>
          <a:p>
            <a:pPr marL="571500" indent="-571500">
              <a:spcBef>
                <a:spcPts val="2800"/>
              </a:spcBef>
              <a:buFont typeface="Arial" panose="020B0604020202020204" pitchFamily="34" charset="0"/>
              <a:buChar char="•"/>
            </a:pPr>
            <a:r>
              <a:rPr lang="nl-BE" dirty="0"/>
              <a:t>Simpele Database die accounts met hun scores bijhoudt</a:t>
            </a:r>
          </a:p>
          <a:p>
            <a:pPr marL="571500" indent="-571500">
              <a:spcBef>
                <a:spcPts val="2800"/>
              </a:spcBef>
              <a:buFont typeface="Arial" panose="020B0604020202020204" pitchFamily="34" charset="0"/>
              <a:buChar char="•"/>
            </a:pPr>
            <a:r>
              <a:rPr lang="nl-BE" dirty="0"/>
              <a:t>Berekent de data van front-end en hardware</a:t>
            </a:r>
          </a:p>
          <a:p>
            <a:pPr marL="571500" indent="-571500">
              <a:spcBef>
                <a:spcPts val="2800"/>
              </a:spcBef>
              <a:buFont typeface="Arial" panose="020B0604020202020204" pitchFamily="34" charset="0"/>
              <a:buChar char="•"/>
            </a:pPr>
            <a:r>
              <a:rPr lang="nl-BE" dirty="0"/>
              <a:t>Aansturing van de visuele en auditieve feedback</a:t>
            </a:r>
          </a:p>
          <a:p>
            <a:pPr marL="571500" indent="-571500">
              <a:spcBef>
                <a:spcPts val="2800"/>
              </a:spcBef>
              <a:buFont typeface="Arial" panose="020B0604020202020204" pitchFamily="34" charset="0"/>
              <a:buChar char="•"/>
            </a:pPr>
            <a:endParaRPr lang="nl-BE" dirty="0"/>
          </a:p>
          <a:p>
            <a:pPr marL="571500" indent="-571500">
              <a:spcBef>
                <a:spcPts val="2800"/>
              </a:spcBef>
              <a:buFont typeface="Arial" panose="020B0604020202020204" pitchFamily="34" charset="0"/>
              <a:buChar char="•"/>
            </a:pPr>
            <a:endParaRPr lang="nl-BE" dirty="0"/>
          </a:p>
          <a:p>
            <a:pPr marL="571500" indent="-571500">
              <a:spcBef>
                <a:spcPts val="2800"/>
              </a:spcBef>
              <a:buFont typeface="Arial" panose="020B0604020202020204" pitchFamily="34" charset="0"/>
              <a:buChar char="•"/>
            </a:pPr>
            <a:endParaRPr lang="nl-BE" dirty="0"/>
          </a:p>
        </p:txBody>
      </p:sp>
      <p:sp>
        <p:nvSpPr>
          <p:cNvPr id="3" name="Slide Number Placeholder 2">
            <a:extLst>
              <a:ext uri="{FF2B5EF4-FFF2-40B4-BE49-F238E27FC236}">
                <a16:creationId xmlns:a16="http://schemas.microsoft.com/office/drawing/2014/main" id="{E44C850A-4633-41D2-A280-43B21DA39DE9}"/>
              </a:ext>
            </a:extLst>
          </p:cNvPr>
          <p:cNvSpPr>
            <a:spLocks noGrp="1"/>
          </p:cNvSpPr>
          <p:nvPr>
            <p:ph type="sldNum" sz="quarter" idx="12"/>
          </p:nvPr>
        </p:nvSpPr>
        <p:spPr/>
        <p:txBody>
          <a:bodyPr/>
          <a:lstStyle/>
          <a:p>
            <a:fld id="{B7527A74-2D87-4307-9531-5A57D9647EEB}" type="slidenum">
              <a:rPr lang="nl-BE" smtClean="0"/>
              <a:pPr/>
              <a:t>7</a:t>
            </a:fld>
            <a:endParaRPr lang="nl-BE"/>
          </a:p>
        </p:txBody>
      </p:sp>
      <p:sp>
        <p:nvSpPr>
          <p:cNvPr id="4" name="Title 3">
            <a:extLst>
              <a:ext uri="{FF2B5EF4-FFF2-40B4-BE49-F238E27FC236}">
                <a16:creationId xmlns:a16="http://schemas.microsoft.com/office/drawing/2014/main" id="{64FD00CF-CA7E-411C-9F46-C9EB3B756650}"/>
              </a:ext>
            </a:extLst>
          </p:cNvPr>
          <p:cNvSpPr>
            <a:spLocks noGrp="1"/>
          </p:cNvSpPr>
          <p:nvPr>
            <p:ph type="title"/>
          </p:nvPr>
        </p:nvSpPr>
        <p:spPr/>
        <p:txBody>
          <a:bodyPr/>
          <a:lstStyle/>
          <a:p>
            <a:r>
              <a:rPr lang="nl-BE" dirty="0"/>
              <a:t>How: Technisch aspect II - Backend </a:t>
            </a:r>
            <a:endParaRPr lang="en-US" dirty="0"/>
          </a:p>
        </p:txBody>
      </p:sp>
    </p:spTree>
    <p:extLst>
      <p:ext uri="{BB962C8B-B14F-4D97-AF65-F5344CB8AC3E}">
        <p14:creationId xmlns:p14="http://schemas.microsoft.com/office/powerpoint/2010/main" val="2659125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23A705-C65C-4410-974C-F9A652F10052}"/>
              </a:ext>
            </a:extLst>
          </p:cNvPr>
          <p:cNvSpPr>
            <a:spLocks noGrp="1"/>
          </p:cNvSpPr>
          <p:nvPr>
            <p:ph type="body" sz="quarter" idx="17"/>
          </p:nvPr>
        </p:nvSpPr>
        <p:spPr/>
        <p:txBody>
          <a:bodyPr/>
          <a:lstStyle/>
          <a:p>
            <a:pPr marL="571500" indent="-571500">
              <a:spcBef>
                <a:spcPts val="2800"/>
              </a:spcBef>
              <a:buFont typeface="Arial" panose="020B0604020202020204" pitchFamily="34" charset="0"/>
              <a:buChar char="•"/>
            </a:pPr>
            <a:r>
              <a:rPr lang="nl-BE" dirty="0"/>
              <a:t>Web Applicatie </a:t>
            </a:r>
          </a:p>
          <a:p>
            <a:pPr marL="571500" indent="-571500">
              <a:spcBef>
                <a:spcPts val="2800"/>
              </a:spcBef>
              <a:buFont typeface="Arial" panose="020B0604020202020204" pitchFamily="34" charset="0"/>
              <a:buChar char="•"/>
            </a:pPr>
            <a:r>
              <a:rPr lang="nl-BE" dirty="0"/>
              <a:t>Simple Design </a:t>
            </a:r>
          </a:p>
          <a:p>
            <a:pPr marL="571500" indent="-571500">
              <a:spcBef>
                <a:spcPts val="2800"/>
              </a:spcBef>
              <a:buFont typeface="Arial" panose="020B0604020202020204" pitchFamily="34" charset="0"/>
              <a:buChar char="•"/>
            </a:pPr>
            <a:r>
              <a:rPr lang="nl-BE" dirty="0"/>
              <a:t>Pagina’s: </a:t>
            </a:r>
          </a:p>
          <a:p>
            <a:pPr marL="1257300" lvl="1" indent="-571500">
              <a:spcBef>
                <a:spcPts val="1800"/>
              </a:spcBef>
              <a:buFont typeface="Wingdings" panose="05000000000000000000" pitchFamily="2" charset="2"/>
              <a:buChar char="§"/>
            </a:pPr>
            <a:r>
              <a:rPr lang="nl-BE" dirty="0"/>
              <a:t>Landing </a:t>
            </a:r>
          </a:p>
          <a:p>
            <a:pPr marL="1257300" lvl="1" indent="-571500">
              <a:spcBef>
                <a:spcPts val="1800"/>
              </a:spcBef>
              <a:buFont typeface="Wingdings" panose="05000000000000000000" pitchFamily="2" charset="2"/>
              <a:buChar char="§"/>
            </a:pPr>
            <a:r>
              <a:rPr lang="nl-BE" dirty="0"/>
              <a:t>Setup </a:t>
            </a:r>
          </a:p>
          <a:p>
            <a:pPr marL="1257300" lvl="1" indent="-571500">
              <a:spcBef>
                <a:spcPts val="1800"/>
              </a:spcBef>
              <a:buFont typeface="Wingdings" panose="05000000000000000000" pitchFamily="2" charset="2"/>
              <a:buChar char="§"/>
            </a:pPr>
            <a:r>
              <a:rPr lang="nl-BE" dirty="0"/>
              <a:t>Play Game </a:t>
            </a:r>
          </a:p>
          <a:p>
            <a:pPr marL="1257300" lvl="1" indent="-571500">
              <a:spcBef>
                <a:spcPts val="1800"/>
              </a:spcBef>
              <a:buFont typeface="Wingdings" panose="05000000000000000000" pitchFamily="2" charset="2"/>
              <a:buChar char="§"/>
            </a:pPr>
            <a:r>
              <a:rPr lang="nl-BE" dirty="0"/>
              <a:t>Highscores </a:t>
            </a:r>
          </a:p>
          <a:p>
            <a:pPr marL="571500" indent="-571500">
              <a:spcBef>
                <a:spcPts val="2800"/>
              </a:spcBef>
              <a:buFont typeface="Arial" panose="020B0604020202020204" pitchFamily="34" charset="0"/>
              <a:buChar char="•"/>
            </a:pPr>
            <a:endParaRPr lang="nl-BE" dirty="0"/>
          </a:p>
        </p:txBody>
      </p:sp>
      <p:sp>
        <p:nvSpPr>
          <p:cNvPr id="3" name="Slide Number Placeholder 2">
            <a:extLst>
              <a:ext uri="{FF2B5EF4-FFF2-40B4-BE49-F238E27FC236}">
                <a16:creationId xmlns:a16="http://schemas.microsoft.com/office/drawing/2014/main" id="{E44C850A-4633-41D2-A280-43B21DA39DE9}"/>
              </a:ext>
            </a:extLst>
          </p:cNvPr>
          <p:cNvSpPr>
            <a:spLocks noGrp="1"/>
          </p:cNvSpPr>
          <p:nvPr>
            <p:ph type="sldNum" sz="quarter" idx="12"/>
          </p:nvPr>
        </p:nvSpPr>
        <p:spPr/>
        <p:txBody>
          <a:bodyPr/>
          <a:lstStyle/>
          <a:p>
            <a:fld id="{B7527A74-2D87-4307-9531-5A57D9647EEB}" type="slidenum">
              <a:rPr lang="nl-BE" smtClean="0"/>
              <a:pPr/>
              <a:t>8</a:t>
            </a:fld>
            <a:endParaRPr lang="nl-BE"/>
          </a:p>
        </p:txBody>
      </p:sp>
      <p:sp>
        <p:nvSpPr>
          <p:cNvPr id="4" name="Title 3">
            <a:extLst>
              <a:ext uri="{FF2B5EF4-FFF2-40B4-BE49-F238E27FC236}">
                <a16:creationId xmlns:a16="http://schemas.microsoft.com/office/drawing/2014/main" id="{64FD00CF-CA7E-411C-9F46-C9EB3B756650}"/>
              </a:ext>
            </a:extLst>
          </p:cNvPr>
          <p:cNvSpPr>
            <a:spLocks noGrp="1"/>
          </p:cNvSpPr>
          <p:nvPr>
            <p:ph type="title"/>
          </p:nvPr>
        </p:nvSpPr>
        <p:spPr/>
        <p:txBody>
          <a:bodyPr/>
          <a:lstStyle/>
          <a:p>
            <a:r>
              <a:rPr lang="nl-BE" dirty="0"/>
              <a:t>How: Technisch aspect III - </a:t>
            </a:r>
            <a:r>
              <a:rPr lang="nl-BE" dirty="0" err="1"/>
              <a:t>FrontEnd</a:t>
            </a:r>
            <a:endParaRPr lang="en-US" dirty="0"/>
          </a:p>
        </p:txBody>
      </p:sp>
      <p:sp>
        <p:nvSpPr>
          <p:cNvPr id="5" name="Date Placeholder 4">
            <a:extLst>
              <a:ext uri="{FF2B5EF4-FFF2-40B4-BE49-F238E27FC236}">
                <a16:creationId xmlns:a16="http://schemas.microsoft.com/office/drawing/2014/main" id="{629FFB33-E432-4F73-8C58-3A4A837F89F3}"/>
              </a:ext>
            </a:extLst>
          </p:cNvPr>
          <p:cNvSpPr>
            <a:spLocks noGrp="1"/>
          </p:cNvSpPr>
          <p:nvPr>
            <p:ph type="dt" sz="half" idx="10"/>
          </p:nvPr>
        </p:nvSpPr>
        <p:spPr/>
        <p:txBody>
          <a:bodyPr/>
          <a:lstStyle/>
          <a:p>
            <a:fld id="{05BECE69-6D6D-45FE-97AF-CD990EAE32BF}" type="datetime1">
              <a:rPr lang="nl-BE" smtClean="0"/>
              <a:t>11/11/2020</a:t>
            </a:fld>
            <a:endParaRPr lang="nl-BE" dirty="0"/>
          </a:p>
        </p:txBody>
      </p:sp>
      <p:sp>
        <p:nvSpPr>
          <p:cNvPr id="6" name="Footer Placeholder 5">
            <a:extLst>
              <a:ext uri="{FF2B5EF4-FFF2-40B4-BE49-F238E27FC236}">
                <a16:creationId xmlns:a16="http://schemas.microsoft.com/office/drawing/2014/main" id="{E90E80E5-AEDA-472E-B8D1-0B6073DD1D65}"/>
              </a:ext>
            </a:extLst>
          </p:cNvPr>
          <p:cNvSpPr>
            <a:spLocks noGrp="1"/>
          </p:cNvSpPr>
          <p:nvPr>
            <p:ph type="ftr" sz="quarter" idx="11"/>
          </p:nvPr>
        </p:nvSpPr>
        <p:spPr/>
        <p:txBody>
          <a:bodyPr/>
          <a:lstStyle/>
          <a:p>
            <a:r>
              <a:rPr lang="nl-BE" dirty="0"/>
              <a:t>Voettekst</a:t>
            </a:r>
          </a:p>
        </p:txBody>
      </p:sp>
    </p:spTree>
    <p:extLst>
      <p:ext uri="{BB962C8B-B14F-4D97-AF65-F5344CB8AC3E}">
        <p14:creationId xmlns:p14="http://schemas.microsoft.com/office/powerpoint/2010/main" val="1941343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49829D5-6213-4716-8E7C-F98693A53D34}"/>
              </a:ext>
            </a:extLst>
          </p:cNvPr>
          <p:cNvSpPr>
            <a:spLocks noGrp="1"/>
          </p:cNvSpPr>
          <p:nvPr>
            <p:ph type="body" sz="quarter" idx="17"/>
          </p:nvPr>
        </p:nvSpPr>
        <p:spPr/>
        <p:txBody>
          <a:bodyPr/>
          <a:lstStyle/>
          <a:p>
            <a:r>
              <a:rPr lang="en-US" dirty="0"/>
              <a:t>Maxim </a:t>
            </a:r>
            <a:r>
              <a:rPr lang="en-US" dirty="0" err="1"/>
              <a:t>Weewauters</a:t>
            </a:r>
            <a:r>
              <a:rPr lang="en-US" dirty="0"/>
              <a:t> : Design / Front-End</a:t>
            </a:r>
          </a:p>
          <a:p>
            <a:r>
              <a:rPr lang="en-US" dirty="0" err="1"/>
              <a:t>Herber</a:t>
            </a:r>
            <a:r>
              <a:rPr lang="en-US" dirty="0"/>
              <a:t> </a:t>
            </a:r>
            <a:r>
              <a:rPr lang="en-US" dirty="0" err="1"/>
              <a:t>Geeraert</a:t>
            </a:r>
            <a:r>
              <a:rPr lang="en-US" dirty="0"/>
              <a:t> : Hardware / Back-End</a:t>
            </a:r>
          </a:p>
          <a:p>
            <a:r>
              <a:rPr lang="en-US" dirty="0" err="1"/>
              <a:t>Robbe</a:t>
            </a:r>
            <a:r>
              <a:rPr lang="en-US" dirty="0"/>
              <a:t> Lambrecht : Back-End</a:t>
            </a:r>
          </a:p>
          <a:p>
            <a:r>
              <a:rPr lang="en-US" dirty="0"/>
              <a:t>Jakob Soens : Hardware / Front-End / Scrum Master</a:t>
            </a:r>
          </a:p>
          <a:p>
            <a:endParaRPr lang="en-US" dirty="0"/>
          </a:p>
          <a:p>
            <a:endParaRPr lang="en-US" dirty="0"/>
          </a:p>
        </p:txBody>
      </p:sp>
      <p:sp>
        <p:nvSpPr>
          <p:cNvPr id="3" name="Slide Number Placeholder 2">
            <a:extLst>
              <a:ext uri="{FF2B5EF4-FFF2-40B4-BE49-F238E27FC236}">
                <a16:creationId xmlns:a16="http://schemas.microsoft.com/office/drawing/2014/main" id="{869FE9FD-2E70-49C5-8248-E2FB1AB2F0ED}"/>
              </a:ext>
            </a:extLst>
          </p:cNvPr>
          <p:cNvSpPr>
            <a:spLocks noGrp="1"/>
          </p:cNvSpPr>
          <p:nvPr>
            <p:ph type="sldNum" sz="quarter" idx="12"/>
          </p:nvPr>
        </p:nvSpPr>
        <p:spPr/>
        <p:txBody>
          <a:bodyPr/>
          <a:lstStyle/>
          <a:p>
            <a:fld id="{B7527A74-2D87-4307-9531-5A57D9647EEB}" type="slidenum">
              <a:rPr lang="nl-BE" smtClean="0"/>
              <a:pPr/>
              <a:t>9</a:t>
            </a:fld>
            <a:endParaRPr lang="nl-BE"/>
          </a:p>
        </p:txBody>
      </p:sp>
      <p:sp>
        <p:nvSpPr>
          <p:cNvPr id="4" name="Title 3">
            <a:extLst>
              <a:ext uri="{FF2B5EF4-FFF2-40B4-BE49-F238E27FC236}">
                <a16:creationId xmlns:a16="http://schemas.microsoft.com/office/drawing/2014/main" id="{1022F6F0-D99F-4E1A-B53A-9356DCF60566}"/>
              </a:ext>
            </a:extLst>
          </p:cNvPr>
          <p:cNvSpPr>
            <a:spLocks noGrp="1"/>
          </p:cNvSpPr>
          <p:nvPr>
            <p:ph type="title"/>
          </p:nvPr>
        </p:nvSpPr>
        <p:spPr/>
        <p:txBody>
          <a:bodyPr/>
          <a:lstStyle/>
          <a:p>
            <a:r>
              <a:rPr lang="nl-BE" dirty="0" err="1"/>
              <a:t>Who</a:t>
            </a:r>
            <a:r>
              <a:rPr lang="nl-BE" dirty="0"/>
              <a:t>: Rollenverdeling</a:t>
            </a:r>
            <a:endParaRPr lang="en-US" dirty="0"/>
          </a:p>
        </p:txBody>
      </p:sp>
    </p:spTree>
    <p:extLst>
      <p:ext uri="{BB962C8B-B14F-4D97-AF65-F5344CB8AC3E}">
        <p14:creationId xmlns:p14="http://schemas.microsoft.com/office/powerpoint/2010/main" val="1769748956"/>
      </p:ext>
    </p:extLst>
  </p:cSld>
  <p:clrMapOvr>
    <a:masterClrMapping/>
  </p:clrMapOvr>
</p:sld>
</file>

<file path=ppt/theme/theme1.xml><?xml version="1.0" encoding="utf-8"?>
<a:theme xmlns:a="http://schemas.openxmlformats.org/drawingml/2006/main" name="Howest NL">
  <a:themeElements>
    <a:clrScheme name="Howest">
      <a:dk1>
        <a:srgbClr val="000000"/>
      </a:dk1>
      <a:lt1>
        <a:sysClr val="window" lastClr="FFFFFF"/>
      </a:lt1>
      <a:dk2>
        <a:srgbClr val="44C8F5"/>
      </a:dk2>
      <a:lt2>
        <a:srgbClr val="E7E6E6"/>
      </a:lt2>
      <a:accent1>
        <a:srgbClr val="EC008C"/>
      </a:accent1>
      <a:accent2>
        <a:srgbClr val="FFF200"/>
      </a:accent2>
      <a:accent3>
        <a:srgbClr val="A5A5A5"/>
      </a:accent3>
      <a:accent4>
        <a:srgbClr val="44C8F5"/>
      </a:accent4>
      <a:accent5>
        <a:srgbClr val="7B7B7B"/>
      </a:accent5>
      <a:accent6>
        <a:srgbClr val="000000"/>
      </a:accent6>
      <a:hlink>
        <a:srgbClr val="44C8F5"/>
      </a:hlink>
      <a:folHlink>
        <a:srgbClr val="44C8F5"/>
      </a:folHlink>
    </a:clrScheme>
    <a:fontScheme name="Kantoorthe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28575">
          <a:solidFill>
            <a:srgbClr val="44C8F5"/>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Howest EN">
  <a:themeElements>
    <a:clrScheme name="Howest">
      <a:dk1>
        <a:srgbClr val="000000"/>
      </a:dk1>
      <a:lt1>
        <a:sysClr val="window" lastClr="FFFFFF"/>
      </a:lt1>
      <a:dk2>
        <a:srgbClr val="44C8F5"/>
      </a:dk2>
      <a:lt2>
        <a:srgbClr val="E7E6E6"/>
      </a:lt2>
      <a:accent1>
        <a:srgbClr val="EC008C"/>
      </a:accent1>
      <a:accent2>
        <a:srgbClr val="FFF200"/>
      </a:accent2>
      <a:accent3>
        <a:srgbClr val="A5A5A5"/>
      </a:accent3>
      <a:accent4>
        <a:srgbClr val="44C8F5"/>
      </a:accent4>
      <a:accent5>
        <a:srgbClr val="7B7B7B"/>
      </a:accent5>
      <a:accent6>
        <a:srgbClr val="000000"/>
      </a:accent6>
      <a:hlink>
        <a:srgbClr val="44C8F5"/>
      </a:hlink>
      <a:folHlink>
        <a:srgbClr val="44C8F5"/>
      </a:folHlink>
    </a:clrScheme>
    <a:fontScheme name="Kantoorthe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28575">
          <a:solidFill>
            <a:srgbClr val="44C8F5"/>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Howest NL met tweede logo">
  <a:themeElements>
    <a:clrScheme name="Howest">
      <a:dk1>
        <a:srgbClr val="000000"/>
      </a:dk1>
      <a:lt1>
        <a:sysClr val="window" lastClr="FFFFFF"/>
      </a:lt1>
      <a:dk2>
        <a:srgbClr val="44C8F5"/>
      </a:dk2>
      <a:lt2>
        <a:srgbClr val="E7E6E6"/>
      </a:lt2>
      <a:accent1>
        <a:srgbClr val="EC008C"/>
      </a:accent1>
      <a:accent2>
        <a:srgbClr val="FFF200"/>
      </a:accent2>
      <a:accent3>
        <a:srgbClr val="A5A5A5"/>
      </a:accent3>
      <a:accent4>
        <a:srgbClr val="44C8F5"/>
      </a:accent4>
      <a:accent5>
        <a:srgbClr val="7B7B7B"/>
      </a:accent5>
      <a:accent6>
        <a:srgbClr val="000000"/>
      </a:accent6>
      <a:hlink>
        <a:srgbClr val="44C8F5"/>
      </a:hlink>
      <a:folHlink>
        <a:srgbClr val="44C8F5"/>
      </a:folHlink>
    </a:clrScheme>
    <a:fontScheme name="Kantoorthe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28575">
          <a:solidFill>
            <a:srgbClr val="44C8F5"/>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D0185FF4C350E4FBC1D9C6755033037" ma:contentTypeVersion="5" ma:contentTypeDescription="Een nieuw document maken." ma:contentTypeScope="" ma:versionID="54834040f847a9128d07fee6bb87a34f">
  <xsd:schema xmlns:xsd="http://www.w3.org/2001/XMLSchema" xmlns:xs="http://www.w3.org/2001/XMLSchema" xmlns:p="http://schemas.microsoft.com/office/2006/metadata/properties" xmlns:ns2="d374f1f6-a7bc-4ce3-8ce4-dbead62070db" targetNamespace="http://schemas.microsoft.com/office/2006/metadata/properties" ma:root="true" ma:fieldsID="a64fb42c7f0498b8b863d5f220b52cfe" ns2:_="">
    <xsd:import namespace="d374f1f6-a7bc-4ce3-8ce4-dbead62070d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374f1f6-a7bc-4ce3-8ce4-dbead62070d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7E805CF-5123-4B02-8348-B20123482E1D}">
  <ds:schemaRefs>
    <ds:schemaRef ds:uri="http://schemas.microsoft.com/sharepoint/v3/contenttype/forms"/>
  </ds:schemaRefs>
</ds:datastoreItem>
</file>

<file path=customXml/itemProps2.xml><?xml version="1.0" encoding="utf-8"?>
<ds:datastoreItem xmlns:ds="http://schemas.openxmlformats.org/officeDocument/2006/customXml" ds:itemID="{0B948370-5113-4053-81DD-76230B49C25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374f1f6-a7bc-4ce3-8ce4-dbead62070d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89D7BF5-FA67-45FF-A287-CE11E2521B25}">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2524</TotalTime>
  <Words>195</Words>
  <Application>Microsoft Office PowerPoint</Application>
  <PresentationFormat>Aangepast</PresentationFormat>
  <Paragraphs>67</Paragraphs>
  <Slides>9</Slides>
  <Notes>0</Notes>
  <HiddenSlides>0</HiddenSlides>
  <MMClips>0</MMClips>
  <ScaleCrop>false</ScaleCrop>
  <HeadingPairs>
    <vt:vector size="6" baseType="variant">
      <vt:variant>
        <vt:lpstr>Gebruikte lettertypen</vt:lpstr>
      </vt:variant>
      <vt:variant>
        <vt:i4>5</vt:i4>
      </vt:variant>
      <vt:variant>
        <vt:lpstr>Thema</vt:lpstr>
      </vt:variant>
      <vt:variant>
        <vt:i4>3</vt:i4>
      </vt:variant>
      <vt:variant>
        <vt:lpstr>Diatitels</vt:lpstr>
      </vt:variant>
      <vt:variant>
        <vt:i4>9</vt:i4>
      </vt:variant>
    </vt:vector>
  </HeadingPairs>
  <TitlesOfParts>
    <vt:vector size="17" baseType="lpstr">
      <vt:lpstr>Arial</vt:lpstr>
      <vt:lpstr>Arial Rounded MT Bold</vt:lpstr>
      <vt:lpstr>Calibri</vt:lpstr>
      <vt:lpstr>Calibri Light</vt:lpstr>
      <vt:lpstr>Wingdings</vt:lpstr>
      <vt:lpstr>Howest NL</vt:lpstr>
      <vt:lpstr>Howest EN</vt:lpstr>
      <vt:lpstr>Howest NL met tweede logo</vt:lpstr>
      <vt:lpstr>Twister 2.0</vt:lpstr>
      <vt:lpstr>Project omschrijving</vt:lpstr>
      <vt:lpstr> Why: Key Question</vt:lpstr>
      <vt:lpstr>What : Omschrijving</vt:lpstr>
      <vt:lpstr>What : Omschrijving</vt:lpstr>
      <vt:lpstr>How: Technisch aspect I  - Hardware</vt:lpstr>
      <vt:lpstr>How: Technisch aspect II - Backend </vt:lpstr>
      <vt:lpstr>How: Technisch aspect III - FrontEnd</vt:lpstr>
      <vt:lpstr>Who: Rollenverdeling</vt:lpstr>
    </vt:vector>
  </TitlesOfParts>
  <Company>Howest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regis.le.roy@howest.be</dc:creator>
  <cp:lastModifiedBy>Soens Jakob</cp:lastModifiedBy>
  <cp:revision>182</cp:revision>
  <dcterms:created xsi:type="dcterms:W3CDTF">2019-05-02T19:50:51Z</dcterms:created>
  <dcterms:modified xsi:type="dcterms:W3CDTF">2020-11-11T18:34:00Z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0x010100AD0185FF4C350E4FBC1D9C6755033037</vt:lpwstr>
  </property>
</Properties>
</file>