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10" r:id="rId5"/>
    <p:sldMasterId id="2147483736" r:id="rId6"/>
  </p:sldMasterIdLst>
  <p:notesMasterIdLst>
    <p:notesMasterId r:id="rId26"/>
  </p:notesMasterIdLst>
  <p:handoutMasterIdLst>
    <p:handoutMasterId r:id="rId27"/>
  </p:handoutMasterIdLst>
  <p:sldIdLst>
    <p:sldId id="301" r:id="rId7"/>
    <p:sldId id="304" r:id="rId8"/>
    <p:sldId id="317" r:id="rId9"/>
    <p:sldId id="305" r:id="rId10"/>
    <p:sldId id="308" r:id="rId11"/>
    <p:sldId id="318" r:id="rId12"/>
    <p:sldId id="306" r:id="rId13"/>
    <p:sldId id="307" r:id="rId14"/>
    <p:sldId id="309" r:id="rId15"/>
    <p:sldId id="310" r:id="rId16"/>
    <p:sldId id="312" r:id="rId17"/>
    <p:sldId id="311" r:id="rId18"/>
    <p:sldId id="313" r:id="rId19"/>
    <p:sldId id="314" r:id="rId20"/>
    <p:sldId id="315" r:id="rId21"/>
    <p:sldId id="319" r:id="rId22"/>
    <p:sldId id="320" r:id="rId23"/>
    <p:sldId id="321" r:id="rId24"/>
    <p:sldId id="322" r:id="rId25"/>
  </p:sldIdLst>
  <p:sldSz cx="18288000" cy="10287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C8F5"/>
    <a:srgbClr val="AFABAB"/>
    <a:srgbClr val="FFFFFF"/>
    <a:srgbClr val="CA483E"/>
    <a:srgbClr val="4472C4"/>
    <a:srgbClr val="E3EA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BCF93-6FF6-427C-84DA-62DEBF8573E5}" v="49" dt="2021-01-12T17:25:15.206"/>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0" autoAdjust="0"/>
    <p:restoredTop sz="94660" autoAdjust="0"/>
  </p:normalViewPr>
  <p:slideViewPr>
    <p:cSldViewPr snapToGrid="0" showGuides="1">
      <p:cViewPr varScale="1">
        <p:scale>
          <a:sx n="73" d="100"/>
          <a:sy n="73" d="100"/>
        </p:scale>
        <p:origin x="60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howGuides="1">
      <p:cViewPr>
        <p:scale>
          <a:sx n="150" d="100"/>
          <a:sy n="150" d="100"/>
        </p:scale>
        <p:origin x="2454" y="336"/>
      </p:cViewPr>
      <p:guideLst/>
    </p:cSldViewPr>
  </p:notesViewPr>
  <p:gridSpacing cx="719999" cy="71999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ens Jakob" userId="4aa289e1-1954-4157-b5f3-712a57c7de7f" providerId="ADAL" clId="{136BCF93-6FF6-427C-84DA-62DEBF8573E5}"/>
    <pc:docChg chg="undo custSel mod addSld delSld modSld sldOrd">
      <pc:chgData name="Soens Jakob" userId="4aa289e1-1954-4157-b5f3-712a57c7de7f" providerId="ADAL" clId="{136BCF93-6FF6-427C-84DA-62DEBF8573E5}" dt="2021-01-12T17:28:00.396" v="1180" actId="20577"/>
      <pc:docMkLst>
        <pc:docMk/>
      </pc:docMkLst>
      <pc:sldChg chg="del">
        <pc:chgData name="Soens Jakob" userId="4aa289e1-1954-4157-b5f3-712a57c7de7f" providerId="ADAL" clId="{136BCF93-6FF6-427C-84DA-62DEBF8573E5}" dt="2021-01-12T17:25:55.754" v="1157" actId="47"/>
        <pc:sldMkLst>
          <pc:docMk/>
          <pc:sldMk cId="995878052" sldId="299"/>
        </pc:sldMkLst>
      </pc:sldChg>
      <pc:sldChg chg="addSp delSp modSp del mod setBg">
        <pc:chgData name="Soens Jakob" userId="4aa289e1-1954-4157-b5f3-712a57c7de7f" providerId="ADAL" clId="{136BCF93-6FF6-427C-84DA-62DEBF8573E5}" dt="2021-01-12T17:04:05.213" v="806" actId="2696"/>
        <pc:sldMkLst>
          <pc:docMk/>
          <pc:sldMk cId="382710303" sldId="300"/>
        </pc:sldMkLst>
        <pc:spChg chg="mod ord">
          <ac:chgData name="Soens Jakob" userId="4aa289e1-1954-4157-b5f3-712a57c7de7f" providerId="ADAL" clId="{136BCF93-6FF6-427C-84DA-62DEBF8573E5}" dt="2021-01-12T17:04:01.088" v="805" actId="26606"/>
          <ac:spMkLst>
            <pc:docMk/>
            <pc:sldMk cId="382710303" sldId="300"/>
            <ac:spMk id="2" creationId="{2ED3D77D-38C3-4005-92A4-0449734167A3}"/>
          </ac:spMkLst>
        </pc:spChg>
        <pc:spChg chg="mod">
          <ac:chgData name="Soens Jakob" userId="4aa289e1-1954-4157-b5f3-712a57c7de7f" providerId="ADAL" clId="{136BCF93-6FF6-427C-84DA-62DEBF8573E5}" dt="2021-01-12T17:04:01.088" v="805" actId="26606"/>
          <ac:spMkLst>
            <pc:docMk/>
            <pc:sldMk cId="382710303" sldId="300"/>
            <ac:spMk id="3" creationId="{1505B914-4937-4626-9BB0-39410FAF6DF5}"/>
          </ac:spMkLst>
        </pc:spChg>
        <pc:spChg chg="mod">
          <ac:chgData name="Soens Jakob" userId="4aa289e1-1954-4157-b5f3-712a57c7de7f" providerId="ADAL" clId="{136BCF93-6FF6-427C-84DA-62DEBF8573E5}" dt="2021-01-12T17:04:01.088" v="805" actId="26606"/>
          <ac:spMkLst>
            <pc:docMk/>
            <pc:sldMk cId="382710303" sldId="300"/>
            <ac:spMk id="4" creationId="{D4969882-4BE5-4B7D-B8D8-BCE096CA4DB8}"/>
          </ac:spMkLst>
        </pc:spChg>
        <pc:spChg chg="add del">
          <ac:chgData name="Soens Jakob" userId="4aa289e1-1954-4157-b5f3-712a57c7de7f" providerId="ADAL" clId="{136BCF93-6FF6-427C-84DA-62DEBF8573E5}" dt="2021-01-12T17:03:58.702" v="801" actId="26606"/>
          <ac:spMkLst>
            <pc:docMk/>
            <pc:sldMk cId="382710303" sldId="300"/>
            <ac:spMk id="11" creationId="{42A4FC2C-047E-45A5-965D-8E1E3BF09BC6}"/>
          </ac:spMkLst>
        </pc:spChg>
        <pc:spChg chg="add del">
          <ac:chgData name="Soens Jakob" userId="4aa289e1-1954-4157-b5f3-712a57c7de7f" providerId="ADAL" clId="{136BCF93-6FF6-427C-84DA-62DEBF8573E5}" dt="2021-01-12T17:04:00.090" v="803" actId="26606"/>
          <ac:spMkLst>
            <pc:docMk/>
            <pc:sldMk cId="382710303" sldId="300"/>
            <ac:spMk id="13" creationId="{83C98ABE-055B-441F-B07E-44F97F083C39}"/>
          </ac:spMkLst>
        </pc:spChg>
        <pc:spChg chg="add del">
          <ac:chgData name="Soens Jakob" userId="4aa289e1-1954-4157-b5f3-712a57c7de7f" providerId="ADAL" clId="{136BCF93-6FF6-427C-84DA-62DEBF8573E5}" dt="2021-01-12T17:04:00.090" v="803" actId="26606"/>
          <ac:spMkLst>
            <pc:docMk/>
            <pc:sldMk cId="382710303" sldId="300"/>
            <ac:spMk id="14" creationId="{F3060C83-F051-4F0E-ABAD-AA0DFC48B218}"/>
          </ac:spMkLst>
        </pc:spChg>
        <pc:spChg chg="add del">
          <ac:chgData name="Soens Jakob" userId="4aa289e1-1954-4157-b5f3-712a57c7de7f" providerId="ADAL" clId="{136BCF93-6FF6-427C-84DA-62DEBF8573E5}" dt="2021-01-12T17:04:00.090" v="803" actId="26606"/>
          <ac:spMkLst>
            <pc:docMk/>
            <pc:sldMk cId="382710303" sldId="300"/>
            <ac:spMk id="15" creationId="{29FDB030-9B49-4CED-8CCD-4D99382388AC}"/>
          </ac:spMkLst>
        </pc:spChg>
        <pc:spChg chg="add del">
          <ac:chgData name="Soens Jakob" userId="4aa289e1-1954-4157-b5f3-712a57c7de7f" providerId="ADAL" clId="{136BCF93-6FF6-427C-84DA-62DEBF8573E5}" dt="2021-01-12T17:04:00.090" v="803" actId="26606"/>
          <ac:spMkLst>
            <pc:docMk/>
            <pc:sldMk cId="382710303" sldId="300"/>
            <ac:spMk id="17" creationId="{3783CA14-24A1-485C-8B30-D6A5D87987AD}"/>
          </ac:spMkLst>
        </pc:spChg>
        <pc:spChg chg="add del">
          <ac:chgData name="Soens Jakob" userId="4aa289e1-1954-4157-b5f3-712a57c7de7f" providerId="ADAL" clId="{136BCF93-6FF6-427C-84DA-62DEBF8573E5}" dt="2021-01-12T17:04:00.090" v="803" actId="26606"/>
          <ac:spMkLst>
            <pc:docMk/>
            <pc:sldMk cId="382710303" sldId="300"/>
            <ac:spMk id="19" creationId="{9A97C86A-04D6-40F7-AE84-31AB43E6A846}"/>
          </ac:spMkLst>
        </pc:spChg>
        <pc:spChg chg="add del">
          <ac:chgData name="Soens Jakob" userId="4aa289e1-1954-4157-b5f3-712a57c7de7f" providerId="ADAL" clId="{136BCF93-6FF6-427C-84DA-62DEBF8573E5}" dt="2021-01-12T17:04:00.090" v="803" actId="26606"/>
          <ac:spMkLst>
            <pc:docMk/>
            <pc:sldMk cId="382710303" sldId="300"/>
            <ac:spMk id="21" creationId="{FF9F2414-84E8-453E-B1F3-389FDE8192D9}"/>
          </ac:spMkLst>
        </pc:spChg>
        <pc:spChg chg="add del">
          <ac:chgData name="Soens Jakob" userId="4aa289e1-1954-4157-b5f3-712a57c7de7f" providerId="ADAL" clId="{136BCF93-6FF6-427C-84DA-62DEBF8573E5}" dt="2021-01-12T17:04:00.090" v="803" actId="26606"/>
          <ac:spMkLst>
            <pc:docMk/>
            <pc:sldMk cId="382710303" sldId="300"/>
            <ac:spMk id="23" creationId="{3ECA69A1-7536-43AC-85EF-C7106179F5ED}"/>
          </ac:spMkLst>
        </pc:spChg>
        <pc:spChg chg="add del">
          <ac:chgData name="Soens Jakob" userId="4aa289e1-1954-4157-b5f3-712a57c7de7f" providerId="ADAL" clId="{136BCF93-6FF6-427C-84DA-62DEBF8573E5}" dt="2021-01-12T17:04:01.088" v="805" actId="26606"/>
          <ac:spMkLst>
            <pc:docMk/>
            <pc:sldMk cId="382710303" sldId="300"/>
            <ac:spMk id="25" creationId="{32BC26D8-82FB-445E-AA49-62A77D7C1EE0}"/>
          </ac:spMkLst>
        </pc:spChg>
        <pc:spChg chg="add del">
          <ac:chgData name="Soens Jakob" userId="4aa289e1-1954-4157-b5f3-712a57c7de7f" providerId="ADAL" clId="{136BCF93-6FF6-427C-84DA-62DEBF8573E5}" dt="2021-01-12T17:04:01.088" v="805" actId="26606"/>
          <ac:spMkLst>
            <pc:docMk/>
            <pc:sldMk cId="382710303" sldId="300"/>
            <ac:spMk id="26" creationId="{CB44330D-EA18-4254-AA95-EB49948539B8}"/>
          </ac:spMkLst>
        </pc:spChg>
        <pc:picChg chg="add mod ord">
          <ac:chgData name="Soens Jakob" userId="4aa289e1-1954-4157-b5f3-712a57c7de7f" providerId="ADAL" clId="{136BCF93-6FF6-427C-84DA-62DEBF8573E5}" dt="2021-01-12T17:04:01.088" v="805" actId="26606"/>
          <ac:picMkLst>
            <pc:docMk/>
            <pc:sldMk cId="382710303" sldId="300"/>
            <ac:picMk id="6" creationId="{F16B2107-1D54-453B-A1AA-CDAA29C88133}"/>
          </ac:picMkLst>
        </pc:picChg>
      </pc:sldChg>
      <pc:sldChg chg="modSp mod">
        <pc:chgData name="Soens Jakob" userId="4aa289e1-1954-4157-b5f3-712a57c7de7f" providerId="ADAL" clId="{136BCF93-6FF6-427C-84DA-62DEBF8573E5}" dt="2021-01-12T17:25:27.669" v="1133" actId="5793"/>
        <pc:sldMkLst>
          <pc:docMk/>
          <pc:sldMk cId="2741021345" sldId="305"/>
        </pc:sldMkLst>
        <pc:spChg chg="mod">
          <ac:chgData name="Soens Jakob" userId="4aa289e1-1954-4157-b5f3-712a57c7de7f" providerId="ADAL" clId="{136BCF93-6FF6-427C-84DA-62DEBF8573E5}" dt="2021-01-12T17:25:27.669" v="1133" actId="5793"/>
          <ac:spMkLst>
            <pc:docMk/>
            <pc:sldMk cId="2741021345" sldId="305"/>
            <ac:spMk id="3" creationId="{200C64C2-CE7C-4331-9EF3-C21D98020CBB}"/>
          </ac:spMkLst>
        </pc:spChg>
      </pc:sldChg>
      <pc:sldChg chg="modSp mod">
        <pc:chgData name="Soens Jakob" userId="4aa289e1-1954-4157-b5f3-712a57c7de7f" providerId="ADAL" clId="{136BCF93-6FF6-427C-84DA-62DEBF8573E5}" dt="2021-01-12T15:20:57.786" v="61" actId="20577"/>
        <pc:sldMkLst>
          <pc:docMk/>
          <pc:sldMk cId="1570249081" sldId="306"/>
        </pc:sldMkLst>
        <pc:spChg chg="mod">
          <ac:chgData name="Soens Jakob" userId="4aa289e1-1954-4157-b5f3-712a57c7de7f" providerId="ADAL" clId="{136BCF93-6FF6-427C-84DA-62DEBF8573E5}" dt="2021-01-12T15:20:57.786" v="61" actId="20577"/>
          <ac:spMkLst>
            <pc:docMk/>
            <pc:sldMk cId="1570249081" sldId="306"/>
            <ac:spMk id="3" creationId="{D2BF2C91-003E-4ABA-8CCC-0862EA05BE35}"/>
          </ac:spMkLst>
        </pc:spChg>
        <pc:spChg chg="mod">
          <ac:chgData name="Soens Jakob" userId="4aa289e1-1954-4157-b5f3-712a57c7de7f" providerId="ADAL" clId="{136BCF93-6FF6-427C-84DA-62DEBF8573E5}" dt="2021-01-12T15:19:53.348" v="46" actId="20577"/>
          <ac:spMkLst>
            <pc:docMk/>
            <pc:sldMk cId="1570249081" sldId="306"/>
            <ac:spMk id="7" creationId="{05CF7EB9-7555-4A83-B232-0E3ADA5287A6}"/>
          </ac:spMkLst>
        </pc:spChg>
      </pc:sldChg>
      <pc:sldChg chg="addSp delSp modSp mod">
        <pc:chgData name="Soens Jakob" userId="4aa289e1-1954-4157-b5f3-712a57c7de7f" providerId="ADAL" clId="{136BCF93-6FF6-427C-84DA-62DEBF8573E5}" dt="2021-01-12T15:23:55.963" v="69"/>
        <pc:sldMkLst>
          <pc:docMk/>
          <pc:sldMk cId="2730212278" sldId="307"/>
        </pc:sldMkLst>
        <pc:spChg chg="mod">
          <ac:chgData name="Soens Jakob" userId="4aa289e1-1954-4157-b5f3-712a57c7de7f" providerId="ADAL" clId="{136BCF93-6FF6-427C-84DA-62DEBF8573E5}" dt="2021-01-12T15:19:36.111" v="44" actId="20577"/>
          <ac:spMkLst>
            <pc:docMk/>
            <pc:sldMk cId="2730212278" sldId="307"/>
            <ac:spMk id="4" creationId="{83498322-25FD-491F-B49E-FE5B6190BF7C}"/>
          </ac:spMkLst>
        </pc:spChg>
        <pc:spChg chg="add del mod">
          <ac:chgData name="Soens Jakob" userId="4aa289e1-1954-4157-b5f3-712a57c7de7f" providerId="ADAL" clId="{136BCF93-6FF6-427C-84DA-62DEBF8573E5}" dt="2021-01-12T15:18:57.917" v="35"/>
          <ac:spMkLst>
            <pc:docMk/>
            <pc:sldMk cId="2730212278" sldId="307"/>
            <ac:spMk id="9" creationId="{A4903B77-4557-4022-A250-ABF4C8A9062A}"/>
          </ac:spMkLst>
        </pc:spChg>
        <pc:graphicFrameChg chg="del">
          <ac:chgData name="Soens Jakob" userId="4aa289e1-1954-4157-b5f3-712a57c7de7f" providerId="ADAL" clId="{136BCF93-6FF6-427C-84DA-62DEBF8573E5}" dt="2021-01-12T15:18:55.886" v="33" actId="478"/>
          <ac:graphicFrameMkLst>
            <pc:docMk/>
            <pc:sldMk cId="2730212278" sldId="307"/>
            <ac:graphicFrameMk id="7" creationId="{186071F3-1F5B-435D-8A9C-CEF5780EBD36}"/>
          </ac:graphicFrameMkLst>
        </pc:graphicFrameChg>
        <pc:graphicFrameChg chg="add mod">
          <ac:chgData name="Soens Jakob" userId="4aa289e1-1954-4157-b5f3-712a57c7de7f" providerId="ADAL" clId="{136BCF93-6FF6-427C-84DA-62DEBF8573E5}" dt="2021-01-12T15:18:51.714" v="32"/>
          <ac:graphicFrameMkLst>
            <pc:docMk/>
            <pc:sldMk cId="2730212278" sldId="307"/>
            <ac:graphicFrameMk id="8" creationId="{186071F3-1F5B-435D-8A9C-CEF5780EBD36}"/>
          </ac:graphicFrameMkLst>
        </pc:graphicFrameChg>
        <pc:graphicFrameChg chg="add mod">
          <ac:chgData name="Soens Jakob" userId="4aa289e1-1954-4157-b5f3-712a57c7de7f" providerId="ADAL" clId="{136BCF93-6FF6-427C-84DA-62DEBF8573E5}" dt="2021-01-12T15:23:55.963" v="69"/>
          <ac:graphicFrameMkLst>
            <pc:docMk/>
            <pc:sldMk cId="2730212278" sldId="307"/>
            <ac:graphicFrameMk id="10" creationId="{186071F3-1F5B-435D-8A9C-CEF5780EBD36}"/>
          </ac:graphicFrameMkLst>
        </pc:graphicFrameChg>
      </pc:sldChg>
      <pc:sldChg chg="modSp mod">
        <pc:chgData name="Soens Jakob" userId="4aa289e1-1954-4157-b5f3-712a57c7de7f" providerId="ADAL" clId="{136BCF93-6FF6-427C-84DA-62DEBF8573E5}" dt="2021-01-12T17:11:24.486" v="920" actId="20577"/>
        <pc:sldMkLst>
          <pc:docMk/>
          <pc:sldMk cId="2991203688" sldId="308"/>
        </pc:sldMkLst>
        <pc:spChg chg="mod">
          <ac:chgData name="Soens Jakob" userId="4aa289e1-1954-4157-b5f3-712a57c7de7f" providerId="ADAL" clId="{136BCF93-6FF6-427C-84DA-62DEBF8573E5}" dt="2021-01-12T17:11:24.486" v="920" actId="20577"/>
          <ac:spMkLst>
            <pc:docMk/>
            <pc:sldMk cId="2991203688" sldId="308"/>
            <ac:spMk id="3" creationId="{B7DEE999-BD01-4921-9E1B-58930229C613}"/>
          </ac:spMkLst>
        </pc:spChg>
      </pc:sldChg>
      <pc:sldChg chg="modSp mod">
        <pc:chgData name="Soens Jakob" userId="4aa289e1-1954-4157-b5f3-712a57c7de7f" providerId="ADAL" clId="{136BCF93-6FF6-427C-84DA-62DEBF8573E5}" dt="2021-01-12T15:19:38.513" v="45" actId="20577"/>
        <pc:sldMkLst>
          <pc:docMk/>
          <pc:sldMk cId="3092990733" sldId="309"/>
        </pc:sldMkLst>
        <pc:spChg chg="mod">
          <ac:chgData name="Soens Jakob" userId="4aa289e1-1954-4157-b5f3-712a57c7de7f" providerId="ADAL" clId="{136BCF93-6FF6-427C-84DA-62DEBF8573E5}" dt="2021-01-12T15:19:38.513" v="45" actId="20577"/>
          <ac:spMkLst>
            <pc:docMk/>
            <pc:sldMk cId="3092990733" sldId="309"/>
            <ac:spMk id="7" creationId="{0B630839-5676-4608-9492-453982E67CD6}"/>
          </ac:spMkLst>
        </pc:spChg>
      </pc:sldChg>
      <pc:sldChg chg="addSp delSp modSp new mod">
        <pc:chgData name="Soens Jakob" userId="4aa289e1-1954-4157-b5f3-712a57c7de7f" providerId="ADAL" clId="{136BCF93-6FF6-427C-84DA-62DEBF8573E5}" dt="2021-01-12T15:25:44.428" v="79" actId="27918"/>
        <pc:sldMkLst>
          <pc:docMk/>
          <pc:sldMk cId="3167591837" sldId="310"/>
        </pc:sldMkLst>
        <pc:spChg chg="mod">
          <ac:chgData name="Soens Jakob" userId="4aa289e1-1954-4157-b5f3-712a57c7de7f" providerId="ADAL" clId="{136BCF93-6FF6-427C-84DA-62DEBF8573E5}" dt="2021-01-12T15:17:31.308" v="21" actId="20577"/>
          <ac:spMkLst>
            <pc:docMk/>
            <pc:sldMk cId="3167591837" sldId="310"/>
            <ac:spMk id="2" creationId="{84C13FE7-E569-4D18-AF39-58BD1D4CD1D2}"/>
          </ac:spMkLst>
        </pc:spChg>
        <pc:spChg chg="del">
          <ac:chgData name="Soens Jakob" userId="4aa289e1-1954-4157-b5f3-712a57c7de7f" providerId="ADAL" clId="{136BCF93-6FF6-427C-84DA-62DEBF8573E5}" dt="2021-01-12T15:17:46.040" v="26"/>
          <ac:spMkLst>
            <pc:docMk/>
            <pc:sldMk cId="3167591837" sldId="310"/>
            <ac:spMk id="6" creationId="{19648F72-68ED-4953-B1E2-3A4699A6745B}"/>
          </ac:spMkLst>
        </pc:spChg>
        <pc:graphicFrameChg chg="add del mod">
          <ac:chgData name="Soens Jakob" userId="4aa289e1-1954-4157-b5f3-712a57c7de7f" providerId="ADAL" clId="{136BCF93-6FF6-427C-84DA-62DEBF8573E5}" dt="2021-01-12T15:17:42.958" v="24" actId="478"/>
          <ac:graphicFrameMkLst>
            <pc:docMk/>
            <pc:sldMk cId="3167591837" sldId="310"/>
            <ac:graphicFrameMk id="7" creationId="{545053CE-F9F0-4940-A716-C99A310B0C50}"/>
          </ac:graphicFrameMkLst>
        </pc:graphicFrameChg>
        <pc:graphicFrameChg chg="add mod">
          <ac:chgData name="Soens Jakob" userId="4aa289e1-1954-4157-b5f3-712a57c7de7f" providerId="ADAL" clId="{136BCF93-6FF6-427C-84DA-62DEBF8573E5}" dt="2021-01-12T15:24:31.433" v="77"/>
          <ac:graphicFrameMkLst>
            <pc:docMk/>
            <pc:sldMk cId="3167591837" sldId="310"/>
            <ac:graphicFrameMk id="8" creationId="{545053CE-F9F0-4940-A716-C99A310B0C50}"/>
          </ac:graphicFrameMkLst>
        </pc:graphicFrameChg>
      </pc:sldChg>
      <pc:sldChg chg="modSp new mod ord">
        <pc:chgData name="Soens Jakob" userId="4aa289e1-1954-4157-b5f3-712a57c7de7f" providerId="ADAL" clId="{136BCF93-6FF6-427C-84DA-62DEBF8573E5}" dt="2021-01-12T16:24:40.090" v="422" actId="2710"/>
        <pc:sldMkLst>
          <pc:docMk/>
          <pc:sldMk cId="162550214" sldId="311"/>
        </pc:sldMkLst>
        <pc:spChg chg="mod">
          <ac:chgData name="Soens Jakob" userId="4aa289e1-1954-4157-b5f3-712a57c7de7f" providerId="ADAL" clId="{136BCF93-6FF6-427C-84DA-62DEBF8573E5}" dt="2021-01-12T16:24:40.090" v="422" actId="2710"/>
          <ac:spMkLst>
            <pc:docMk/>
            <pc:sldMk cId="162550214" sldId="311"/>
            <ac:spMk id="2" creationId="{CEAC9BE5-1367-476C-94A6-20EE09C0E28C}"/>
          </ac:spMkLst>
        </pc:spChg>
        <pc:spChg chg="mod">
          <ac:chgData name="Soens Jakob" userId="4aa289e1-1954-4157-b5f3-712a57c7de7f" providerId="ADAL" clId="{136BCF93-6FF6-427C-84DA-62DEBF8573E5}" dt="2021-01-12T16:20:34.441" v="179" actId="20577"/>
          <ac:spMkLst>
            <pc:docMk/>
            <pc:sldMk cId="162550214" sldId="311"/>
            <ac:spMk id="4" creationId="{495870D4-B6A6-4B55-9993-5ACFA7EE511A}"/>
          </ac:spMkLst>
        </pc:spChg>
        <pc:spChg chg="mod">
          <ac:chgData name="Soens Jakob" userId="4aa289e1-1954-4157-b5f3-712a57c7de7f" providerId="ADAL" clId="{136BCF93-6FF6-427C-84DA-62DEBF8573E5}" dt="2021-01-12T16:18:31.295" v="126" actId="20577"/>
          <ac:spMkLst>
            <pc:docMk/>
            <pc:sldMk cId="162550214" sldId="311"/>
            <ac:spMk id="6" creationId="{5F6CE0E4-6041-474F-BE0D-9A16C351B1A9}"/>
          </ac:spMkLst>
        </pc:spChg>
      </pc:sldChg>
      <pc:sldChg chg="new del">
        <pc:chgData name="Soens Jakob" userId="4aa289e1-1954-4157-b5f3-712a57c7de7f" providerId="ADAL" clId="{136BCF93-6FF6-427C-84DA-62DEBF8573E5}" dt="2021-01-12T16:19:58.009" v="133" actId="2696"/>
        <pc:sldMkLst>
          <pc:docMk/>
          <pc:sldMk cId="481906450" sldId="312"/>
        </pc:sldMkLst>
      </pc:sldChg>
      <pc:sldChg chg="modSp new mod">
        <pc:chgData name="Soens Jakob" userId="4aa289e1-1954-4157-b5f3-712a57c7de7f" providerId="ADAL" clId="{136BCF93-6FF6-427C-84DA-62DEBF8573E5}" dt="2021-01-12T17:03:12.984" v="797" actId="12"/>
        <pc:sldMkLst>
          <pc:docMk/>
          <pc:sldMk cId="1918073798" sldId="312"/>
        </pc:sldMkLst>
        <pc:spChg chg="mod">
          <ac:chgData name="Soens Jakob" userId="4aa289e1-1954-4157-b5f3-712a57c7de7f" providerId="ADAL" clId="{136BCF93-6FF6-427C-84DA-62DEBF8573E5}" dt="2021-01-12T16:20:19.537" v="149" actId="20577"/>
          <ac:spMkLst>
            <pc:docMk/>
            <pc:sldMk cId="1918073798" sldId="312"/>
            <ac:spMk id="2" creationId="{9CA289FB-09E6-49D0-AA90-EF8DFE038F78}"/>
          </ac:spMkLst>
        </pc:spChg>
        <pc:spChg chg="mod">
          <ac:chgData name="Soens Jakob" userId="4aa289e1-1954-4157-b5f3-712a57c7de7f" providerId="ADAL" clId="{136BCF93-6FF6-427C-84DA-62DEBF8573E5}" dt="2021-01-12T17:03:12.984" v="797" actId="12"/>
          <ac:spMkLst>
            <pc:docMk/>
            <pc:sldMk cId="1918073798" sldId="312"/>
            <ac:spMk id="3" creationId="{B7C7EC0C-B262-48C7-8530-C23ACE07A3BD}"/>
          </ac:spMkLst>
        </pc:spChg>
      </pc:sldChg>
      <pc:sldChg chg="modSp new del mod">
        <pc:chgData name="Soens Jakob" userId="4aa289e1-1954-4157-b5f3-712a57c7de7f" providerId="ADAL" clId="{136BCF93-6FF6-427C-84DA-62DEBF8573E5}" dt="2021-01-12T16:19:46.400" v="131" actId="47"/>
        <pc:sldMkLst>
          <pc:docMk/>
          <pc:sldMk cId="4188887934" sldId="312"/>
        </pc:sldMkLst>
        <pc:spChg chg="mod">
          <ac:chgData name="Soens Jakob" userId="4aa289e1-1954-4157-b5f3-712a57c7de7f" providerId="ADAL" clId="{136BCF93-6FF6-427C-84DA-62DEBF8573E5}" dt="2021-01-12T16:19:03.737" v="130"/>
          <ac:spMkLst>
            <pc:docMk/>
            <pc:sldMk cId="4188887934" sldId="312"/>
            <ac:spMk id="4" creationId="{44641AEC-9432-4F28-98E0-61CD1B051C24}"/>
          </ac:spMkLst>
        </pc:spChg>
      </pc:sldChg>
      <pc:sldChg chg="modSp add mod">
        <pc:chgData name="Soens Jakob" userId="4aa289e1-1954-4157-b5f3-712a57c7de7f" providerId="ADAL" clId="{136BCF93-6FF6-427C-84DA-62DEBF8573E5}" dt="2021-01-12T16:27:19.723" v="608" actId="20577"/>
        <pc:sldMkLst>
          <pc:docMk/>
          <pc:sldMk cId="2308104515" sldId="313"/>
        </pc:sldMkLst>
        <pc:spChg chg="mod">
          <ac:chgData name="Soens Jakob" userId="4aa289e1-1954-4157-b5f3-712a57c7de7f" providerId="ADAL" clId="{136BCF93-6FF6-427C-84DA-62DEBF8573E5}" dt="2021-01-12T16:27:19.723" v="608" actId="20577"/>
          <ac:spMkLst>
            <pc:docMk/>
            <pc:sldMk cId="2308104515" sldId="313"/>
            <ac:spMk id="2" creationId="{CEAC9BE5-1367-476C-94A6-20EE09C0E28C}"/>
          </ac:spMkLst>
        </pc:spChg>
        <pc:spChg chg="mod">
          <ac:chgData name="Soens Jakob" userId="4aa289e1-1954-4157-b5f3-712a57c7de7f" providerId="ADAL" clId="{136BCF93-6FF6-427C-84DA-62DEBF8573E5}" dt="2021-01-12T16:20:53.913" v="208" actId="20577"/>
          <ac:spMkLst>
            <pc:docMk/>
            <pc:sldMk cId="2308104515" sldId="313"/>
            <ac:spMk id="4" creationId="{495870D4-B6A6-4B55-9993-5ACFA7EE511A}"/>
          </ac:spMkLst>
        </pc:spChg>
      </pc:sldChg>
      <pc:sldChg chg="modSp add mod">
        <pc:chgData name="Soens Jakob" userId="4aa289e1-1954-4157-b5f3-712a57c7de7f" providerId="ADAL" clId="{136BCF93-6FF6-427C-84DA-62DEBF8573E5}" dt="2021-01-12T17:28:00.396" v="1180" actId="20577"/>
        <pc:sldMkLst>
          <pc:docMk/>
          <pc:sldMk cId="298904022" sldId="314"/>
        </pc:sldMkLst>
        <pc:spChg chg="mod">
          <ac:chgData name="Soens Jakob" userId="4aa289e1-1954-4157-b5f3-712a57c7de7f" providerId="ADAL" clId="{136BCF93-6FF6-427C-84DA-62DEBF8573E5}" dt="2021-01-12T17:28:00.396" v="1180" actId="20577"/>
          <ac:spMkLst>
            <pc:docMk/>
            <pc:sldMk cId="298904022" sldId="314"/>
            <ac:spMk id="2" creationId="{CEAC9BE5-1367-476C-94A6-20EE09C0E28C}"/>
          </ac:spMkLst>
        </pc:spChg>
        <pc:spChg chg="mod">
          <ac:chgData name="Soens Jakob" userId="4aa289e1-1954-4157-b5f3-712a57c7de7f" providerId="ADAL" clId="{136BCF93-6FF6-427C-84DA-62DEBF8573E5}" dt="2021-01-12T16:21:05.196" v="253" actId="20577"/>
          <ac:spMkLst>
            <pc:docMk/>
            <pc:sldMk cId="298904022" sldId="314"/>
            <ac:spMk id="4" creationId="{495870D4-B6A6-4B55-9993-5ACFA7EE511A}"/>
          </ac:spMkLst>
        </pc:spChg>
      </pc:sldChg>
      <pc:sldChg chg="modSp add mod">
        <pc:chgData name="Soens Jakob" userId="4aa289e1-1954-4157-b5f3-712a57c7de7f" providerId="ADAL" clId="{136BCF93-6FF6-427C-84DA-62DEBF8573E5}" dt="2021-01-12T16:53:15.767" v="703" actId="20577"/>
        <pc:sldMkLst>
          <pc:docMk/>
          <pc:sldMk cId="2836676660" sldId="315"/>
        </pc:sldMkLst>
        <pc:spChg chg="mod">
          <ac:chgData name="Soens Jakob" userId="4aa289e1-1954-4157-b5f3-712a57c7de7f" providerId="ADAL" clId="{136BCF93-6FF6-427C-84DA-62DEBF8573E5}" dt="2021-01-12T16:53:15.767" v="703" actId="20577"/>
          <ac:spMkLst>
            <pc:docMk/>
            <pc:sldMk cId="2836676660" sldId="315"/>
            <ac:spMk id="2" creationId="{CEAC9BE5-1367-476C-94A6-20EE09C0E28C}"/>
          </ac:spMkLst>
        </pc:spChg>
        <pc:spChg chg="mod">
          <ac:chgData name="Soens Jakob" userId="4aa289e1-1954-4157-b5f3-712a57c7de7f" providerId="ADAL" clId="{136BCF93-6FF6-427C-84DA-62DEBF8573E5}" dt="2021-01-12T16:21:14.983" v="288" actId="20577"/>
          <ac:spMkLst>
            <pc:docMk/>
            <pc:sldMk cId="2836676660" sldId="315"/>
            <ac:spMk id="4" creationId="{495870D4-B6A6-4B55-9993-5ACFA7EE511A}"/>
          </ac:spMkLst>
        </pc:spChg>
      </pc:sldChg>
      <pc:sldChg chg="addSp modSp new del mod ord">
        <pc:chgData name="Soens Jakob" userId="4aa289e1-1954-4157-b5f3-712a57c7de7f" providerId="ADAL" clId="{136BCF93-6FF6-427C-84DA-62DEBF8573E5}" dt="2021-01-12T17:04:57.253" v="841" actId="2696"/>
        <pc:sldMkLst>
          <pc:docMk/>
          <pc:sldMk cId="1297978398" sldId="316"/>
        </pc:sldMkLst>
        <pc:spChg chg="mod">
          <ac:chgData name="Soens Jakob" userId="4aa289e1-1954-4157-b5f3-712a57c7de7f" providerId="ADAL" clId="{136BCF93-6FF6-427C-84DA-62DEBF8573E5}" dt="2021-01-12T17:04:21.242" v="820" actId="20577"/>
          <ac:spMkLst>
            <pc:docMk/>
            <pc:sldMk cId="1297978398" sldId="316"/>
            <ac:spMk id="3" creationId="{530DAA4E-B0DE-4391-9F05-62280A8CAAE9}"/>
          </ac:spMkLst>
        </pc:spChg>
        <pc:picChg chg="add mod">
          <ac:chgData name="Soens Jakob" userId="4aa289e1-1954-4157-b5f3-712a57c7de7f" providerId="ADAL" clId="{136BCF93-6FF6-427C-84DA-62DEBF8573E5}" dt="2021-01-12T17:04:33.693" v="826" actId="1076"/>
          <ac:picMkLst>
            <pc:docMk/>
            <pc:sldMk cId="1297978398" sldId="316"/>
            <ac:picMk id="7" creationId="{87FB8BCA-0B7C-4733-9A4E-2DE03CCFA535}"/>
          </ac:picMkLst>
        </pc:picChg>
      </pc:sldChg>
      <pc:sldChg chg="new del">
        <pc:chgData name="Soens Jakob" userId="4aa289e1-1954-4157-b5f3-712a57c7de7f" providerId="ADAL" clId="{136BCF93-6FF6-427C-84DA-62DEBF8573E5}" dt="2021-01-12T16:35:11.229" v="701" actId="2696"/>
        <pc:sldMkLst>
          <pc:docMk/>
          <pc:sldMk cId="1540997874" sldId="316"/>
        </pc:sldMkLst>
      </pc:sldChg>
      <pc:sldChg chg="addSp delSp modSp new mod">
        <pc:chgData name="Soens Jakob" userId="4aa289e1-1954-4157-b5f3-712a57c7de7f" providerId="ADAL" clId="{136BCF93-6FF6-427C-84DA-62DEBF8573E5}" dt="2021-01-12T17:08:03.734" v="893" actId="1076"/>
        <pc:sldMkLst>
          <pc:docMk/>
          <pc:sldMk cId="3956590300" sldId="317"/>
        </pc:sldMkLst>
        <pc:spChg chg="add del">
          <ac:chgData name="Soens Jakob" userId="4aa289e1-1954-4157-b5f3-712a57c7de7f" providerId="ADAL" clId="{136BCF93-6FF6-427C-84DA-62DEBF8573E5}" dt="2021-01-12T17:05:16.123" v="844" actId="22"/>
          <ac:spMkLst>
            <pc:docMk/>
            <pc:sldMk cId="3956590300" sldId="317"/>
            <ac:spMk id="2" creationId="{03462F52-88B5-43FF-9530-6487DA0D2173}"/>
          </ac:spMkLst>
        </pc:spChg>
        <pc:spChg chg="mod">
          <ac:chgData name="Soens Jakob" userId="4aa289e1-1954-4157-b5f3-712a57c7de7f" providerId="ADAL" clId="{136BCF93-6FF6-427C-84DA-62DEBF8573E5}" dt="2021-01-12T17:04:48.779" v="840" actId="20577"/>
          <ac:spMkLst>
            <pc:docMk/>
            <pc:sldMk cId="3956590300" sldId="317"/>
            <ac:spMk id="4" creationId="{4EBCC2FE-9D41-4821-BA0F-CF34FD98E105}"/>
          </ac:spMkLst>
        </pc:spChg>
        <pc:spChg chg="del">
          <ac:chgData name="Soens Jakob" userId="4aa289e1-1954-4157-b5f3-712a57c7de7f" providerId="ADAL" clId="{136BCF93-6FF6-427C-84DA-62DEBF8573E5}" dt="2021-01-12T17:05:26.608" v="851" actId="478"/>
          <ac:spMkLst>
            <pc:docMk/>
            <pc:sldMk cId="3956590300" sldId="317"/>
            <ac:spMk id="7" creationId="{DE067CD0-0A53-4086-BBD7-F8F382AD6393}"/>
          </ac:spMkLst>
        </pc:spChg>
        <pc:spChg chg="del">
          <ac:chgData name="Soens Jakob" userId="4aa289e1-1954-4157-b5f3-712a57c7de7f" providerId="ADAL" clId="{136BCF93-6FF6-427C-84DA-62DEBF8573E5}" dt="2021-01-12T17:05:26.981" v="852" actId="478"/>
          <ac:spMkLst>
            <pc:docMk/>
            <pc:sldMk cId="3956590300" sldId="317"/>
            <ac:spMk id="8" creationId="{47EE526A-03ED-42F7-B5C6-D0437F2B7825}"/>
          </ac:spMkLst>
        </pc:spChg>
        <pc:spChg chg="del">
          <ac:chgData name="Soens Jakob" userId="4aa289e1-1954-4157-b5f3-712a57c7de7f" providerId="ADAL" clId="{136BCF93-6FF6-427C-84DA-62DEBF8573E5}" dt="2021-01-12T17:05:27.626" v="853" actId="478"/>
          <ac:spMkLst>
            <pc:docMk/>
            <pc:sldMk cId="3956590300" sldId="317"/>
            <ac:spMk id="9" creationId="{EB56701C-25DB-4E60-9AD3-A35E99C89725}"/>
          </ac:spMkLst>
        </pc:spChg>
        <pc:spChg chg="add del mod">
          <ac:chgData name="Soens Jakob" userId="4aa289e1-1954-4157-b5f3-712a57c7de7f" providerId="ADAL" clId="{136BCF93-6FF6-427C-84DA-62DEBF8573E5}" dt="2021-01-12T17:05:26.064" v="850" actId="478"/>
          <ac:spMkLst>
            <pc:docMk/>
            <pc:sldMk cId="3956590300" sldId="317"/>
            <ac:spMk id="15" creationId="{EF4FB265-5A74-4722-B43D-7CC050DD5474}"/>
          </ac:spMkLst>
        </pc:spChg>
        <pc:picChg chg="add del mod ord modCrop">
          <ac:chgData name="Soens Jakob" userId="4aa289e1-1954-4157-b5f3-712a57c7de7f" providerId="ADAL" clId="{136BCF93-6FF6-427C-84DA-62DEBF8573E5}" dt="2021-01-12T17:05:06.206" v="843" actId="22"/>
          <ac:picMkLst>
            <pc:docMk/>
            <pc:sldMk cId="3956590300" sldId="317"/>
            <ac:picMk id="11" creationId="{BDFB66B9-9D7D-44F6-B484-A34164F7414A}"/>
          </ac:picMkLst>
        </pc:picChg>
        <pc:picChg chg="add del mod ord modCrop">
          <ac:chgData name="Soens Jakob" userId="4aa289e1-1954-4157-b5f3-712a57c7de7f" providerId="ADAL" clId="{136BCF93-6FF6-427C-84DA-62DEBF8573E5}" dt="2021-01-12T17:05:25.388" v="849" actId="478"/>
          <ac:picMkLst>
            <pc:docMk/>
            <pc:sldMk cId="3956590300" sldId="317"/>
            <ac:picMk id="13" creationId="{427C1BDE-DCB4-4023-ACD0-0B1571C78E96}"/>
          </ac:picMkLst>
        </pc:picChg>
        <pc:picChg chg="add mod">
          <ac:chgData name="Soens Jakob" userId="4aa289e1-1954-4157-b5f3-712a57c7de7f" providerId="ADAL" clId="{136BCF93-6FF6-427C-84DA-62DEBF8573E5}" dt="2021-01-12T17:05:34.847" v="858" actId="1076"/>
          <ac:picMkLst>
            <pc:docMk/>
            <pc:sldMk cId="3956590300" sldId="317"/>
            <ac:picMk id="17" creationId="{DDF8B044-736B-46E2-804D-6584B0C124BE}"/>
          </ac:picMkLst>
        </pc:picChg>
        <pc:picChg chg="add mod">
          <ac:chgData name="Soens Jakob" userId="4aa289e1-1954-4157-b5f3-712a57c7de7f" providerId="ADAL" clId="{136BCF93-6FF6-427C-84DA-62DEBF8573E5}" dt="2021-01-12T17:05:58.745" v="862" actId="1076"/>
          <ac:picMkLst>
            <pc:docMk/>
            <pc:sldMk cId="3956590300" sldId="317"/>
            <ac:picMk id="19" creationId="{A843957B-A9E4-4FC4-818B-F1881B55D45D}"/>
          </ac:picMkLst>
        </pc:picChg>
        <pc:picChg chg="add del mod">
          <ac:chgData name="Soens Jakob" userId="4aa289e1-1954-4157-b5f3-712a57c7de7f" providerId="ADAL" clId="{136BCF93-6FF6-427C-84DA-62DEBF8573E5}" dt="2021-01-12T17:06:31.961" v="867" actId="478"/>
          <ac:picMkLst>
            <pc:docMk/>
            <pc:sldMk cId="3956590300" sldId="317"/>
            <ac:picMk id="21" creationId="{6EB17960-FFFE-49DF-8019-667C17344C10}"/>
          </ac:picMkLst>
        </pc:picChg>
        <pc:picChg chg="add mod">
          <ac:chgData name="Soens Jakob" userId="4aa289e1-1954-4157-b5f3-712a57c7de7f" providerId="ADAL" clId="{136BCF93-6FF6-427C-84DA-62DEBF8573E5}" dt="2021-01-12T17:06:34.921" v="869" actId="1076"/>
          <ac:picMkLst>
            <pc:docMk/>
            <pc:sldMk cId="3956590300" sldId="317"/>
            <ac:picMk id="23" creationId="{93D5DB5A-F268-431B-90FC-1FD701F72E8B}"/>
          </ac:picMkLst>
        </pc:picChg>
        <pc:picChg chg="add mod ord">
          <ac:chgData name="Soens Jakob" userId="4aa289e1-1954-4157-b5f3-712a57c7de7f" providerId="ADAL" clId="{136BCF93-6FF6-427C-84DA-62DEBF8573E5}" dt="2021-01-12T17:07:56.016" v="891" actId="1076"/>
          <ac:picMkLst>
            <pc:docMk/>
            <pc:sldMk cId="3956590300" sldId="317"/>
            <ac:picMk id="25" creationId="{62D2CA0E-C0FE-454B-8A40-1876F6D010CA}"/>
          </ac:picMkLst>
        </pc:picChg>
        <pc:picChg chg="add mod">
          <ac:chgData name="Soens Jakob" userId="4aa289e1-1954-4157-b5f3-712a57c7de7f" providerId="ADAL" clId="{136BCF93-6FF6-427C-84DA-62DEBF8573E5}" dt="2021-01-12T17:08:03.734" v="893" actId="1076"/>
          <ac:picMkLst>
            <pc:docMk/>
            <pc:sldMk cId="3956590300" sldId="317"/>
            <ac:picMk id="27" creationId="{F890AD58-6D9C-42C9-AFAD-7486DBDE4224}"/>
          </ac:picMkLst>
        </pc:picChg>
        <pc:picChg chg="add mod">
          <ac:chgData name="Soens Jakob" userId="4aa289e1-1954-4157-b5f3-712a57c7de7f" providerId="ADAL" clId="{136BCF93-6FF6-427C-84DA-62DEBF8573E5}" dt="2021-01-12T17:07:45.724" v="888" actId="1076"/>
          <ac:picMkLst>
            <pc:docMk/>
            <pc:sldMk cId="3956590300" sldId="317"/>
            <ac:picMk id="29" creationId="{B4302745-82FA-46BD-9AF3-66FDBD8E602C}"/>
          </ac:picMkLst>
        </pc:picChg>
      </pc:sldChg>
      <pc:sldChg chg="modSp add mod ord">
        <pc:chgData name="Soens Jakob" userId="4aa289e1-1954-4157-b5f3-712a57c7de7f" providerId="ADAL" clId="{136BCF93-6FF6-427C-84DA-62DEBF8573E5}" dt="2021-01-12T17:11:45.608" v="948" actId="20577"/>
        <pc:sldMkLst>
          <pc:docMk/>
          <pc:sldMk cId="3807977184" sldId="318"/>
        </pc:sldMkLst>
        <pc:spChg chg="mod">
          <ac:chgData name="Soens Jakob" userId="4aa289e1-1954-4157-b5f3-712a57c7de7f" providerId="ADAL" clId="{136BCF93-6FF6-427C-84DA-62DEBF8573E5}" dt="2021-01-12T17:11:45.608" v="948" actId="20577"/>
          <ac:spMkLst>
            <pc:docMk/>
            <pc:sldMk cId="3807977184" sldId="318"/>
            <ac:spMk id="2" creationId="{9CA289FB-09E6-49D0-AA90-EF8DFE038F78}"/>
          </ac:spMkLst>
        </pc:spChg>
        <pc:spChg chg="mod">
          <ac:chgData name="Soens Jakob" userId="4aa289e1-1954-4157-b5f3-712a57c7de7f" providerId="ADAL" clId="{136BCF93-6FF6-427C-84DA-62DEBF8573E5}" dt="2021-01-12T17:11:38.302" v="925" actId="5793"/>
          <ac:spMkLst>
            <pc:docMk/>
            <pc:sldMk cId="3807977184" sldId="318"/>
            <ac:spMk id="3" creationId="{B7C7EC0C-B262-48C7-8530-C23ACE07A3BD}"/>
          </ac:spMkLst>
        </pc:spChg>
      </pc:sldChg>
      <pc:sldChg chg="modSp add mod ord">
        <pc:chgData name="Soens Jakob" userId="4aa289e1-1954-4157-b5f3-712a57c7de7f" providerId="ADAL" clId="{136BCF93-6FF6-427C-84DA-62DEBF8573E5}" dt="2021-01-12T17:15:42.615" v="969" actId="20577"/>
        <pc:sldMkLst>
          <pc:docMk/>
          <pc:sldMk cId="187654233" sldId="319"/>
        </pc:sldMkLst>
        <pc:spChg chg="mod">
          <ac:chgData name="Soens Jakob" userId="4aa289e1-1954-4157-b5f3-712a57c7de7f" providerId="ADAL" clId="{136BCF93-6FF6-427C-84DA-62DEBF8573E5}" dt="2021-01-12T17:15:42.615" v="969" actId="20577"/>
          <ac:spMkLst>
            <pc:docMk/>
            <pc:sldMk cId="187654233" sldId="319"/>
            <ac:spMk id="2" creationId="{9CA289FB-09E6-49D0-AA90-EF8DFE038F78}"/>
          </ac:spMkLst>
        </pc:spChg>
        <pc:spChg chg="mod">
          <ac:chgData name="Soens Jakob" userId="4aa289e1-1954-4157-b5f3-712a57c7de7f" providerId="ADAL" clId="{136BCF93-6FF6-427C-84DA-62DEBF8573E5}" dt="2021-01-12T17:15:37.986" v="953" actId="5793"/>
          <ac:spMkLst>
            <pc:docMk/>
            <pc:sldMk cId="187654233" sldId="319"/>
            <ac:spMk id="3" creationId="{B7C7EC0C-B262-48C7-8530-C23ACE07A3BD}"/>
          </ac:spMkLst>
        </pc:spChg>
      </pc:sldChg>
      <pc:sldChg chg="addSp delSp modSp new mod">
        <pc:chgData name="Soens Jakob" userId="4aa289e1-1954-4157-b5f3-712a57c7de7f" providerId="ADAL" clId="{136BCF93-6FF6-427C-84DA-62DEBF8573E5}" dt="2021-01-12T17:20:40.694" v="1083" actId="20577"/>
        <pc:sldMkLst>
          <pc:docMk/>
          <pc:sldMk cId="1242025422" sldId="320"/>
        </pc:sldMkLst>
        <pc:spChg chg="del">
          <ac:chgData name="Soens Jakob" userId="4aa289e1-1954-4157-b5f3-712a57c7de7f" providerId="ADAL" clId="{136BCF93-6FF6-427C-84DA-62DEBF8573E5}" dt="2021-01-12T17:19:01.349" v="971" actId="478"/>
          <ac:spMkLst>
            <pc:docMk/>
            <pc:sldMk cId="1242025422" sldId="320"/>
            <ac:spMk id="2" creationId="{23767450-67A5-4E64-97BB-9925B06A7219}"/>
          </ac:spMkLst>
        </pc:spChg>
        <pc:spChg chg="mod">
          <ac:chgData name="Soens Jakob" userId="4aa289e1-1954-4157-b5f3-712a57c7de7f" providerId="ADAL" clId="{136BCF93-6FF6-427C-84DA-62DEBF8573E5}" dt="2021-01-12T17:20:40.694" v="1083" actId="20577"/>
          <ac:spMkLst>
            <pc:docMk/>
            <pc:sldMk cId="1242025422" sldId="320"/>
            <ac:spMk id="4" creationId="{F3ACC70F-7BEC-4DF5-8066-65F1A39A4245}"/>
          </ac:spMkLst>
        </pc:spChg>
        <pc:spChg chg="mod">
          <ac:chgData name="Soens Jakob" userId="4aa289e1-1954-4157-b5f3-712a57c7de7f" providerId="ADAL" clId="{136BCF93-6FF6-427C-84DA-62DEBF8573E5}" dt="2021-01-12T17:20:33.888" v="1045" actId="20577"/>
          <ac:spMkLst>
            <pc:docMk/>
            <pc:sldMk cId="1242025422" sldId="320"/>
            <ac:spMk id="6" creationId="{5E511CFF-32F3-4D39-B7FD-22A1FA102B1C}"/>
          </ac:spMkLst>
        </pc:spChg>
        <pc:picChg chg="add mod">
          <ac:chgData name="Soens Jakob" userId="4aa289e1-1954-4157-b5f3-712a57c7de7f" providerId="ADAL" clId="{136BCF93-6FF6-427C-84DA-62DEBF8573E5}" dt="2021-01-12T17:20:13.740" v="1044" actId="1076"/>
          <ac:picMkLst>
            <pc:docMk/>
            <pc:sldMk cId="1242025422" sldId="320"/>
            <ac:picMk id="8" creationId="{4EDB486D-FD15-4435-B676-2EE836A0B05B}"/>
          </ac:picMkLst>
        </pc:picChg>
        <pc:picChg chg="add mod">
          <ac:chgData name="Soens Jakob" userId="4aa289e1-1954-4157-b5f3-712a57c7de7f" providerId="ADAL" clId="{136BCF93-6FF6-427C-84DA-62DEBF8573E5}" dt="2021-01-12T17:19:57.594" v="1042" actId="1076"/>
          <ac:picMkLst>
            <pc:docMk/>
            <pc:sldMk cId="1242025422" sldId="320"/>
            <ac:picMk id="10" creationId="{46FC7911-0871-4540-9631-60DBB2134B7F}"/>
          </ac:picMkLst>
        </pc:picChg>
      </pc:sldChg>
      <pc:sldChg chg="modSp add mod ord">
        <pc:chgData name="Soens Jakob" userId="4aa289e1-1954-4157-b5f3-712a57c7de7f" providerId="ADAL" clId="{136BCF93-6FF6-427C-84DA-62DEBF8573E5}" dt="2021-01-12T17:25:40.279" v="1148" actId="20577"/>
        <pc:sldMkLst>
          <pc:docMk/>
          <pc:sldMk cId="2671962999" sldId="321"/>
        </pc:sldMkLst>
        <pc:spChg chg="mod">
          <ac:chgData name="Soens Jakob" userId="4aa289e1-1954-4157-b5f3-712a57c7de7f" providerId="ADAL" clId="{136BCF93-6FF6-427C-84DA-62DEBF8573E5}" dt="2021-01-12T17:25:40.279" v="1148" actId="20577"/>
          <ac:spMkLst>
            <pc:docMk/>
            <pc:sldMk cId="2671962999" sldId="321"/>
            <ac:spMk id="2" creationId="{9CA289FB-09E6-49D0-AA90-EF8DFE038F78}"/>
          </ac:spMkLst>
        </pc:spChg>
        <pc:spChg chg="mod">
          <ac:chgData name="Soens Jakob" userId="4aa289e1-1954-4157-b5f3-712a57c7de7f" providerId="ADAL" clId="{136BCF93-6FF6-427C-84DA-62DEBF8573E5}" dt="2021-01-12T17:21:24.433" v="1099" actId="20577"/>
          <ac:spMkLst>
            <pc:docMk/>
            <pc:sldMk cId="2671962999" sldId="321"/>
            <ac:spMk id="3" creationId="{B7C7EC0C-B262-48C7-8530-C23ACE07A3BD}"/>
          </ac:spMkLst>
        </pc:spChg>
      </pc:sldChg>
      <pc:sldChg chg="modSp new del mod">
        <pc:chgData name="Soens Jakob" userId="4aa289e1-1954-4157-b5f3-712a57c7de7f" providerId="ADAL" clId="{136BCF93-6FF6-427C-84DA-62DEBF8573E5}" dt="2021-01-12T17:25:11.639" v="1118" actId="47"/>
        <pc:sldMkLst>
          <pc:docMk/>
          <pc:sldMk cId="2534321410" sldId="322"/>
        </pc:sldMkLst>
        <pc:spChg chg="mod">
          <ac:chgData name="Soens Jakob" userId="4aa289e1-1954-4157-b5f3-712a57c7de7f" providerId="ADAL" clId="{136BCF93-6FF6-427C-84DA-62DEBF8573E5}" dt="2021-01-12T17:21:52.938" v="1116" actId="20577"/>
          <ac:spMkLst>
            <pc:docMk/>
            <pc:sldMk cId="2534321410" sldId="322"/>
            <ac:spMk id="4" creationId="{6174A37A-FC01-4A13-A23B-5D8E658F48C4}"/>
          </ac:spMkLst>
        </pc:spChg>
      </pc:sldChg>
      <pc:sldChg chg="modSp add mod">
        <pc:chgData name="Soens Jakob" userId="4aa289e1-1954-4157-b5f3-712a57c7de7f" providerId="ADAL" clId="{136BCF93-6FF6-427C-84DA-62DEBF8573E5}" dt="2021-01-12T17:25:45.326" v="1156" actId="20577"/>
        <pc:sldMkLst>
          <pc:docMk/>
          <pc:sldMk cId="2705640258" sldId="322"/>
        </pc:sldMkLst>
        <pc:spChg chg="mod">
          <ac:chgData name="Soens Jakob" userId="4aa289e1-1954-4157-b5f3-712a57c7de7f" providerId="ADAL" clId="{136BCF93-6FF6-427C-84DA-62DEBF8573E5}" dt="2021-01-12T17:25:45.326" v="1156" actId="20577"/>
          <ac:spMkLst>
            <pc:docMk/>
            <pc:sldMk cId="2705640258" sldId="322"/>
            <ac:spMk id="2" creationId="{9CA289FB-09E6-49D0-AA90-EF8DFE038F7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studenthowest-my.sharepoint.com/personal/jakob_soens_student_howest_be/Documents/Bureaublad/Team%20Project/Burndown%20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studenthowest-my.sharepoint.com/personal/jakob_soens_student_howest_be/Documents/Bureaublad/Team%20Project/Burndown%20char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623754911502907E-2"/>
          <c:y val="4.9401199545837444E-2"/>
          <c:w val="0.9211065836475949"/>
          <c:h val="0.84594461389339226"/>
        </c:manualLayout>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1.072659143131161E-2"/>
                  <c:y val="-3.4763807087811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0A0-47E7-97D2-873A247B1AC6}"/>
                </c:ext>
              </c:extLst>
            </c:dLbl>
            <c:dLbl>
              <c:idx val="1"/>
              <c:layout>
                <c:manualLayout>
                  <c:x val="-1.5323702044730851E-2"/>
                  <c:y val="-4.39121773740777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0A0-47E7-97D2-873A247B1AC6}"/>
                </c:ext>
              </c:extLst>
            </c:dLbl>
            <c:dLbl>
              <c:idx val="2"/>
              <c:layout>
                <c:manualLayout>
                  <c:x val="-1.5323702044730851E-2"/>
                  <c:y val="-4.391217737407779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0A0-47E7-97D2-873A247B1AC6}"/>
                </c:ext>
              </c:extLst>
            </c:dLbl>
            <c:dLbl>
              <c:idx val="3"/>
              <c:layout>
                <c:manualLayout>
                  <c:x val="-4.5971106134192552E-3"/>
                  <c:y val="-4.39121773740777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0A0-47E7-97D2-873A247B1AC6}"/>
                </c:ext>
              </c:extLst>
            </c:dLbl>
            <c:dLbl>
              <c:idx val="4"/>
              <c:layout>
                <c:manualLayout>
                  <c:x val="-9.9604063290750534E-3"/>
                  <c:y val="-5.30605476603439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0A0-47E7-97D2-873A247B1AC6}"/>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Sheet1!$A$5:$A$9</c:f>
              <c:numCache>
                <c:formatCode>d\-mmm</c:formatCode>
                <c:ptCount val="5"/>
                <c:pt idx="0">
                  <c:v>44509</c:v>
                </c:pt>
                <c:pt idx="1">
                  <c:v>44510</c:v>
                </c:pt>
                <c:pt idx="2">
                  <c:v>44511</c:v>
                </c:pt>
                <c:pt idx="3">
                  <c:v>44512</c:v>
                </c:pt>
                <c:pt idx="4">
                  <c:v>44513</c:v>
                </c:pt>
              </c:numCache>
            </c:numRef>
          </c:cat>
          <c:val>
            <c:numRef>
              <c:f>Sheet1!$B$5:$B$9</c:f>
              <c:numCache>
                <c:formatCode>General</c:formatCode>
                <c:ptCount val="5"/>
                <c:pt idx="0">
                  <c:v>21</c:v>
                </c:pt>
                <c:pt idx="1">
                  <c:v>18</c:v>
                </c:pt>
                <c:pt idx="2">
                  <c:v>15</c:v>
                </c:pt>
                <c:pt idx="3">
                  <c:v>8</c:v>
                </c:pt>
                <c:pt idx="4">
                  <c:v>0</c:v>
                </c:pt>
              </c:numCache>
            </c:numRef>
          </c:val>
          <c:smooth val="0"/>
          <c:extLst>
            <c:ext xmlns:c16="http://schemas.microsoft.com/office/drawing/2014/chart" uri="{C3380CC4-5D6E-409C-BE32-E72D297353CC}">
              <c16:uniqueId val="{00000000-80A0-47E7-97D2-873A247B1AC6}"/>
            </c:ext>
          </c:extLst>
        </c:ser>
        <c:dLbls>
          <c:showLegendKey val="0"/>
          <c:showVal val="0"/>
          <c:showCatName val="0"/>
          <c:showSerName val="0"/>
          <c:showPercent val="0"/>
          <c:showBubbleSize val="0"/>
        </c:dLbls>
        <c:marker val="1"/>
        <c:smooth val="0"/>
        <c:axId val="924595408"/>
        <c:axId val="924596656"/>
      </c:lineChart>
      <c:dateAx>
        <c:axId val="924595408"/>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4596656"/>
        <c:crosses val="autoZero"/>
        <c:auto val="1"/>
        <c:lblOffset val="100"/>
        <c:baseTimeUnit val="days"/>
      </c:dateAx>
      <c:valAx>
        <c:axId val="924596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4595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14523184601925E-2"/>
          <c:y val="7.4450084602368863E-2"/>
          <c:w val="0.88891032370953615"/>
          <c:h val="0.86768482619875575"/>
        </c:manualLayout>
      </c:layout>
      <c:lineChart>
        <c:grouping val="stacke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1.3194444444444444E-2"/>
                  <c:y val="-3.384094754653130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990-46B7-98DF-4FD7FC451737}"/>
                </c:ext>
              </c:extLst>
            </c:dLbl>
            <c:dLbl>
              <c:idx val="1"/>
              <c:layout>
                <c:manualLayout>
                  <c:x val="-1.1111111111111112E-2"/>
                  <c:y val="-3.214890016920476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990-46B7-98DF-4FD7FC451737}"/>
                </c:ext>
              </c:extLst>
            </c:dLbl>
            <c:dLbl>
              <c:idx val="2"/>
              <c:layout>
                <c:manualLayout>
                  <c:x val="-1.2500000000000001E-2"/>
                  <c:y val="-2.876480541455166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990-46B7-98DF-4FD7FC451737}"/>
                </c:ext>
              </c:extLst>
            </c:dLbl>
            <c:dLbl>
              <c:idx val="3"/>
              <c:layout>
                <c:manualLayout>
                  <c:x val="-1.3888888888888888E-2"/>
                  <c:y val="-3.21489001692047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990-46B7-98DF-4FD7FC451737}"/>
                </c:ext>
              </c:extLst>
            </c:dLbl>
            <c:dLbl>
              <c:idx val="4"/>
              <c:layout>
                <c:manualLayout>
                  <c:x val="-7.6388888888888886E-3"/>
                  <c:y val="-2.538071065989860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990-46B7-98DF-4FD7FC451737}"/>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Sheet1!$A$21:$A$25</c:f>
              <c:numCache>
                <c:formatCode>d\-mmm</c:formatCode>
                <c:ptCount val="5"/>
                <c:pt idx="0">
                  <c:v>44200</c:v>
                </c:pt>
                <c:pt idx="1">
                  <c:v>44201</c:v>
                </c:pt>
                <c:pt idx="2">
                  <c:v>44202</c:v>
                </c:pt>
                <c:pt idx="3">
                  <c:v>44203</c:v>
                </c:pt>
                <c:pt idx="4">
                  <c:v>44204</c:v>
                </c:pt>
              </c:numCache>
            </c:numRef>
          </c:cat>
          <c:val>
            <c:numRef>
              <c:f>Sheet1!$B$21:$B$25</c:f>
              <c:numCache>
                <c:formatCode>General</c:formatCode>
                <c:ptCount val="5"/>
                <c:pt idx="0">
                  <c:v>43</c:v>
                </c:pt>
                <c:pt idx="1">
                  <c:v>35</c:v>
                </c:pt>
                <c:pt idx="2">
                  <c:v>30</c:v>
                </c:pt>
                <c:pt idx="3">
                  <c:v>24</c:v>
                </c:pt>
                <c:pt idx="4">
                  <c:v>5</c:v>
                </c:pt>
              </c:numCache>
            </c:numRef>
          </c:val>
          <c:smooth val="0"/>
          <c:extLst>
            <c:ext xmlns:c16="http://schemas.microsoft.com/office/drawing/2014/chart" uri="{C3380CC4-5D6E-409C-BE32-E72D297353CC}">
              <c16:uniqueId val="{00000000-2990-46B7-98DF-4FD7FC451737}"/>
            </c:ext>
          </c:extLst>
        </c:ser>
        <c:dLbls>
          <c:showLegendKey val="0"/>
          <c:showVal val="0"/>
          <c:showCatName val="0"/>
          <c:showSerName val="0"/>
          <c:showPercent val="0"/>
          <c:showBubbleSize val="0"/>
        </c:dLbls>
        <c:marker val="1"/>
        <c:smooth val="0"/>
        <c:axId val="924587504"/>
        <c:axId val="924600400"/>
      </c:lineChart>
      <c:dateAx>
        <c:axId val="924587504"/>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4600400"/>
        <c:crosses val="autoZero"/>
        <c:auto val="1"/>
        <c:lblOffset val="100"/>
        <c:baseTimeUnit val="days"/>
      </c:dateAx>
      <c:valAx>
        <c:axId val="924600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4587504"/>
        <c:crosses val="autoZero"/>
        <c:crossBetween val="between"/>
      </c:valAx>
      <c:spPr>
        <a:noFill/>
        <a:ln w="25400">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49550E8D-2687-4B55-AC6F-1FBD87CF06BB}"/>
              </a:ext>
            </a:extLst>
          </p:cNvPr>
          <p:cNvSpPr>
            <a:spLocks noGrp="1"/>
          </p:cNvSpPr>
          <p:nvPr>
            <p:ph type="hdr" sz="quarter"/>
          </p:nvPr>
        </p:nvSpPr>
        <p:spPr>
          <a:xfrm>
            <a:off x="1505588" y="108502"/>
            <a:ext cx="5539587" cy="216755"/>
          </a:xfrm>
          <a:prstGeom prst="rect">
            <a:avLst/>
          </a:prstGeom>
        </p:spPr>
        <p:txBody>
          <a:bodyPr vert="horz" lIns="91440" tIns="45720" rIns="91440" bIns="45720" rtlCol="0"/>
          <a:lstStyle>
            <a:lvl1pPr algn="l">
              <a:defRPr sz="1200"/>
            </a:lvl1pPr>
          </a:lstStyle>
          <a:p>
            <a:endParaRPr lang="nl-BE" dirty="0"/>
          </a:p>
        </p:txBody>
      </p:sp>
      <p:sp>
        <p:nvSpPr>
          <p:cNvPr id="3" name="Tijdelijke aanduiding voor datum 2">
            <a:extLst>
              <a:ext uri="{FF2B5EF4-FFF2-40B4-BE49-F238E27FC236}">
                <a16:creationId xmlns:a16="http://schemas.microsoft.com/office/drawing/2014/main" id="{62C4A80C-7EC9-478E-BFC2-BEAEB6355605}"/>
              </a:ext>
            </a:extLst>
          </p:cNvPr>
          <p:cNvSpPr>
            <a:spLocks noGrp="1"/>
          </p:cNvSpPr>
          <p:nvPr>
            <p:ph type="dt" sz="quarter" idx="1"/>
          </p:nvPr>
        </p:nvSpPr>
        <p:spPr>
          <a:xfrm>
            <a:off x="4633297" y="108502"/>
            <a:ext cx="3962400" cy="216755"/>
          </a:xfrm>
          <a:prstGeom prst="rect">
            <a:avLst/>
          </a:prstGeom>
        </p:spPr>
        <p:txBody>
          <a:bodyPr vert="horz" lIns="91440" tIns="45720" rIns="91440" bIns="45720" rtlCol="0"/>
          <a:lstStyle>
            <a:lvl1pPr algn="r">
              <a:defRPr sz="1200"/>
            </a:lvl1pPr>
          </a:lstStyle>
          <a:p>
            <a:fld id="{B851D6B0-C309-4360-AADA-E0100A701C51}" type="datetimeFigureOut">
              <a:rPr lang="nl-BE" smtClean="0"/>
              <a:t>12/01/2021</a:t>
            </a:fld>
            <a:endParaRPr lang="nl-BE"/>
          </a:p>
        </p:txBody>
      </p:sp>
      <p:sp>
        <p:nvSpPr>
          <p:cNvPr id="4" name="Tijdelijke aanduiding voor voettekst 3">
            <a:extLst>
              <a:ext uri="{FF2B5EF4-FFF2-40B4-BE49-F238E27FC236}">
                <a16:creationId xmlns:a16="http://schemas.microsoft.com/office/drawing/2014/main" id="{EEAA731C-3B25-44FC-ABC1-2A77BCFD587A}"/>
              </a:ext>
            </a:extLst>
          </p:cNvPr>
          <p:cNvSpPr>
            <a:spLocks noGrp="1"/>
          </p:cNvSpPr>
          <p:nvPr>
            <p:ph type="ftr" sz="quarter" idx="2"/>
          </p:nvPr>
        </p:nvSpPr>
        <p:spPr>
          <a:xfrm>
            <a:off x="523045" y="6218916"/>
            <a:ext cx="7043767" cy="216755"/>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509BC4C9-5927-4A4C-9D62-F4FCB8CB3205}"/>
              </a:ext>
            </a:extLst>
          </p:cNvPr>
          <p:cNvSpPr>
            <a:spLocks noGrp="1"/>
          </p:cNvSpPr>
          <p:nvPr>
            <p:ph type="sldNum" sz="quarter" idx="3"/>
          </p:nvPr>
        </p:nvSpPr>
        <p:spPr>
          <a:xfrm>
            <a:off x="8049510" y="6237326"/>
            <a:ext cx="546187" cy="198345"/>
          </a:xfrm>
          <a:prstGeom prst="rect">
            <a:avLst/>
          </a:prstGeom>
        </p:spPr>
        <p:txBody>
          <a:bodyPr vert="horz" lIns="91440" tIns="45720" rIns="91440" bIns="45720" rtlCol="0" anchor="b"/>
          <a:lstStyle>
            <a:lvl1pPr algn="r">
              <a:defRPr sz="1200"/>
            </a:lvl1pPr>
          </a:lstStyle>
          <a:p>
            <a:fld id="{08C79EED-929D-483E-9007-D3F59A4C8C3F}" type="slidenum">
              <a:rPr lang="nl-BE" smtClean="0"/>
              <a:t>‹#›</a:t>
            </a:fld>
            <a:endParaRPr lang="nl-BE"/>
          </a:p>
        </p:txBody>
      </p:sp>
      <p:pic>
        <p:nvPicPr>
          <p:cNvPr id="7" name="Afbeelding 6">
            <a:extLst>
              <a:ext uri="{FF2B5EF4-FFF2-40B4-BE49-F238E27FC236}">
                <a16:creationId xmlns:a16="http://schemas.microsoft.com/office/drawing/2014/main" id="{41A637C1-C271-414F-B837-89650030A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8" name="Rechte verbindingslijn 7">
            <a:extLst>
              <a:ext uri="{FF2B5EF4-FFF2-40B4-BE49-F238E27FC236}">
                <a16:creationId xmlns:a16="http://schemas.microsoft.com/office/drawing/2014/main" id="{2EAA0E41-0FD2-4F96-9F26-A36EB18A8771}"/>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021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nl-BE" dirty="0"/>
          </a:p>
        </p:txBody>
      </p:sp>
      <p:sp>
        <p:nvSpPr>
          <p:cNvPr id="3" name="Tijdelijke aanduiding voor datum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1C07673-66AC-46B1-89BD-061114F0C338}" type="datetimeFigureOut">
              <a:rPr lang="nl-BE" smtClean="0"/>
              <a:t>12/01/2021</a:t>
            </a:fld>
            <a:endParaRPr lang="nl-BE"/>
          </a:p>
        </p:txBody>
      </p:sp>
      <p:sp>
        <p:nvSpPr>
          <p:cNvPr id="4" name="Tijdelijke aanduiding voor dia-afbeelding 3"/>
          <p:cNvSpPr>
            <a:spLocks noGrp="1" noRot="1" noChangeAspect="1"/>
          </p:cNvSpPr>
          <p:nvPr>
            <p:ph type="sldImg" idx="2"/>
          </p:nvPr>
        </p:nvSpPr>
        <p:spPr>
          <a:xfrm>
            <a:off x="615157" y="702310"/>
            <a:ext cx="3996267" cy="2247900"/>
          </a:xfrm>
          <a:prstGeom prst="rect">
            <a:avLst/>
          </a:prstGeom>
          <a:noFill/>
          <a:ln w="12700">
            <a:solidFill>
              <a:prstClr val="black"/>
            </a:solidFill>
          </a:ln>
        </p:spPr>
        <p:txBody>
          <a:bodyPr vert="horz" lIns="91440" tIns="45720" rIns="91440" bIns="45720" rtlCol="0" anchor="ctr"/>
          <a:lstStyle/>
          <a:p>
            <a:endParaRPr lang="nl-BE"/>
          </a:p>
        </p:txBody>
      </p:sp>
      <p:sp>
        <p:nvSpPr>
          <p:cNvPr id="6" name="Tijdelijke aanduiding voor voettekst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C23E295-A1A5-4488-BC09-D942F81F4A15}" type="slidenum">
              <a:rPr lang="nl-BE" smtClean="0"/>
              <a:t>‹#›</a:t>
            </a:fld>
            <a:endParaRPr lang="nl-BE"/>
          </a:p>
        </p:txBody>
      </p:sp>
      <p:sp>
        <p:nvSpPr>
          <p:cNvPr id="8" name="Tijdelijke aanduiding voor datum 2">
            <a:extLst>
              <a:ext uri="{FF2B5EF4-FFF2-40B4-BE49-F238E27FC236}">
                <a16:creationId xmlns:a16="http://schemas.microsoft.com/office/drawing/2014/main" id="{944846E0-E852-40C1-B969-83476F3B76F7}"/>
              </a:ext>
            </a:extLst>
          </p:cNvPr>
          <p:cNvSpPr txBox="1">
            <a:spLocks/>
          </p:cNvSpPr>
          <p:nvPr/>
        </p:nvSpPr>
        <p:spPr>
          <a:xfrm>
            <a:off x="4633297" y="108502"/>
            <a:ext cx="3962400" cy="216755"/>
          </a:xfrm>
          <a:prstGeom prst="rect">
            <a:avLst/>
          </a:prstGeom>
        </p:spPr>
        <p:txBody>
          <a:bodyPr vert="horz" lIns="91440" tIns="45720" rIns="91440" bIns="45720" rtlCol="0"/>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851D6B0-C309-4360-AADA-E0100A701C51}" type="datetimeFigureOut">
              <a:rPr lang="nl-BE" smtClean="0"/>
              <a:pPr/>
              <a:t>12/01/2021</a:t>
            </a:fld>
            <a:endParaRPr lang="nl-BE"/>
          </a:p>
        </p:txBody>
      </p:sp>
      <p:pic>
        <p:nvPicPr>
          <p:cNvPr id="10" name="Afbeelding 9">
            <a:extLst>
              <a:ext uri="{FF2B5EF4-FFF2-40B4-BE49-F238E27FC236}">
                <a16:creationId xmlns:a16="http://schemas.microsoft.com/office/drawing/2014/main" id="{CABF7A55-6C0F-4E87-AFC0-BB240FFF9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11" name="Rechte verbindingslijn 10">
            <a:extLst>
              <a:ext uri="{FF2B5EF4-FFF2-40B4-BE49-F238E27FC236}">
                <a16:creationId xmlns:a16="http://schemas.microsoft.com/office/drawing/2014/main" id="{0778B21D-7FB4-4703-A374-CC34AE860216}"/>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ijdelijke aanduiding voor notities 4">
            <a:extLst>
              <a:ext uri="{FF2B5EF4-FFF2-40B4-BE49-F238E27FC236}">
                <a16:creationId xmlns:a16="http://schemas.microsoft.com/office/drawing/2014/main" id="{CC94D0D5-1E80-4534-99C4-6E80E3027CAD}"/>
              </a:ext>
            </a:extLst>
          </p:cNvPr>
          <p:cNvSpPr>
            <a:spLocks noGrp="1"/>
          </p:cNvSpPr>
          <p:nvPr>
            <p:ph type="body" sz="quarter" idx="3"/>
          </p:nvPr>
        </p:nvSpPr>
        <p:spPr>
          <a:xfrm>
            <a:off x="615156" y="3043270"/>
            <a:ext cx="8281193" cy="3283879"/>
          </a:xfrm>
          <a:prstGeom prst="rect">
            <a:avLst/>
          </a:prstGeom>
        </p:spPr>
        <p:txBody>
          <a:bodyPr vert="horz" lIns="91440" tIns="45720" rIns="91440" bIns="45720" rtlCol="0"/>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423332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12</a:t>
            </a:fld>
            <a:endParaRPr lang="nl-BE"/>
          </a:p>
        </p:txBody>
      </p:sp>
    </p:spTree>
    <p:extLst>
      <p:ext uri="{BB962C8B-B14F-4D97-AF65-F5344CB8AC3E}">
        <p14:creationId xmlns:p14="http://schemas.microsoft.com/office/powerpoint/2010/main" val="2748069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13</a:t>
            </a:fld>
            <a:endParaRPr lang="nl-BE"/>
          </a:p>
        </p:txBody>
      </p:sp>
    </p:spTree>
    <p:extLst>
      <p:ext uri="{BB962C8B-B14F-4D97-AF65-F5344CB8AC3E}">
        <p14:creationId xmlns:p14="http://schemas.microsoft.com/office/powerpoint/2010/main" val="247080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14</a:t>
            </a:fld>
            <a:endParaRPr lang="nl-BE"/>
          </a:p>
        </p:txBody>
      </p:sp>
    </p:spTree>
    <p:extLst>
      <p:ext uri="{BB962C8B-B14F-4D97-AF65-F5344CB8AC3E}">
        <p14:creationId xmlns:p14="http://schemas.microsoft.com/office/powerpoint/2010/main" val="3232550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15</a:t>
            </a:fld>
            <a:endParaRPr lang="nl-BE"/>
          </a:p>
        </p:txBody>
      </p:sp>
    </p:spTree>
    <p:extLst>
      <p:ext uri="{BB962C8B-B14F-4D97-AF65-F5344CB8AC3E}">
        <p14:creationId xmlns:p14="http://schemas.microsoft.com/office/powerpoint/2010/main" val="48837871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udenthowest.sharepoint.com/sites/staff/COMM/SitePages/Huisstijl.aspx"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2.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2.0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hlinkClick r:id="rId9"/>
              </a:rPr>
              <a:t>https://studenthowest.sharepoint.com/sites/staff/COMM/SitePages/Huisstijl.aspx</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4" name="Afbeelding 3">
            <a:extLst>
              <a:ext uri="{FF2B5EF4-FFF2-40B4-BE49-F238E27FC236}">
                <a16:creationId xmlns:a16="http://schemas.microsoft.com/office/drawing/2014/main" id="{5B39836E-004F-43A1-BAE3-C85C57A18D2C}"/>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0736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1238711"/>
      </p:ext>
    </p:extLst>
  </p:cSld>
  <p:clrMapOvr>
    <a:masterClrMapping/>
  </p:clrMapOvr>
  <p:extLst>
    <p:ext uri="{DCECCB84-F9BA-43D5-87BE-67443E8EF086}">
      <p15:sldGuideLst xmlns:p15="http://schemas.microsoft.com/office/powerpoint/2012/main">
        <p15:guide id="4" pos="110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15514383"/>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1632732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2371907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9673714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Tree>
    <p:extLst>
      <p:ext uri="{BB962C8B-B14F-4D97-AF65-F5344CB8AC3E}">
        <p14:creationId xmlns:p14="http://schemas.microsoft.com/office/powerpoint/2010/main" val="205112904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75477018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8680494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2811451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355430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dirty="0"/>
            </a:br>
            <a:br>
              <a:rPr lang="nl-BE" noProof="0" dirty="0"/>
            </a:br>
            <a:r>
              <a:rPr lang="nl-BE" noProof="0" dirty="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7462994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179155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9465612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23051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51920761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797915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762620811"/>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5868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1.0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latin typeface="+mn-lt"/>
                <a:cs typeface="Arial" panose="020B0604020202020204" pitchFamily="34" charset="0"/>
                <a:hlinkClick r:id="rId9"/>
              </a:rPr>
              <a:t>https://start.howest.be/StrategieCommunicatie/Communicatie</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CB240C3F-0CBE-43DA-B915-ADD14E9397EB}"/>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727203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65262"/>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en-GB" noProof="0"/>
            </a:br>
            <a:br>
              <a:rPr lang="en-GB" noProof="0"/>
            </a:br>
            <a:r>
              <a:rPr lang="en-GB"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Ondertitel tekst</a:t>
            </a:r>
          </a:p>
        </p:txBody>
      </p:sp>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pic>
        <p:nvPicPr>
          <p:cNvPr id="12" name="Graphic 11">
            <a:extLst>
              <a:ext uri="{FF2B5EF4-FFF2-40B4-BE49-F238E27FC236}">
                <a16:creationId xmlns:a16="http://schemas.microsoft.com/office/drawing/2014/main" id="{CAD32F27-0931-4A36-A228-C5DD842F358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001" y="357904"/>
            <a:ext cx="7601331" cy="3895344"/>
          </a:xfrm>
          <a:prstGeom prst="rect">
            <a:avLst/>
          </a:prstGeom>
        </p:spPr>
      </p:pic>
    </p:spTree>
    <p:extLst>
      <p:ext uri="{BB962C8B-B14F-4D97-AF65-F5344CB8AC3E}">
        <p14:creationId xmlns:p14="http://schemas.microsoft.com/office/powerpoint/2010/main" val="3543459042"/>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en-GB"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Klikken om de ondertitelstijl </a:t>
            </a:r>
          </a:p>
          <a:p>
            <a:r>
              <a:rPr lang="en-GB" noProof="0"/>
              <a:t>van het model </a:t>
            </a:r>
          </a:p>
          <a:p>
            <a:r>
              <a:rPr lang="en-GB" noProof="0"/>
              <a:t>te bewerken</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F7EE5D66-D7E4-4BDC-948E-FA0C01C6A52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32904365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6711901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en-GB" noProof="0"/>
              <a:t>“Klik om quote </a:t>
            </a:r>
            <a:br>
              <a:rPr lang="en-GB" noProof="0"/>
            </a:br>
            <a:r>
              <a:rPr lang="en-GB"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Klik om de Naam en Voornaam in te voegen</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30A4158E-317F-4A86-B1B9-6DBC4007AC4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2837089186"/>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en-GB"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Agendapunt 1</a:t>
            </a:r>
          </a:p>
          <a:p>
            <a:r>
              <a:rPr lang="en-GB" noProof="0"/>
              <a:t>Agendapunt 2</a:t>
            </a:r>
          </a:p>
          <a:p>
            <a:r>
              <a:rPr lang="en-GB" noProof="0"/>
              <a:t>Agendapunt 3</a:t>
            </a:r>
          </a:p>
          <a:p>
            <a:r>
              <a:rPr lang="en-GB" noProof="0"/>
              <a:t>Agendapunt 4</a:t>
            </a:r>
          </a:p>
          <a:p>
            <a:r>
              <a:rPr lang="en-GB" noProof="0"/>
              <a:t>Agendapunt 5</a:t>
            </a:r>
          </a:p>
          <a:p>
            <a:r>
              <a:rPr lang="en-GB" noProof="0"/>
              <a:t>Agendapunt 6</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9B1B0592-CA51-4965-AEB9-DEFB73DA845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1097409208"/>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017041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7884447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22226488"/>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en-GB"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090155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2238196"/>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863784025"/>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304497994"/>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2957828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75691860"/>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9498615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Tree>
    <p:extLst>
      <p:ext uri="{BB962C8B-B14F-4D97-AF65-F5344CB8AC3E}">
        <p14:creationId xmlns:p14="http://schemas.microsoft.com/office/powerpoint/2010/main" val="1723938962"/>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33260486"/>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61945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96772477"/>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48749984"/>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93989386"/>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37333755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6071378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6855326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37897611"/>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Titel</a:t>
            </a:r>
            <a:endParaRPr lang="nl-BE" dirty="0"/>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103895135"/>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83348632"/>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4126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1.0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latin typeface="+mn-lt"/>
                <a:cs typeface="Arial" panose="020B0604020202020204" pitchFamily="34" charset="0"/>
                <a:hlinkClick r:id="rId9"/>
              </a:rPr>
              <a:t>https://start.howest.be/StrategieCommunicatie/Communicatie</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5574E764-4DF0-401B-8634-39C5C89BB7CE}"/>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8372444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852464918"/>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a:br>
            <a:br>
              <a:rPr lang="nl-BE" noProof="0"/>
            </a:br>
            <a:r>
              <a:rPr lang="nl-BE"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40040869"/>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35915536"/>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230274321"/>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4E33BA09-67C0-408C-8B50-3F1EBDFBB6A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228369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
        <p:nvSpPr>
          <p:cNvPr id="17" name="Slide Number Placeholder 5">
            <a:extLst>
              <a:ext uri="{FF2B5EF4-FFF2-40B4-BE49-F238E27FC236}">
                <a16:creationId xmlns:a16="http://schemas.microsoft.com/office/drawing/2014/main" id="{535CD291-C318-4F7C-BE2D-0968FAAC202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91899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noProof="0" smtClean="0"/>
              <a:t>12/01/2021</a:t>
            </a:fld>
            <a:endParaRPr lang="nl-BE" noProof="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noProof="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noProof="0" smtClean="0"/>
              <a:pPr/>
              <a:t>‹#›</a:t>
            </a:fld>
            <a:endParaRPr lang="nl-BE" noProof="0"/>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0151778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754E2B3E-4C74-4A6A-953D-C55A6E902B8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709396467"/>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E298B6C7-E64D-451B-B8F5-BDD2AEEBAC0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489056685"/>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
        <p:nvSpPr>
          <p:cNvPr id="10" name="Slide Number Placeholder 5">
            <a:extLst>
              <a:ext uri="{FF2B5EF4-FFF2-40B4-BE49-F238E27FC236}">
                <a16:creationId xmlns:a16="http://schemas.microsoft.com/office/drawing/2014/main" id="{E933CE10-84EB-48D5-9DBB-6D5D909491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363498780"/>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
        <p:nvSpPr>
          <p:cNvPr id="8" name="Slide Number Placeholder 5">
            <a:extLst>
              <a:ext uri="{FF2B5EF4-FFF2-40B4-BE49-F238E27FC236}">
                <a16:creationId xmlns:a16="http://schemas.microsoft.com/office/drawing/2014/main" id="{A7541285-D923-49F0-9255-B49296C75D2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817097596"/>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E4EA7E3C-8D96-4688-A34D-5E20B15746F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035366188"/>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9B0C9453-241A-4033-BF7E-32861682715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677616355"/>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2D7ADE46-BC5E-4CF0-A652-DEEBD380AB6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845866888"/>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
        <p:nvSpPr>
          <p:cNvPr id="13" name="Slide Number Placeholder 5">
            <a:extLst>
              <a:ext uri="{FF2B5EF4-FFF2-40B4-BE49-F238E27FC236}">
                <a16:creationId xmlns:a16="http://schemas.microsoft.com/office/drawing/2014/main" id="{11AD4B49-588B-4FA0-AB7E-1A35BB2C644B}"/>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605891243"/>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A7D7A479-4D38-43A0-BAB1-00DE90D031C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591389218"/>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71E88DA-619D-423F-AE47-6EC96B62FB4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28092799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noProof="0" smtClean="0"/>
              <a:t>12/01/2021</a:t>
            </a:fld>
            <a:endParaRPr lang="nl-BE" noProof="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noProof="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161375227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5" name="Slide Number Placeholder 5">
            <a:extLst>
              <a:ext uri="{FF2B5EF4-FFF2-40B4-BE49-F238E27FC236}">
                <a16:creationId xmlns:a16="http://schemas.microsoft.com/office/drawing/2014/main" id="{373E7580-50F0-4BA7-B9B0-F25DEFBE5C9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258748530"/>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26" name="Slide Number Placeholder 5">
            <a:extLst>
              <a:ext uri="{FF2B5EF4-FFF2-40B4-BE49-F238E27FC236}">
                <a16:creationId xmlns:a16="http://schemas.microsoft.com/office/drawing/2014/main" id="{B322D117-B4F5-4509-AFFC-9390DA3CF0C5}"/>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888011576"/>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28" name="Slide Number Placeholder 5">
            <a:extLst>
              <a:ext uri="{FF2B5EF4-FFF2-40B4-BE49-F238E27FC236}">
                <a16:creationId xmlns:a16="http://schemas.microsoft.com/office/drawing/2014/main" id="{C4CEE009-8E85-4C17-8940-2ECFA7416A87}"/>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3298399701"/>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0B746D04-F8B5-4633-8AF7-A2B6C081559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145390681"/>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BB1B3D76-87F5-4241-8BC7-B14883BF9B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29027203"/>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7FE107D6-62B0-4C84-B71F-6083B8886F2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766994925"/>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C622672D-881A-46AD-85C1-7DDEFA005E4F}"/>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375719772"/>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298E6EB-9C9F-42C7-9A88-763E9F891878}"/>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641883746"/>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762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02834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17018830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image" Target="../media/image14.sv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13.pn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image" Target="../media/image14.sv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image" Target="../media/image13.png"/><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C71E187-E4DA-41C1-93D3-90841C153AB8}"/>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noProof="0" smtClean="0"/>
              <a:t>12/01/2021</a:t>
            </a:fld>
            <a:endParaRPr lang="nl-BE" noProof="0"/>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noProof="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noProof="0" smtClean="0"/>
              <a:t>‹#›</a:t>
            </a:fld>
            <a:endParaRPr lang="nl-BE" noProof="0"/>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Afbeelding 314">
            <a:extLst>
              <a:ext uri="{FF2B5EF4-FFF2-40B4-BE49-F238E27FC236}">
                <a16:creationId xmlns:a16="http://schemas.microsoft.com/office/drawing/2014/main" id="{3BF46849-40DA-4360-9135-DC7B3200D2D2}"/>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5988887" y="9145588"/>
            <a:ext cx="1841761" cy="943903"/>
          </a:xfrm>
          <a:prstGeom prst="rect">
            <a:avLst/>
          </a:prstGeom>
        </p:spPr>
      </p:pic>
    </p:spTree>
    <p:extLst>
      <p:ext uri="{BB962C8B-B14F-4D97-AF65-F5344CB8AC3E}">
        <p14:creationId xmlns:p14="http://schemas.microsoft.com/office/powerpoint/2010/main" val="2587856834"/>
      </p:ext>
    </p:extLst>
  </p:cSld>
  <p:clrMap bg1="lt1" tx1="dk1" bg2="lt2" tx2="dk2" accent1="accent1" accent2="accent2" accent3="accent3" accent4="accent4" accent5="accent5" accent6="accent6" hlink="hlink" folHlink="folHlink"/>
  <p:sldLayoutIdLst>
    <p:sldLayoutId id="2147483707" r:id="rId1"/>
    <p:sldLayoutId id="2147483673" r:id="rId2"/>
    <p:sldLayoutId id="2147483686" r:id="rId3"/>
    <p:sldLayoutId id="2147483708" r:id="rId4"/>
    <p:sldLayoutId id="2147483709" r:id="rId5"/>
    <p:sldLayoutId id="2147483684" r:id="rId6"/>
    <p:sldLayoutId id="2147483696" r:id="rId7"/>
    <p:sldLayoutId id="2147483688" r:id="rId8"/>
    <p:sldLayoutId id="2147483706" r:id="rId9"/>
    <p:sldLayoutId id="2147483697" r:id="rId10"/>
    <p:sldLayoutId id="2147483703" r:id="rId11"/>
    <p:sldLayoutId id="2147483687" r:id="rId12"/>
    <p:sldLayoutId id="2147483702" r:id="rId13"/>
    <p:sldLayoutId id="2147483693" r:id="rId14"/>
    <p:sldLayoutId id="2147483705" r:id="rId15"/>
    <p:sldLayoutId id="2147483698" r:id="rId16"/>
    <p:sldLayoutId id="2147483694" r:id="rId17"/>
    <p:sldLayoutId id="2147483699" r:id="rId18"/>
    <p:sldLayoutId id="2147483695" r:id="rId19"/>
    <p:sldLayoutId id="2147483700" r:id="rId20"/>
    <p:sldLayoutId id="2147483691" r:id="rId21"/>
    <p:sldLayoutId id="2147483704" r:id="rId22"/>
    <p:sldLayoutId id="2147483689" r:id="rId23"/>
    <p:sldLayoutId id="2147483692" r:id="rId24"/>
    <p:sldLayoutId id="2147483685" r:id="rId25"/>
    <p:sldLayoutId id="2147483764"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userDrawn="1">
          <p15:clr>
            <a:srgbClr val="5ACBF0"/>
          </p15:clr>
        </p15:guide>
        <p15:guide id="2" pos="11094" userDrawn="1">
          <p15:clr>
            <a:srgbClr val="5ACBF0"/>
          </p15:clr>
        </p15:guide>
        <p15:guide id="3" pos="5877" userDrawn="1">
          <p15:clr>
            <a:srgbClr val="5ACBF0"/>
          </p15:clr>
        </p15:guide>
        <p15:guide id="4" orient="horz" pos="1475" userDrawn="1">
          <p15:clr>
            <a:srgbClr val="5ACBF0"/>
          </p15:clr>
        </p15:guide>
        <p15:guide id="5" orient="horz" pos="5327" userDrawn="1">
          <p15:clr>
            <a:srgbClr val="5ACBF0"/>
          </p15:clr>
        </p15:guide>
        <p15:guide id="6" orient="horz" pos="5765" userDrawn="1">
          <p15:clr>
            <a:srgbClr val="5ACBF0"/>
          </p15:clr>
        </p15:guide>
        <p15:guide id="7" orient="horz" pos="1037" userDrawn="1">
          <p15:clr>
            <a:srgbClr val="5ACBF0"/>
          </p15:clr>
        </p15:guide>
        <p15:guide id="8" orient="horz" pos="3392"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DF2FF41-9D14-4CCF-A57E-BD51DB27A649}"/>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GB"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12/01/2021</a:t>
            </a:fld>
            <a:endParaRPr lang="nl-BE"/>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dirty="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a:t>
            </a:fld>
            <a:endParaRPr lang="nl-BE"/>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991268" y="9146698"/>
            <a:ext cx="1841920" cy="943902"/>
          </a:xfrm>
          <a:prstGeom prst="rect">
            <a:avLst/>
          </a:prstGeom>
        </p:spPr>
      </p:pic>
    </p:spTree>
    <p:extLst>
      <p:ext uri="{BB962C8B-B14F-4D97-AF65-F5344CB8AC3E}">
        <p14:creationId xmlns:p14="http://schemas.microsoft.com/office/powerpoint/2010/main" val="417278449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62"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8" name="balk onderaan">
            <a:extLst>
              <a:ext uri="{FF2B5EF4-FFF2-40B4-BE49-F238E27FC236}">
                <a16:creationId xmlns:a16="http://schemas.microsoft.com/office/drawing/2014/main" id="{1C347D43-E018-4735-A7B3-BBD71DCA569C}"/>
              </a:ext>
            </a:extLst>
          </p:cNvPr>
          <p:cNvSpPr/>
          <p:nvPr userDrawn="1"/>
        </p:nvSpPr>
        <p:spPr>
          <a:xfrm>
            <a:off x="-5644" y="9306131"/>
            <a:ext cx="13481537" cy="552245"/>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 name="connsiteX0" fmla="*/ 0 w 15988888"/>
              <a:gd name="connsiteY0" fmla="*/ 547482 h 548274"/>
              <a:gd name="connsiteX1" fmla="*/ 2507456 w 15988888"/>
              <a:gd name="connsiteY1" fmla="*/ 2176 h 548274"/>
              <a:gd name="connsiteX2" fmla="*/ 15802408 w 15988888"/>
              <a:gd name="connsiteY2" fmla="*/ 586 h 548274"/>
              <a:gd name="connsiteX3" fmla="*/ 15988888 w 15988888"/>
              <a:gd name="connsiteY3" fmla="*/ 0 h 548274"/>
              <a:gd name="connsiteX4" fmla="*/ 15802408 w 15988888"/>
              <a:gd name="connsiteY4" fmla="*/ 548274 h 548274"/>
              <a:gd name="connsiteX5" fmla="*/ 0 w 15988888"/>
              <a:gd name="connsiteY5" fmla="*/ 547482 h 54827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7196 w 13481484"/>
              <a:gd name="connsiteY5" fmla="*/ 549864 h 54986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4394234 w 13481484"/>
              <a:gd name="connsiteY5" fmla="*/ 549863 h 549864"/>
              <a:gd name="connsiteX6" fmla="*/ 7196 w 13481484"/>
              <a:gd name="connsiteY6" fmla="*/ 549864 h 549864"/>
              <a:gd name="connsiteX0" fmla="*/ 2486 w 13481537"/>
              <a:gd name="connsiteY0" fmla="*/ 552245 h 552245"/>
              <a:gd name="connsiteX1" fmla="*/ 105 w 13481537"/>
              <a:gd name="connsiteY1" fmla="*/ 2176 h 552245"/>
              <a:gd name="connsiteX2" fmla="*/ 13295057 w 13481537"/>
              <a:gd name="connsiteY2" fmla="*/ 586 h 552245"/>
              <a:gd name="connsiteX3" fmla="*/ 13481537 w 13481537"/>
              <a:gd name="connsiteY3" fmla="*/ 0 h 552245"/>
              <a:gd name="connsiteX4" fmla="*/ 13295057 w 13481537"/>
              <a:gd name="connsiteY4" fmla="*/ 548274 h 552245"/>
              <a:gd name="connsiteX5" fmla="*/ 4394287 w 13481537"/>
              <a:gd name="connsiteY5" fmla="*/ 549863 h 552245"/>
              <a:gd name="connsiteX6" fmla="*/ 2486 w 13481537"/>
              <a:gd name="connsiteY6" fmla="*/ 552245 h 55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81537" h="552245">
                <a:moveTo>
                  <a:pt x="2486" y="552245"/>
                </a:moveTo>
                <a:cubicBezTo>
                  <a:pt x="3280" y="369682"/>
                  <a:pt x="-689" y="184739"/>
                  <a:pt x="105" y="2176"/>
                </a:cubicBezTo>
                <a:lnTo>
                  <a:pt x="13295057" y="586"/>
                </a:lnTo>
                <a:lnTo>
                  <a:pt x="13481537" y="0"/>
                </a:lnTo>
                <a:lnTo>
                  <a:pt x="13295057" y="548274"/>
                </a:lnTo>
                <a:lnTo>
                  <a:pt x="4394287" y="549863"/>
                </a:lnTo>
                <a:lnTo>
                  <a:pt x="2486" y="552245"/>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highlight>
                <a:srgbClr val="FFFF00"/>
              </a:highlight>
            </a:endParaRPr>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12/01/2021</a:t>
            </a:fld>
            <a:endParaRPr lang="nl-BE" dirty="0"/>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dirty="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a:t>
            </a:fld>
            <a:endParaRPr lang="nl-BE" dirty="0"/>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991268" y="9146698"/>
            <a:ext cx="1841920" cy="943902"/>
          </a:xfrm>
          <a:prstGeom prst="rect">
            <a:avLst/>
          </a:prstGeom>
        </p:spPr>
      </p:pic>
      <p:sp>
        <p:nvSpPr>
          <p:cNvPr id="155" name="Rechthoek 154">
            <a:extLst>
              <a:ext uri="{FF2B5EF4-FFF2-40B4-BE49-F238E27FC236}">
                <a16:creationId xmlns:a16="http://schemas.microsoft.com/office/drawing/2014/main" id="{3006AA6B-15EB-4DBD-8F12-1BA7B403185D}"/>
              </a:ext>
            </a:extLst>
          </p:cNvPr>
          <p:cNvSpPr/>
          <p:nvPr userDrawn="1"/>
        </p:nvSpPr>
        <p:spPr>
          <a:xfrm>
            <a:off x="13857675" y="9308422"/>
            <a:ext cx="1714500" cy="5476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Plaats</a:t>
            </a:r>
            <a:r>
              <a:rPr lang="en-US" sz="1100" dirty="0"/>
              <a:t> logo </a:t>
            </a:r>
            <a:r>
              <a:rPr lang="en-US" sz="1100" dirty="0" err="1"/>
              <a:t>hier</a:t>
            </a:r>
            <a:r>
              <a:rPr lang="en-US" sz="1100" dirty="0"/>
              <a:t> in het </a:t>
            </a:r>
            <a:r>
              <a:rPr lang="en-US" sz="1100" dirty="0" err="1"/>
              <a:t>diamodel</a:t>
            </a:r>
            <a:endParaRPr lang="nl-BE" sz="1100" dirty="0"/>
          </a:p>
        </p:txBody>
      </p:sp>
    </p:spTree>
    <p:extLst>
      <p:ext uri="{BB962C8B-B14F-4D97-AF65-F5344CB8AC3E}">
        <p14:creationId xmlns:p14="http://schemas.microsoft.com/office/powerpoint/2010/main" val="3064038114"/>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8"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3"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07024-F226-46F2-B535-14E04C1EB6D6}"/>
              </a:ext>
            </a:extLst>
          </p:cNvPr>
          <p:cNvSpPr>
            <a:spLocks noGrp="1"/>
          </p:cNvSpPr>
          <p:nvPr>
            <p:ph type="ctrTitle"/>
          </p:nvPr>
        </p:nvSpPr>
        <p:spPr/>
        <p:txBody>
          <a:bodyPr/>
          <a:lstStyle/>
          <a:p>
            <a:r>
              <a:rPr lang="nl-BE" dirty="0"/>
              <a:t>Twister 2.0</a:t>
            </a:r>
            <a:endParaRPr lang="en-US" dirty="0"/>
          </a:p>
        </p:txBody>
      </p:sp>
      <p:sp>
        <p:nvSpPr>
          <p:cNvPr id="3" name="Subtitle 2">
            <a:extLst>
              <a:ext uri="{FF2B5EF4-FFF2-40B4-BE49-F238E27FC236}">
                <a16:creationId xmlns:a16="http://schemas.microsoft.com/office/drawing/2014/main" id="{A0E39A2A-1FE6-4ABB-9A47-DD33D7969463}"/>
              </a:ext>
            </a:extLst>
          </p:cNvPr>
          <p:cNvSpPr>
            <a:spLocks noGrp="1"/>
          </p:cNvSpPr>
          <p:nvPr>
            <p:ph type="subTitle" idx="1"/>
          </p:nvPr>
        </p:nvSpPr>
        <p:spPr/>
        <p:txBody>
          <a:bodyPr/>
          <a:lstStyle/>
          <a:p>
            <a:r>
              <a:rPr lang="nl-BE" dirty="0"/>
              <a:t>Team Project 2020-2021</a:t>
            </a:r>
          </a:p>
          <a:p>
            <a:endParaRPr lang="nl-BE" sz="2400" dirty="0"/>
          </a:p>
          <a:p>
            <a:r>
              <a:rPr lang="nl-BE" sz="2400" dirty="0"/>
              <a:t>Maxim </a:t>
            </a:r>
            <a:r>
              <a:rPr lang="nl-BE" sz="2400" dirty="0" err="1"/>
              <a:t>Weewauters</a:t>
            </a:r>
            <a:endParaRPr lang="nl-BE" sz="2400" dirty="0"/>
          </a:p>
          <a:p>
            <a:r>
              <a:rPr lang="nl-BE" sz="2400" dirty="0"/>
              <a:t>Herber </a:t>
            </a:r>
            <a:r>
              <a:rPr lang="nl-BE" sz="2400" dirty="0" err="1"/>
              <a:t>Geeraert</a:t>
            </a:r>
            <a:endParaRPr lang="nl-BE" sz="2400" dirty="0"/>
          </a:p>
          <a:p>
            <a:r>
              <a:rPr lang="nl-BE" sz="2400" dirty="0"/>
              <a:t>Robbe Lambrecht</a:t>
            </a:r>
          </a:p>
          <a:p>
            <a:r>
              <a:rPr lang="nl-BE" sz="2400" dirty="0"/>
              <a:t>Jakob Soens</a:t>
            </a:r>
            <a:endParaRPr lang="en-US" sz="2400" dirty="0"/>
          </a:p>
        </p:txBody>
      </p:sp>
    </p:spTree>
    <p:extLst>
      <p:ext uri="{BB962C8B-B14F-4D97-AF65-F5344CB8AC3E}">
        <p14:creationId xmlns:p14="http://schemas.microsoft.com/office/powerpoint/2010/main" val="943978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3FE7-E569-4D18-AF39-58BD1D4CD1D2}"/>
              </a:ext>
            </a:extLst>
          </p:cNvPr>
          <p:cNvSpPr>
            <a:spLocks noGrp="1"/>
          </p:cNvSpPr>
          <p:nvPr>
            <p:ph type="title"/>
          </p:nvPr>
        </p:nvSpPr>
        <p:spPr/>
        <p:txBody>
          <a:bodyPr/>
          <a:lstStyle/>
          <a:p>
            <a:r>
              <a:rPr lang="nl-BE" dirty="0" err="1"/>
              <a:t>Burndown</a:t>
            </a:r>
            <a:r>
              <a:rPr lang="nl-BE" dirty="0"/>
              <a:t> </a:t>
            </a:r>
            <a:r>
              <a:rPr lang="nl-BE" dirty="0" err="1"/>
              <a:t>chart</a:t>
            </a:r>
            <a:r>
              <a:rPr lang="nl-BE" dirty="0"/>
              <a:t> II</a:t>
            </a:r>
            <a:endParaRPr lang="en-US" dirty="0"/>
          </a:p>
        </p:txBody>
      </p:sp>
      <p:sp>
        <p:nvSpPr>
          <p:cNvPr id="3" name="Date Placeholder 2">
            <a:extLst>
              <a:ext uri="{FF2B5EF4-FFF2-40B4-BE49-F238E27FC236}">
                <a16:creationId xmlns:a16="http://schemas.microsoft.com/office/drawing/2014/main" id="{D9E37FCC-235C-4DD5-9A64-AF06AB704E5F}"/>
              </a:ext>
            </a:extLst>
          </p:cNvPr>
          <p:cNvSpPr>
            <a:spLocks noGrp="1"/>
          </p:cNvSpPr>
          <p:nvPr>
            <p:ph type="dt" sz="half" idx="10"/>
          </p:nvPr>
        </p:nvSpPr>
        <p:spPr/>
        <p:txBody>
          <a:bodyPr/>
          <a:lstStyle/>
          <a:p>
            <a:fld id="{05BECE69-6D6D-45FE-97AF-CD990EAE32BF}" type="datetime1">
              <a:rPr lang="nl-BE" noProof="0" smtClean="0"/>
              <a:t>12/01/2021</a:t>
            </a:fld>
            <a:endParaRPr lang="nl-BE" noProof="0"/>
          </a:p>
        </p:txBody>
      </p:sp>
      <p:sp>
        <p:nvSpPr>
          <p:cNvPr id="4" name="Footer Placeholder 3">
            <a:extLst>
              <a:ext uri="{FF2B5EF4-FFF2-40B4-BE49-F238E27FC236}">
                <a16:creationId xmlns:a16="http://schemas.microsoft.com/office/drawing/2014/main" id="{FF8B6254-8995-4CC0-9087-56B160F48DE9}"/>
              </a:ext>
            </a:extLst>
          </p:cNvPr>
          <p:cNvSpPr>
            <a:spLocks noGrp="1"/>
          </p:cNvSpPr>
          <p:nvPr>
            <p:ph type="ftr" sz="quarter" idx="11"/>
          </p:nvPr>
        </p:nvSpPr>
        <p:spPr/>
        <p:txBody>
          <a:bodyPr/>
          <a:lstStyle/>
          <a:p>
            <a:r>
              <a:rPr lang="nl-BE" noProof="0"/>
              <a:t>Voettekst</a:t>
            </a:r>
          </a:p>
        </p:txBody>
      </p:sp>
      <p:sp>
        <p:nvSpPr>
          <p:cNvPr id="5" name="Slide Number Placeholder 4">
            <a:extLst>
              <a:ext uri="{FF2B5EF4-FFF2-40B4-BE49-F238E27FC236}">
                <a16:creationId xmlns:a16="http://schemas.microsoft.com/office/drawing/2014/main" id="{5D2A2FE1-F685-433F-A344-7BCD9E5860C1}"/>
              </a:ext>
            </a:extLst>
          </p:cNvPr>
          <p:cNvSpPr>
            <a:spLocks noGrp="1"/>
          </p:cNvSpPr>
          <p:nvPr>
            <p:ph type="sldNum" sz="quarter" idx="12"/>
          </p:nvPr>
        </p:nvSpPr>
        <p:spPr/>
        <p:txBody>
          <a:bodyPr/>
          <a:lstStyle/>
          <a:p>
            <a:fld id="{B7527A74-2D87-4307-9531-5A57D9647EEB}" type="slidenum">
              <a:rPr lang="nl-BE" noProof="0" smtClean="0"/>
              <a:pPr/>
              <a:t>10</a:t>
            </a:fld>
            <a:endParaRPr lang="nl-BE" noProof="0"/>
          </a:p>
        </p:txBody>
      </p:sp>
      <p:graphicFrame>
        <p:nvGraphicFramePr>
          <p:cNvPr id="8" name="Picture Placeholder 7">
            <a:extLst>
              <a:ext uri="{FF2B5EF4-FFF2-40B4-BE49-F238E27FC236}">
                <a16:creationId xmlns:a16="http://schemas.microsoft.com/office/drawing/2014/main" id="{545053CE-F9F0-4940-A716-C99A310B0C50}"/>
              </a:ext>
            </a:extLst>
          </p:cNvPr>
          <p:cNvGraphicFramePr>
            <a:graphicFrameLocks noGrp="1"/>
          </p:cNvGraphicFramePr>
          <p:nvPr>
            <p:ph type="pic" sz="quarter" idx="13"/>
            <p:extLst>
              <p:ext uri="{D42A27DB-BD31-4B8C-83A1-F6EECF244321}">
                <p14:modId xmlns:p14="http://schemas.microsoft.com/office/powerpoint/2010/main" val="1156385696"/>
              </p:ext>
            </p:extLst>
          </p:nvPr>
        </p:nvGraphicFramePr>
        <p:xfrm>
          <a:off x="0" y="1649413"/>
          <a:ext cx="18288000" cy="7505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7591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err="1"/>
              <a:t>Retrospective</a:t>
            </a:r>
            <a:r>
              <a:rPr lang="nl-BE" dirty="0"/>
              <a:t> I</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marL="742950" indent="-742950">
              <a:spcBef>
                <a:spcPts val="3000"/>
              </a:spcBef>
              <a:buFont typeface="+mj-lt"/>
              <a:buAutoNum type="arabicPeriod"/>
            </a:pPr>
            <a:r>
              <a:rPr lang="nl-BE" dirty="0"/>
              <a:t>Wat hebben we goed gedaan?</a:t>
            </a:r>
          </a:p>
          <a:p>
            <a:pPr marL="742950" indent="-742950">
              <a:spcBef>
                <a:spcPts val="3000"/>
              </a:spcBef>
              <a:buFont typeface="+mj-lt"/>
              <a:buAutoNum type="arabicPeriod"/>
            </a:pPr>
            <a:r>
              <a:rPr lang="nl-BE" dirty="0"/>
              <a:t>Wat hebben we geleerd?</a:t>
            </a:r>
          </a:p>
          <a:p>
            <a:pPr marL="742950" indent="-742950">
              <a:spcBef>
                <a:spcPts val="3000"/>
              </a:spcBef>
              <a:buFont typeface="+mj-lt"/>
              <a:buAutoNum type="arabicPeriod"/>
            </a:pPr>
            <a:r>
              <a:rPr lang="nl-BE" dirty="0"/>
              <a:t>Wat moeten we in de toekomst anders doen?</a:t>
            </a:r>
          </a:p>
          <a:p>
            <a:pPr marL="742950" indent="-742950">
              <a:spcBef>
                <a:spcPts val="3000"/>
              </a:spcBef>
              <a:buFont typeface="+mj-lt"/>
              <a:buAutoNum type="arabicPeriod"/>
            </a:pPr>
            <a:r>
              <a:rPr lang="nl-BE" dirty="0"/>
              <a:t>Wat begrijpen we nog steeds niet?</a:t>
            </a:r>
            <a:endParaRPr lang="en-US" dirty="0"/>
          </a:p>
        </p:txBody>
      </p:sp>
    </p:spTree>
    <p:extLst>
      <p:ext uri="{BB962C8B-B14F-4D97-AF65-F5344CB8AC3E}">
        <p14:creationId xmlns:p14="http://schemas.microsoft.com/office/powerpoint/2010/main" val="1918073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9BE5-1367-476C-94A6-20EE09C0E28C}"/>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effectLst/>
                <a:latin typeface="Calibri" panose="020F0502020204030204" pitchFamily="34" charset="0"/>
                <a:ea typeface="Times New Roman" panose="02020603050405020304" pitchFamily="18" charset="0"/>
                <a:cs typeface="Times New Roman" panose="02020603050405020304" pitchFamily="18" charset="0"/>
              </a:rPr>
              <a:t>Daily Scrum</a:t>
            </a:r>
          </a:p>
          <a:p>
            <a:pPr marL="571500" indent="-571500">
              <a:lnSpc>
                <a:spcPct val="150000"/>
              </a:lnSpc>
              <a:buFont typeface="Arial" panose="020B0604020202020204" pitchFamily="34" charset="0"/>
              <a:buChar char="•"/>
            </a:pPr>
            <a:r>
              <a:rPr lang="en-US" dirty="0">
                <a:effectLst/>
                <a:ea typeface="Times New Roman" panose="02020603050405020304" pitchFamily="18" charset="0"/>
                <a:cs typeface="Times New Roman" panose="02020603050405020304" pitchFamily="18" charset="0"/>
              </a:rPr>
              <a:t>Goede </a:t>
            </a:r>
            <a:r>
              <a:rPr lang="en-US" dirty="0" err="1">
                <a:effectLst/>
                <a:ea typeface="Times New Roman" panose="02020603050405020304" pitchFamily="18" charset="0"/>
                <a:cs typeface="Times New Roman" panose="02020603050405020304" pitchFamily="18" charset="0"/>
              </a:rPr>
              <a:t>communicatie</a:t>
            </a:r>
            <a:endParaRPr lang="en-US" dirty="0">
              <a:effectLst/>
              <a:ea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en-US" dirty="0" err="1">
                <a:effectLst/>
                <a:ea typeface="Times New Roman" panose="02020603050405020304" pitchFamily="18" charset="0"/>
                <a:cs typeface="Times New Roman" panose="02020603050405020304" pitchFamily="18" charset="0"/>
              </a:rPr>
              <a:t>Iedereen</a:t>
            </a:r>
            <a:r>
              <a:rPr lang="en-US" dirty="0">
                <a:effectLst/>
                <a:ea typeface="Times New Roman" panose="02020603050405020304" pitchFamily="18" charset="0"/>
                <a:cs typeface="Times New Roman" panose="02020603050405020304" pitchFamily="18" charset="0"/>
              </a:rPr>
              <a:t> </a:t>
            </a:r>
            <a:r>
              <a:rPr lang="en-US" dirty="0" err="1">
                <a:effectLst/>
                <a:ea typeface="Times New Roman" panose="02020603050405020304" pitchFamily="18" charset="0"/>
                <a:cs typeface="Times New Roman" panose="02020603050405020304" pitchFamily="18" charset="0"/>
              </a:rPr>
              <a:t>helpt</a:t>
            </a:r>
            <a:r>
              <a:rPr lang="en-US" dirty="0">
                <a:effectLst/>
                <a:ea typeface="Times New Roman" panose="02020603050405020304" pitchFamily="18" charset="0"/>
                <a:cs typeface="Times New Roman" panose="02020603050405020304" pitchFamily="18" charset="0"/>
              </a:rPr>
              <a:t> </a:t>
            </a:r>
            <a:r>
              <a:rPr lang="en-US" dirty="0" err="1">
                <a:effectLst/>
                <a:ea typeface="Times New Roman" panose="02020603050405020304" pitchFamily="18" charset="0"/>
                <a:cs typeface="Times New Roman" panose="02020603050405020304" pitchFamily="18" charset="0"/>
              </a:rPr>
              <a:t>elkaar</a:t>
            </a: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9210061-2026-490A-B9AE-0299978EB7DE}"/>
              </a:ext>
            </a:extLst>
          </p:cNvPr>
          <p:cNvSpPr>
            <a:spLocks noGrp="1"/>
          </p:cNvSpPr>
          <p:nvPr>
            <p:ph type="sldNum" sz="quarter" idx="12"/>
          </p:nvPr>
        </p:nvSpPr>
        <p:spPr/>
        <p:txBody>
          <a:bodyPr/>
          <a:lstStyle/>
          <a:p>
            <a:fld id="{B7527A74-2D87-4307-9531-5A57D9647EEB}" type="slidenum">
              <a:rPr lang="nl-BE" smtClean="0"/>
              <a:pPr/>
              <a:t>12</a:t>
            </a:fld>
            <a:endParaRPr lang="nl-BE"/>
          </a:p>
        </p:txBody>
      </p:sp>
      <p:sp>
        <p:nvSpPr>
          <p:cNvPr id="4" name="Title 3">
            <a:extLst>
              <a:ext uri="{FF2B5EF4-FFF2-40B4-BE49-F238E27FC236}">
                <a16:creationId xmlns:a16="http://schemas.microsoft.com/office/drawing/2014/main" id="{495870D4-B6A6-4B55-9993-5ACFA7EE511A}"/>
              </a:ext>
            </a:extLst>
          </p:cNvPr>
          <p:cNvSpPr>
            <a:spLocks noGrp="1"/>
          </p:cNvSpPr>
          <p:nvPr>
            <p:ph type="title"/>
          </p:nvPr>
        </p:nvSpPr>
        <p:spPr/>
        <p:txBody>
          <a:bodyPr/>
          <a:lstStyle/>
          <a:p>
            <a:r>
              <a:rPr lang="nl-BE" dirty="0"/>
              <a:t>Wat hebben we goed gedaan?</a:t>
            </a:r>
            <a:endParaRPr lang="en-US" dirty="0"/>
          </a:p>
        </p:txBody>
      </p:sp>
      <p:sp>
        <p:nvSpPr>
          <p:cNvPr id="5" name="Date Placeholder 4">
            <a:extLst>
              <a:ext uri="{FF2B5EF4-FFF2-40B4-BE49-F238E27FC236}">
                <a16:creationId xmlns:a16="http://schemas.microsoft.com/office/drawing/2014/main" id="{FD81D81A-C65A-459E-8969-9EA9A697F1DE}"/>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5F6CE0E4-6041-474F-BE0D-9A16C351B1A9}"/>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162550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9BE5-1367-476C-94A6-20EE09C0E28C}"/>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effectLst/>
                <a:latin typeface="Calibri" panose="020F0502020204030204" pitchFamily="34" charset="0"/>
                <a:ea typeface="Times New Roman" panose="02020603050405020304" pitchFamily="18" charset="0"/>
                <a:cs typeface="Times New Roman" panose="02020603050405020304" pitchFamily="18" charset="0"/>
              </a:rPr>
              <a:t>Teamwork = Communicatie</a:t>
            </a:r>
          </a:p>
          <a:p>
            <a:pPr marL="571500" indent="-571500">
              <a:lnSpc>
                <a:spcPct val="150000"/>
              </a:lnSpc>
              <a:buFont typeface="Arial" panose="020B0604020202020204" pitchFamily="34" charset="0"/>
              <a:buChar char="•"/>
            </a:pPr>
            <a:r>
              <a:rPr lang="en-US" dirty="0" err="1">
                <a:ea typeface="Times New Roman" panose="02020603050405020304" pitchFamily="18" charset="0"/>
                <a:cs typeface="Times New Roman" panose="02020603050405020304" pitchFamily="18" charset="0"/>
              </a:rPr>
              <a:t>Voorzien</a:t>
            </a:r>
            <a:r>
              <a:rPr lang="en-US" dirty="0">
                <a:ea typeface="Times New Roman" panose="02020603050405020304" pitchFamily="18" charset="0"/>
                <a:cs typeface="Times New Roman" panose="02020603050405020304" pitchFamily="18" charset="0"/>
              </a:rPr>
              <a:t> </a:t>
            </a:r>
            <a:r>
              <a:rPr lang="en-US" dirty="0" err="1">
                <a:ea typeface="Times New Roman" panose="02020603050405020304" pitchFamily="18" charset="0"/>
                <a:cs typeface="Times New Roman" panose="02020603050405020304" pitchFamily="18" charset="0"/>
              </a:rPr>
              <a:t>zijn</a:t>
            </a:r>
            <a:r>
              <a:rPr lang="en-US" dirty="0">
                <a:ea typeface="Times New Roman" panose="02020603050405020304" pitchFamily="18" charset="0"/>
                <a:cs typeface="Times New Roman" panose="02020603050405020304" pitchFamily="18" charset="0"/>
              </a:rPr>
              <a:t> op </a:t>
            </a:r>
            <a:r>
              <a:rPr lang="en-US" dirty="0" err="1">
                <a:ea typeface="Times New Roman" panose="02020603050405020304" pitchFamily="18" charset="0"/>
                <a:cs typeface="Times New Roman" panose="02020603050405020304" pitchFamily="18" charset="0"/>
              </a:rPr>
              <a:t>problemen</a:t>
            </a:r>
            <a:endParaRPr lang="en-US" dirty="0">
              <a:effectLst/>
              <a:ea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nl-BE" dirty="0">
                <a:ea typeface="Times New Roman" panose="02020603050405020304" pitchFamily="18" charset="0"/>
                <a:cs typeface="Times New Roman" panose="02020603050405020304" pitchFamily="18" charset="0"/>
              </a:rPr>
              <a:t>Grote focus leggen op </a:t>
            </a:r>
            <a:r>
              <a:rPr lang="nl-BE" dirty="0" err="1">
                <a:ea typeface="Times New Roman" panose="02020603050405020304" pitchFamily="18" charset="0"/>
                <a:cs typeface="Times New Roman" panose="02020603050405020304" pitchFamily="18" charset="0"/>
              </a:rPr>
              <a:t>Testing</a:t>
            </a:r>
            <a:endParaRPr lang="nl-BE" dirty="0">
              <a:effectLst/>
              <a:ea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nl-BE" dirty="0">
                <a:ea typeface="Times New Roman" panose="02020603050405020304" pitchFamily="18" charset="0"/>
                <a:cs typeface="Times New Roman" panose="02020603050405020304" pitchFamily="18" charset="0"/>
              </a:rPr>
              <a:t>Structuur is belangrijk (</a:t>
            </a:r>
            <a:r>
              <a:rPr lang="nl-BE" dirty="0" err="1">
                <a:ea typeface="Times New Roman" panose="02020603050405020304" pitchFamily="18" charset="0"/>
                <a:cs typeface="Times New Roman" panose="02020603050405020304" pitchFamily="18" charset="0"/>
              </a:rPr>
              <a:t>Trello</a:t>
            </a:r>
            <a:r>
              <a:rPr lang="nl-BE" dirty="0">
                <a:ea typeface="Times New Roman" panose="02020603050405020304" pitchFamily="18" charset="0"/>
                <a:cs typeface="Times New Roman" panose="02020603050405020304" pitchFamily="18" charset="0"/>
              </a:rPr>
              <a:t>)</a:t>
            </a: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9210061-2026-490A-B9AE-0299978EB7DE}"/>
              </a:ext>
            </a:extLst>
          </p:cNvPr>
          <p:cNvSpPr>
            <a:spLocks noGrp="1"/>
          </p:cNvSpPr>
          <p:nvPr>
            <p:ph type="sldNum" sz="quarter" idx="12"/>
          </p:nvPr>
        </p:nvSpPr>
        <p:spPr/>
        <p:txBody>
          <a:bodyPr/>
          <a:lstStyle/>
          <a:p>
            <a:fld id="{B7527A74-2D87-4307-9531-5A57D9647EEB}" type="slidenum">
              <a:rPr lang="nl-BE" smtClean="0"/>
              <a:pPr/>
              <a:t>13</a:t>
            </a:fld>
            <a:endParaRPr lang="nl-BE"/>
          </a:p>
        </p:txBody>
      </p:sp>
      <p:sp>
        <p:nvSpPr>
          <p:cNvPr id="4" name="Title 3">
            <a:extLst>
              <a:ext uri="{FF2B5EF4-FFF2-40B4-BE49-F238E27FC236}">
                <a16:creationId xmlns:a16="http://schemas.microsoft.com/office/drawing/2014/main" id="{495870D4-B6A6-4B55-9993-5ACFA7EE511A}"/>
              </a:ext>
            </a:extLst>
          </p:cNvPr>
          <p:cNvSpPr>
            <a:spLocks noGrp="1"/>
          </p:cNvSpPr>
          <p:nvPr>
            <p:ph type="title"/>
          </p:nvPr>
        </p:nvSpPr>
        <p:spPr/>
        <p:txBody>
          <a:bodyPr/>
          <a:lstStyle/>
          <a:p>
            <a:r>
              <a:rPr lang="nl-BE" dirty="0"/>
              <a:t>Wat hebben we geleerd?</a:t>
            </a:r>
            <a:endParaRPr lang="en-US" dirty="0"/>
          </a:p>
        </p:txBody>
      </p:sp>
      <p:sp>
        <p:nvSpPr>
          <p:cNvPr id="5" name="Date Placeholder 4">
            <a:extLst>
              <a:ext uri="{FF2B5EF4-FFF2-40B4-BE49-F238E27FC236}">
                <a16:creationId xmlns:a16="http://schemas.microsoft.com/office/drawing/2014/main" id="{FD81D81A-C65A-459E-8969-9EA9A697F1DE}"/>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5F6CE0E4-6041-474F-BE0D-9A16C351B1A9}"/>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2308104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9BE5-1367-476C-94A6-20EE09C0E28C}"/>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effectLst/>
                <a:latin typeface="Calibri" panose="020F0502020204030204" pitchFamily="34" charset="0"/>
                <a:ea typeface="Times New Roman" panose="02020603050405020304" pitchFamily="18" charset="0"/>
                <a:cs typeface="Times New Roman" panose="02020603050405020304" pitchFamily="18" charset="0"/>
              </a:rPr>
              <a:t>Onderdelen beter in plannen</a:t>
            </a:r>
          </a:p>
          <a:p>
            <a:pPr marL="571500" indent="-571500">
              <a:lnSpc>
                <a:spcPct val="150000"/>
              </a:lnSpc>
              <a:buFont typeface="Arial" panose="020B0604020202020204" pitchFamily="34" charset="0"/>
              <a:buChar char="•"/>
            </a:pPr>
            <a:r>
              <a:rPr lang="nl-BE" dirty="0">
                <a:latin typeface="Calibri" panose="020F0502020204030204" pitchFamily="34" charset="0"/>
                <a:ea typeface="Times New Roman" panose="02020603050405020304" pitchFamily="18" charset="0"/>
                <a:cs typeface="Times New Roman" panose="02020603050405020304" pitchFamily="18" charset="0"/>
              </a:rPr>
              <a:t>Betere structuur (</a:t>
            </a:r>
            <a:r>
              <a:rPr lang="nl-BE" dirty="0" err="1">
                <a:latin typeface="Calibri" panose="020F0502020204030204" pitchFamily="34" charset="0"/>
                <a:ea typeface="Times New Roman" panose="02020603050405020304" pitchFamily="18" charset="0"/>
                <a:cs typeface="Times New Roman" panose="02020603050405020304" pitchFamily="18" charset="0"/>
              </a:rPr>
              <a:t>Trello</a:t>
            </a:r>
            <a:r>
              <a:rPr lang="nl-BE" dirty="0">
                <a:latin typeface="Calibri" panose="020F0502020204030204" pitchFamily="34" charset="0"/>
                <a:ea typeface="Times New Roman" panose="02020603050405020304" pitchFamily="18" charset="0"/>
                <a:cs typeface="Times New Roman" panose="02020603050405020304" pitchFamily="18" charset="0"/>
              </a:rPr>
              <a:t> &amp; </a:t>
            </a:r>
            <a:r>
              <a:rPr lang="nl-BE" dirty="0" err="1">
                <a:latin typeface="Calibri" panose="020F0502020204030204" pitchFamily="34" charset="0"/>
                <a:ea typeface="Times New Roman" panose="02020603050405020304" pitchFamily="18" charset="0"/>
                <a:cs typeface="Times New Roman" panose="02020603050405020304" pitchFamily="18" charset="0"/>
              </a:rPr>
              <a:t>Github</a:t>
            </a:r>
            <a:r>
              <a:rPr lang="nl-BE" dirty="0">
                <a:latin typeface="Calibri" panose="020F0502020204030204" pitchFamily="34" charset="0"/>
                <a:ea typeface="Times New Roman" panose="02020603050405020304" pitchFamily="18" charset="0"/>
                <a:cs typeface="Times New Roman" panose="02020603050405020304" pitchFamily="18" charset="0"/>
              </a:rPr>
              <a:t>)</a:t>
            </a:r>
          </a:p>
          <a:p>
            <a:pPr marL="571500" indent="-571500">
              <a:lnSpc>
                <a:spcPct val="150000"/>
              </a:lnSpc>
              <a:buFont typeface="Arial" panose="020B0604020202020204" pitchFamily="34" charset="0"/>
              <a:buChar char="•"/>
            </a:pPr>
            <a:r>
              <a:rPr lang="nl-BE" dirty="0">
                <a:latin typeface="Calibri" panose="020F0502020204030204" pitchFamily="34" charset="0"/>
                <a:ea typeface="Times New Roman" panose="02020603050405020304" pitchFamily="18" charset="0"/>
                <a:cs typeface="Times New Roman" panose="02020603050405020304" pitchFamily="18" charset="0"/>
              </a:rPr>
              <a:t>Tijd voorzien voor eventuele problemen</a:t>
            </a:r>
          </a:p>
          <a:p>
            <a:pPr marL="571500" indent="-571500">
              <a:lnSpc>
                <a:spcPct val="150000"/>
              </a:lnSpc>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9210061-2026-490A-B9AE-0299978EB7DE}"/>
              </a:ext>
            </a:extLst>
          </p:cNvPr>
          <p:cNvSpPr>
            <a:spLocks noGrp="1"/>
          </p:cNvSpPr>
          <p:nvPr>
            <p:ph type="sldNum" sz="quarter" idx="12"/>
          </p:nvPr>
        </p:nvSpPr>
        <p:spPr/>
        <p:txBody>
          <a:bodyPr/>
          <a:lstStyle/>
          <a:p>
            <a:fld id="{B7527A74-2D87-4307-9531-5A57D9647EEB}" type="slidenum">
              <a:rPr lang="nl-BE" smtClean="0"/>
              <a:pPr/>
              <a:t>14</a:t>
            </a:fld>
            <a:endParaRPr lang="nl-BE"/>
          </a:p>
        </p:txBody>
      </p:sp>
      <p:sp>
        <p:nvSpPr>
          <p:cNvPr id="4" name="Title 3">
            <a:extLst>
              <a:ext uri="{FF2B5EF4-FFF2-40B4-BE49-F238E27FC236}">
                <a16:creationId xmlns:a16="http://schemas.microsoft.com/office/drawing/2014/main" id="{495870D4-B6A6-4B55-9993-5ACFA7EE511A}"/>
              </a:ext>
            </a:extLst>
          </p:cNvPr>
          <p:cNvSpPr>
            <a:spLocks noGrp="1"/>
          </p:cNvSpPr>
          <p:nvPr>
            <p:ph type="title"/>
          </p:nvPr>
        </p:nvSpPr>
        <p:spPr/>
        <p:txBody>
          <a:bodyPr/>
          <a:lstStyle/>
          <a:p>
            <a:r>
              <a:rPr lang="nl-BE" dirty="0"/>
              <a:t>Wat moeten we in de toekomst anders doen?</a:t>
            </a:r>
            <a:endParaRPr lang="en-US" dirty="0"/>
          </a:p>
        </p:txBody>
      </p:sp>
      <p:sp>
        <p:nvSpPr>
          <p:cNvPr id="5" name="Date Placeholder 4">
            <a:extLst>
              <a:ext uri="{FF2B5EF4-FFF2-40B4-BE49-F238E27FC236}">
                <a16:creationId xmlns:a16="http://schemas.microsoft.com/office/drawing/2014/main" id="{FD81D81A-C65A-459E-8969-9EA9A697F1DE}"/>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5F6CE0E4-6041-474F-BE0D-9A16C351B1A9}"/>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298904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9BE5-1367-476C-94A6-20EE09C0E28C}"/>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effectLst/>
                <a:latin typeface="Calibri" panose="020F0502020204030204" pitchFamily="34" charset="0"/>
                <a:ea typeface="Times New Roman" panose="02020603050405020304" pitchFamily="18" charset="0"/>
                <a:cs typeface="Times New Roman" panose="02020603050405020304" pitchFamily="18" charset="0"/>
              </a:rPr>
              <a:t>Alles is oké momenteel</a:t>
            </a:r>
          </a:p>
          <a:p>
            <a:pPr marL="571500" indent="-571500">
              <a:buFont typeface="Arial" panose="020B0604020202020204" pitchFamily="34" charset="0"/>
              <a:buChar char="•"/>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9210061-2026-490A-B9AE-0299978EB7DE}"/>
              </a:ext>
            </a:extLst>
          </p:cNvPr>
          <p:cNvSpPr>
            <a:spLocks noGrp="1"/>
          </p:cNvSpPr>
          <p:nvPr>
            <p:ph type="sldNum" sz="quarter" idx="12"/>
          </p:nvPr>
        </p:nvSpPr>
        <p:spPr/>
        <p:txBody>
          <a:bodyPr/>
          <a:lstStyle/>
          <a:p>
            <a:fld id="{B7527A74-2D87-4307-9531-5A57D9647EEB}" type="slidenum">
              <a:rPr lang="nl-BE" smtClean="0"/>
              <a:pPr/>
              <a:t>15</a:t>
            </a:fld>
            <a:endParaRPr lang="nl-BE"/>
          </a:p>
        </p:txBody>
      </p:sp>
      <p:sp>
        <p:nvSpPr>
          <p:cNvPr id="4" name="Title 3">
            <a:extLst>
              <a:ext uri="{FF2B5EF4-FFF2-40B4-BE49-F238E27FC236}">
                <a16:creationId xmlns:a16="http://schemas.microsoft.com/office/drawing/2014/main" id="{495870D4-B6A6-4B55-9993-5ACFA7EE511A}"/>
              </a:ext>
            </a:extLst>
          </p:cNvPr>
          <p:cNvSpPr>
            <a:spLocks noGrp="1"/>
          </p:cNvSpPr>
          <p:nvPr>
            <p:ph type="title"/>
          </p:nvPr>
        </p:nvSpPr>
        <p:spPr/>
        <p:txBody>
          <a:bodyPr/>
          <a:lstStyle/>
          <a:p>
            <a:r>
              <a:rPr lang="nl-BE" dirty="0"/>
              <a:t>Wat begrijpen we nog steeds niet?</a:t>
            </a:r>
            <a:endParaRPr lang="en-US" dirty="0"/>
          </a:p>
        </p:txBody>
      </p:sp>
      <p:sp>
        <p:nvSpPr>
          <p:cNvPr id="5" name="Date Placeholder 4">
            <a:extLst>
              <a:ext uri="{FF2B5EF4-FFF2-40B4-BE49-F238E27FC236}">
                <a16:creationId xmlns:a16="http://schemas.microsoft.com/office/drawing/2014/main" id="{FD81D81A-C65A-459E-8969-9EA9A697F1DE}"/>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5F6CE0E4-6041-474F-BE0D-9A16C351B1A9}"/>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2836676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a:t>Time Tracking</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a:spcBef>
                <a:spcPts val="3000"/>
              </a:spcBef>
            </a:pPr>
            <a:endParaRPr lang="en-US" dirty="0"/>
          </a:p>
        </p:txBody>
      </p:sp>
    </p:spTree>
    <p:extLst>
      <p:ext uri="{BB962C8B-B14F-4D97-AF65-F5344CB8AC3E}">
        <p14:creationId xmlns:p14="http://schemas.microsoft.com/office/powerpoint/2010/main" val="187654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E3CD2C-9D52-4CE6-A7B5-B453B081DD21}"/>
              </a:ext>
            </a:extLst>
          </p:cNvPr>
          <p:cNvSpPr>
            <a:spLocks noGrp="1"/>
          </p:cNvSpPr>
          <p:nvPr>
            <p:ph type="sldNum" sz="quarter" idx="12"/>
          </p:nvPr>
        </p:nvSpPr>
        <p:spPr/>
        <p:txBody>
          <a:bodyPr/>
          <a:lstStyle/>
          <a:p>
            <a:fld id="{B7527A74-2D87-4307-9531-5A57D9647EEB}" type="slidenum">
              <a:rPr lang="nl-BE" smtClean="0"/>
              <a:pPr/>
              <a:t>17</a:t>
            </a:fld>
            <a:endParaRPr lang="nl-BE"/>
          </a:p>
        </p:txBody>
      </p:sp>
      <p:sp>
        <p:nvSpPr>
          <p:cNvPr id="4" name="Title 3">
            <a:extLst>
              <a:ext uri="{FF2B5EF4-FFF2-40B4-BE49-F238E27FC236}">
                <a16:creationId xmlns:a16="http://schemas.microsoft.com/office/drawing/2014/main" id="{F3ACC70F-7BEC-4DF5-8066-65F1A39A4245}"/>
              </a:ext>
            </a:extLst>
          </p:cNvPr>
          <p:cNvSpPr>
            <a:spLocks noGrp="1"/>
          </p:cNvSpPr>
          <p:nvPr>
            <p:ph type="title"/>
          </p:nvPr>
        </p:nvSpPr>
        <p:spPr/>
        <p:txBody>
          <a:bodyPr/>
          <a:lstStyle/>
          <a:p>
            <a:r>
              <a:rPr lang="nl-BE" dirty="0"/>
              <a:t>Time Tracking: Jakob</a:t>
            </a:r>
            <a:endParaRPr lang="en-US" dirty="0"/>
          </a:p>
        </p:txBody>
      </p:sp>
      <p:sp>
        <p:nvSpPr>
          <p:cNvPr id="5" name="Date Placeholder 4">
            <a:extLst>
              <a:ext uri="{FF2B5EF4-FFF2-40B4-BE49-F238E27FC236}">
                <a16:creationId xmlns:a16="http://schemas.microsoft.com/office/drawing/2014/main" id="{678214EF-3005-4C03-877D-9455818A42C3}"/>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5E511CFF-32F3-4D39-B7FD-22A1FA102B1C}"/>
              </a:ext>
            </a:extLst>
          </p:cNvPr>
          <p:cNvSpPr>
            <a:spLocks noGrp="1"/>
          </p:cNvSpPr>
          <p:nvPr>
            <p:ph type="ftr" sz="quarter" idx="11"/>
          </p:nvPr>
        </p:nvSpPr>
        <p:spPr/>
        <p:txBody>
          <a:bodyPr/>
          <a:lstStyle/>
          <a:p>
            <a:endParaRPr lang="nl-BE" dirty="0"/>
          </a:p>
        </p:txBody>
      </p:sp>
      <p:pic>
        <p:nvPicPr>
          <p:cNvPr id="8" name="Picture 7">
            <a:extLst>
              <a:ext uri="{FF2B5EF4-FFF2-40B4-BE49-F238E27FC236}">
                <a16:creationId xmlns:a16="http://schemas.microsoft.com/office/drawing/2014/main" id="{4EDB486D-FD15-4435-B676-2EE836A0B05B}"/>
              </a:ext>
            </a:extLst>
          </p:cNvPr>
          <p:cNvPicPr>
            <a:picLocks noChangeAspect="1"/>
          </p:cNvPicPr>
          <p:nvPr/>
        </p:nvPicPr>
        <p:blipFill>
          <a:blip r:embed="rId2"/>
          <a:stretch>
            <a:fillRect/>
          </a:stretch>
        </p:blipFill>
        <p:spPr>
          <a:xfrm>
            <a:off x="4236455" y="4424907"/>
            <a:ext cx="13688858" cy="4881810"/>
          </a:xfrm>
          <a:prstGeom prst="rect">
            <a:avLst/>
          </a:prstGeom>
        </p:spPr>
      </p:pic>
      <p:pic>
        <p:nvPicPr>
          <p:cNvPr id="10" name="Picture 9">
            <a:extLst>
              <a:ext uri="{FF2B5EF4-FFF2-40B4-BE49-F238E27FC236}">
                <a16:creationId xmlns:a16="http://schemas.microsoft.com/office/drawing/2014/main" id="{46FC7911-0871-4540-9631-60DBB2134B7F}"/>
              </a:ext>
            </a:extLst>
          </p:cNvPr>
          <p:cNvPicPr>
            <a:picLocks noChangeAspect="1"/>
          </p:cNvPicPr>
          <p:nvPr/>
        </p:nvPicPr>
        <p:blipFill>
          <a:blip r:embed="rId3"/>
          <a:stretch>
            <a:fillRect/>
          </a:stretch>
        </p:blipFill>
        <p:spPr>
          <a:xfrm>
            <a:off x="457937" y="1896385"/>
            <a:ext cx="9872212" cy="3435430"/>
          </a:xfrm>
          <a:prstGeom prst="rect">
            <a:avLst/>
          </a:prstGeom>
        </p:spPr>
      </p:pic>
    </p:spTree>
    <p:extLst>
      <p:ext uri="{BB962C8B-B14F-4D97-AF65-F5344CB8AC3E}">
        <p14:creationId xmlns:p14="http://schemas.microsoft.com/office/powerpoint/2010/main" val="1242025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a:t>Front-end + </a:t>
            </a:r>
            <a:r>
              <a:rPr lang="nl-BE" dirty="0" err="1"/>
              <a:t>Back-end</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a:spcBef>
                <a:spcPts val="3000"/>
              </a:spcBef>
            </a:pPr>
            <a:r>
              <a:rPr lang="nl-BE" dirty="0"/>
              <a:t>Demo</a:t>
            </a:r>
            <a:endParaRPr lang="en-US" dirty="0"/>
          </a:p>
        </p:txBody>
      </p:sp>
    </p:spTree>
    <p:extLst>
      <p:ext uri="{BB962C8B-B14F-4D97-AF65-F5344CB8AC3E}">
        <p14:creationId xmlns:p14="http://schemas.microsoft.com/office/powerpoint/2010/main" val="2671962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a:t>Hardware</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a:spcBef>
                <a:spcPts val="3000"/>
              </a:spcBef>
            </a:pPr>
            <a:r>
              <a:rPr lang="nl-BE" dirty="0"/>
              <a:t>Demo</a:t>
            </a:r>
            <a:endParaRPr lang="en-US" dirty="0"/>
          </a:p>
        </p:txBody>
      </p:sp>
    </p:spTree>
    <p:extLst>
      <p:ext uri="{BB962C8B-B14F-4D97-AF65-F5344CB8AC3E}">
        <p14:creationId xmlns:p14="http://schemas.microsoft.com/office/powerpoint/2010/main" val="270564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6610-E34A-4E1A-AFD9-14F783D32193}"/>
              </a:ext>
            </a:extLst>
          </p:cNvPr>
          <p:cNvSpPr>
            <a:spLocks noGrp="1"/>
          </p:cNvSpPr>
          <p:nvPr>
            <p:ph type="ctrTitle"/>
          </p:nvPr>
        </p:nvSpPr>
        <p:spPr/>
        <p:txBody>
          <a:bodyPr/>
          <a:lstStyle/>
          <a:p>
            <a:r>
              <a:rPr lang="nl-BE" dirty="0"/>
              <a:t>Back </a:t>
            </a:r>
            <a:r>
              <a:rPr lang="nl-BE" dirty="0" err="1"/>
              <a:t>it</a:t>
            </a:r>
            <a:r>
              <a:rPr lang="nl-BE" dirty="0"/>
              <a:t> up</a:t>
            </a:r>
            <a:endParaRPr lang="en-US" dirty="0"/>
          </a:p>
        </p:txBody>
      </p:sp>
      <p:sp>
        <p:nvSpPr>
          <p:cNvPr id="3" name="Subtitle 2">
            <a:extLst>
              <a:ext uri="{FF2B5EF4-FFF2-40B4-BE49-F238E27FC236}">
                <a16:creationId xmlns:a16="http://schemas.microsoft.com/office/drawing/2014/main" id="{200C64C2-CE7C-4331-9EF3-C21D98020CBB}"/>
              </a:ext>
            </a:extLst>
          </p:cNvPr>
          <p:cNvSpPr>
            <a:spLocks noGrp="1"/>
          </p:cNvSpPr>
          <p:nvPr>
            <p:ph type="subTitle" idx="1"/>
          </p:nvPr>
        </p:nvSpPr>
        <p:spPr/>
        <p:txBody>
          <a:bodyPr/>
          <a:lstStyle/>
          <a:p>
            <a:r>
              <a:rPr lang="nl-BE" dirty="0" err="1"/>
              <a:t>What</a:t>
            </a:r>
            <a:r>
              <a:rPr lang="nl-BE" dirty="0"/>
              <a:t> </a:t>
            </a:r>
            <a:r>
              <a:rPr lang="nl-BE" dirty="0" err="1"/>
              <a:t>were</a:t>
            </a:r>
            <a:r>
              <a:rPr lang="nl-BE" dirty="0"/>
              <a:t> we </a:t>
            </a:r>
            <a:r>
              <a:rPr lang="nl-BE" dirty="0" err="1"/>
              <a:t>doing</a:t>
            </a:r>
            <a:r>
              <a:rPr lang="nl-BE" dirty="0"/>
              <a:t> </a:t>
            </a:r>
            <a:r>
              <a:rPr lang="nl-BE" dirty="0" err="1"/>
              <a:t>again</a:t>
            </a:r>
            <a:r>
              <a:rPr lang="nl-BE" dirty="0"/>
              <a:t>? </a:t>
            </a:r>
            <a:endParaRPr lang="en-US" dirty="0"/>
          </a:p>
        </p:txBody>
      </p:sp>
    </p:spTree>
    <p:extLst>
      <p:ext uri="{BB962C8B-B14F-4D97-AF65-F5344CB8AC3E}">
        <p14:creationId xmlns:p14="http://schemas.microsoft.com/office/powerpoint/2010/main" val="368960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1E6222-3E1A-4C6D-9CEA-D45544F35A99}"/>
              </a:ext>
            </a:extLst>
          </p:cNvPr>
          <p:cNvSpPr>
            <a:spLocks noGrp="1"/>
          </p:cNvSpPr>
          <p:nvPr>
            <p:ph type="sldNum" sz="quarter" idx="12"/>
          </p:nvPr>
        </p:nvSpPr>
        <p:spPr/>
        <p:txBody>
          <a:bodyPr/>
          <a:lstStyle/>
          <a:p>
            <a:fld id="{B7527A74-2D87-4307-9531-5A57D9647EEB}" type="slidenum">
              <a:rPr lang="nl-BE" smtClean="0"/>
              <a:pPr/>
              <a:t>3</a:t>
            </a:fld>
            <a:endParaRPr lang="nl-BE"/>
          </a:p>
        </p:txBody>
      </p:sp>
      <p:sp>
        <p:nvSpPr>
          <p:cNvPr id="4" name="Title 3">
            <a:extLst>
              <a:ext uri="{FF2B5EF4-FFF2-40B4-BE49-F238E27FC236}">
                <a16:creationId xmlns:a16="http://schemas.microsoft.com/office/drawing/2014/main" id="{4EBCC2FE-9D41-4821-BA0F-CF34FD98E105}"/>
              </a:ext>
            </a:extLst>
          </p:cNvPr>
          <p:cNvSpPr>
            <a:spLocks noGrp="1"/>
          </p:cNvSpPr>
          <p:nvPr>
            <p:ph type="title"/>
          </p:nvPr>
        </p:nvSpPr>
        <p:spPr/>
        <p:txBody>
          <a:bodyPr/>
          <a:lstStyle/>
          <a:p>
            <a:r>
              <a:rPr lang="nl-BE" dirty="0"/>
              <a:t>Ons Project</a:t>
            </a:r>
            <a:endParaRPr lang="en-US" dirty="0"/>
          </a:p>
        </p:txBody>
      </p:sp>
      <p:sp>
        <p:nvSpPr>
          <p:cNvPr id="5" name="Date Placeholder 4">
            <a:extLst>
              <a:ext uri="{FF2B5EF4-FFF2-40B4-BE49-F238E27FC236}">
                <a16:creationId xmlns:a16="http://schemas.microsoft.com/office/drawing/2014/main" id="{851EA8AA-CE48-44B5-B570-F00454DA69C7}"/>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1999041C-6768-432E-8E64-95C3E4E00FB2}"/>
              </a:ext>
            </a:extLst>
          </p:cNvPr>
          <p:cNvSpPr>
            <a:spLocks noGrp="1"/>
          </p:cNvSpPr>
          <p:nvPr>
            <p:ph type="ftr" sz="quarter" idx="11"/>
          </p:nvPr>
        </p:nvSpPr>
        <p:spPr/>
        <p:txBody>
          <a:bodyPr/>
          <a:lstStyle/>
          <a:p>
            <a:r>
              <a:rPr lang="nl-BE"/>
              <a:t>Voettekst</a:t>
            </a:r>
            <a:endParaRPr lang="nl-BE" dirty="0"/>
          </a:p>
        </p:txBody>
      </p:sp>
      <p:pic>
        <p:nvPicPr>
          <p:cNvPr id="17" name="Picture 16">
            <a:extLst>
              <a:ext uri="{FF2B5EF4-FFF2-40B4-BE49-F238E27FC236}">
                <a16:creationId xmlns:a16="http://schemas.microsoft.com/office/drawing/2014/main" id="{DDF8B044-736B-46E2-804D-6584B0C124BE}"/>
              </a:ext>
            </a:extLst>
          </p:cNvPr>
          <p:cNvPicPr>
            <a:picLocks noChangeAspect="1"/>
          </p:cNvPicPr>
          <p:nvPr/>
        </p:nvPicPr>
        <p:blipFill>
          <a:blip r:embed="rId2"/>
          <a:stretch>
            <a:fillRect/>
          </a:stretch>
        </p:blipFill>
        <p:spPr>
          <a:xfrm>
            <a:off x="914402" y="1985769"/>
            <a:ext cx="6315074" cy="3561408"/>
          </a:xfrm>
          <a:prstGeom prst="rect">
            <a:avLst/>
          </a:prstGeom>
        </p:spPr>
      </p:pic>
      <p:pic>
        <p:nvPicPr>
          <p:cNvPr id="19" name="Picture 18">
            <a:extLst>
              <a:ext uri="{FF2B5EF4-FFF2-40B4-BE49-F238E27FC236}">
                <a16:creationId xmlns:a16="http://schemas.microsoft.com/office/drawing/2014/main" id="{A843957B-A9E4-4FC4-818B-F1881B55D45D}"/>
              </a:ext>
            </a:extLst>
          </p:cNvPr>
          <p:cNvPicPr>
            <a:picLocks noChangeAspect="1"/>
          </p:cNvPicPr>
          <p:nvPr/>
        </p:nvPicPr>
        <p:blipFill>
          <a:blip r:embed="rId3"/>
          <a:stretch>
            <a:fillRect/>
          </a:stretch>
        </p:blipFill>
        <p:spPr>
          <a:xfrm>
            <a:off x="8020052" y="2070067"/>
            <a:ext cx="7735380" cy="3477110"/>
          </a:xfrm>
          <a:prstGeom prst="rect">
            <a:avLst/>
          </a:prstGeom>
        </p:spPr>
      </p:pic>
      <p:pic>
        <p:nvPicPr>
          <p:cNvPr id="23" name="Picture 22">
            <a:extLst>
              <a:ext uri="{FF2B5EF4-FFF2-40B4-BE49-F238E27FC236}">
                <a16:creationId xmlns:a16="http://schemas.microsoft.com/office/drawing/2014/main" id="{93D5DB5A-F268-431B-90FC-1FD701F72E8B}"/>
              </a:ext>
            </a:extLst>
          </p:cNvPr>
          <p:cNvPicPr>
            <a:picLocks noChangeAspect="1"/>
          </p:cNvPicPr>
          <p:nvPr/>
        </p:nvPicPr>
        <p:blipFill>
          <a:blip r:embed="rId4"/>
          <a:stretch>
            <a:fillRect/>
          </a:stretch>
        </p:blipFill>
        <p:spPr>
          <a:xfrm>
            <a:off x="770515" y="5547177"/>
            <a:ext cx="7249537" cy="3696216"/>
          </a:xfrm>
          <a:prstGeom prst="rect">
            <a:avLst/>
          </a:prstGeom>
        </p:spPr>
      </p:pic>
      <p:pic>
        <p:nvPicPr>
          <p:cNvPr id="27" name="Picture 26">
            <a:extLst>
              <a:ext uri="{FF2B5EF4-FFF2-40B4-BE49-F238E27FC236}">
                <a16:creationId xmlns:a16="http://schemas.microsoft.com/office/drawing/2014/main" id="{F890AD58-6D9C-42C9-AFAD-7486DBDE4224}"/>
              </a:ext>
            </a:extLst>
          </p:cNvPr>
          <p:cNvPicPr>
            <a:picLocks noChangeAspect="1"/>
          </p:cNvPicPr>
          <p:nvPr/>
        </p:nvPicPr>
        <p:blipFill>
          <a:blip r:embed="rId5"/>
          <a:stretch>
            <a:fillRect/>
          </a:stretch>
        </p:blipFill>
        <p:spPr>
          <a:xfrm>
            <a:off x="12898183" y="5186301"/>
            <a:ext cx="5190111" cy="2545390"/>
          </a:xfrm>
          <a:prstGeom prst="rect">
            <a:avLst/>
          </a:prstGeom>
        </p:spPr>
      </p:pic>
      <p:pic>
        <p:nvPicPr>
          <p:cNvPr id="25" name="Picture 24">
            <a:extLst>
              <a:ext uri="{FF2B5EF4-FFF2-40B4-BE49-F238E27FC236}">
                <a16:creationId xmlns:a16="http://schemas.microsoft.com/office/drawing/2014/main" id="{62D2CA0E-C0FE-454B-8A40-1876F6D010CA}"/>
              </a:ext>
            </a:extLst>
          </p:cNvPr>
          <p:cNvPicPr>
            <a:picLocks noChangeAspect="1"/>
          </p:cNvPicPr>
          <p:nvPr/>
        </p:nvPicPr>
        <p:blipFill>
          <a:blip r:embed="rId6"/>
          <a:stretch>
            <a:fillRect/>
          </a:stretch>
        </p:blipFill>
        <p:spPr>
          <a:xfrm>
            <a:off x="7777700" y="5364179"/>
            <a:ext cx="4449760" cy="2230215"/>
          </a:xfrm>
          <a:prstGeom prst="rect">
            <a:avLst/>
          </a:prstGeom>
        </p:spPr>
      </p:pic>
      <p:pic>
        <p:nvPicPr>
          <p:cNvPr id="29" name="Picture 28">
            <a:extLst>
              <a:ext uri="{FF2B5EF4-FFF2-40B4-BE49-F238E27FC236}">
                <a16:creationId xmlns:a16="http://schemas.microsoft.com/office/drawing/2014/main" id="{B4302745-82FA-46BD-9AF3-66FDBD8E602C}"/>
              </a:ext>
            </a:extLst>
          </p:cNvPr>
          <p:cNvPicPr>
            <a:picLocks noChangeAspect="1"/>
          </p:cNvPicPr>
          <p:nvPr/>
        </p:nvPicPr>
        <p:blipFill>
          <a:blip r:embed="rId7"/>
          <a:stretch>
            <a:fillRect/>
          </a:stretch>
        </p:blipFill>
        <p:spPr>
          <a:xfrm>
            <a:off x="10002580" y="7416892"/>
            <a:ext cx="4664525" cy="2269080"/>
          </a:xfrm>
          <a:prstGeom prst="rect">
            <a:avLst/>
          </a:prstGeom>
        </p:spPr>
      </p:pic>
    </p:spTree>
    <p:extLst>
      <p:ext uri="{BB962C8B-B14F-4D97-AF65-F5344CB8AC3E}">
        <p14:creationId xmlns:p14="http://schemas.microsoft.com/office/powerpoint/2010/main" val="395659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6610-E34A-4E1A-AFD9-14F783D32193}"/>
              </a:ext>
            </a:extLst>
          </p:cNvPr>
          <p:cNvSpPr>
            <a:spLocks noGrp="1"/>
          </p:cNvSpPr>
          <p:nvPr>
            <p:ph type="ctrTitle"/>
          </p:nvPr>
        </p:nvSpPr>
        <p:spPr/>
        <p:txBody>
          <a:bodyPr/>
          <a:lstStyle/>
          <a:p>
            <a:r>
              <a:rPr lang="nl-BE" dirty="0"/>
              <a:t>Stand van zaken</a:t>
            </a:r>
            <a:endParaRPr lang="en-US" dirty="0"/>
          </a:p>
        </p:txBody>
      </p:sp>
      <p:sp>
        <p:nvSpPr>
          <p:cNvPr id="3" name="Subtitle 2">
            <a:extLst>
              <a:ext uri="{FF2B5EF4-FFF2-40B4-BE49-F238E27FC236}">
                <a16:creationId xmlns:a16="http://schemas.microsoft.com/office/drawing/2014/main" id="{200C64C2-CE7C-4331-9EF3-C21D98020CBB}"/>
              </a:ext>
            </a:extLst>
          </p:cNvPr>
          <p:cNvSpPr>
            <a:spLocks noGrp="1"/>
          </p:cNvSpPr>
          <p:nvPr>
            <p:ph type="subTitle" idx="1"/>
          </p:nvPr>
        </p:nvSpPr>
        <p:spPr/>
        <p:txBody>
          <a:bodyPr/>
          <a:lstStyle/>
          <a:p>
            <a:pPr marL="571500" indent="-571500">
              <a:spcBef>
                <a:spcPts val="3000"/>
              </a:spcBef>
              <a:buFont typeface="Arial" panose="020B0604020202020204" pitchFamily="34" charset="0"/>
              <a:buChar char="•"/>
            </a:pPr>
            <a:r>
              <a:rPr lang="nl-BE" dirty="0"/>
              <a:t>Documentatie</a:t>
            </a:r>
            <a:endParaRPr lang="en-US" dirty="0"/>
          </a:p>
          <a:p>
            <a:pPr marL="571500" indent="-571500">
              <a:spcBef>
                <a:spcPts val="3000"/>
              </a:spcBef>
              <a:buFont typeface="Arial" panose="020B0604020202020204" pitchFamily="34" charset="0"/>
              <a:buChar char="•"/>
            </a:pPr>
            <a:r>
              <a:rPr lang="nl-BE" dirty="0"/>
              <a:t>Front-end + </a:t>
            </a:r>
            <a:r>
              <a:rPr lang="nl-BE" dirty="0" err="1"/>
              <a:t>Back-end</a:t>
            </a:r>
            <a:endParaRPr lang="nl-BE" dirty="0"/>
          </a:p>
          <a:p>
            <a:pPr marL="571500" indent="-571500">
              <a:spcBef>
                <a:spcPts val="3000"/>
              </a:spcBef>
              <a:buFont typeface="Arial" panose="020B0604020202020204" pitchFamily="34" charset="0"/>
              <a:buChar char="•"/>
            </a:pPr>
            <a:r>
              <a:rPr lang="nl-BE" dirty="0"/>
              <a:t>Hardware</a:t>
            </a:r>
          </a:p>
        </p:txBody>
      </p:sp>
    </p:spTree>
    <p:extLst>
      <p:ext uri="{BB962C8B-B14F-4D97-AF65-F5344CB8AC3E}">
        <p14:creationId xmlns:p14="http://schemas.microsoft.com/office/powerpoint/2010/main" val="2741021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AD7F5-B51E-428C-A201-476F035E4703}"/>
              </a:ext>
            </a:extLst>
          </p:cNvPr>
          <p:cNvSpPr>
            <a:spLocks noGrp="1"/>
          </p:cNvSpPr>
          <p:nvPr>
            <p:ph type="ctrTitle"/>
          </p:nvPr>
        </p:nvSpPr>
        <p:spPr/>
        <p:txBody>
          <a:bodyPr/>
          <a:lstStyle/>
          <a:p>
            <a:r>
              <a:rPr lang="nl-BE" dirty="0"/>
              <a:t>Documentatie</a:t>
            </a:r>
            <a:endParaRPr lang="en-US" dirty="0"/>
          </a:p>
        </p:txBody>
      </p:sp>
      <p:sp>
        <p:nvSpPr>
          <p:cNvPr id="3" name="Subtitle 2">
            <a:extLst>
              <a:ext uri="{FF2B5EF4-FFF2-40B4-BE49-F238E27FC236}">
                <a16:creationId xmlns:a16="http://schemas.microsoft.com/office/drawing/2014/main" id="{B7DEE999-BD01-4921-9E1B-58930229C613}"/>
              </a:ext>
            </a:extLst>
          </p:cNvPr>
          <p:cNvSpPr>
            <a:spLocks noGrp="1"/>
          </p:cNvSpPr>
          <p:nvPr>
            <p:ph type="subTitle" idx="1"/>
          </p:nvPr>
        </p:nvSpPr>
        <p:spPr/>
        <p:txBody>
          <a:bodyPr/>
          <a:lstStyle/>
          <a:p>
            <a:pPr marL="742950" indent="-742950">
              <a:lnSpc>
                <a:spcPct val="100000"/>
              </a:lnSpc>
              <a:spcBef>
                <a:spcPts val="3000"/>
              </a:spcBef>
              <a:buFont typeface="+mj-lt"/>
              <a:buAutoNum type="arabicPeriod"/>
            </a:pPr>
            <a:r>
              <a:rPr lang="nl-BE" dirty="0"/>
              <a:t>Sprint &amp; </a:t>
            </a:r>
            <a:r>
              <a:rPr lang="nl-BE" dirty="0" err="1"/>
              <a:t>Burndown</a:t>
            </a:r>
            <a:r>
              <a:rPr lang="nl-BE" dirty="0"/>
              <a:t> </a:t>
            </a:r>
            <a:r>
              <a:rPr lang="nl-BE" dirty="0" err="1"/>
              <a:t>chart</a:t>
            </a:r>
            <a:endParaRPr lang="nl-BE" dirty="0"/>
          </a:p>
          <a:p>
            <a:pPr marL="742950" indent="-742950">
              <a:lnSpc>
                <a:spcPct val="100000"/>
              </a:lnSpc>
              <a:spcBef>
                <a:spcPts val="3000"/>
              </a:spcBef>
              <a:buFont typeface="+mj-lt"/>
              <a:buAutoNum type="arabicPeriod"/>
            </a:pPr>
            <a:r>
              <a:rPr lang="nl-BE" dirty="0" err="1"/>
              <a:t>Retrospective</a:t>
            </a:r>
            <a:r>
              <a:rPr lang="nl-BE" dirty="0"/>
              <a:t> I</a:t>
            </a:r>
          </a:p>
          <a:p>
            <a:pPr marL="742950" indent="-742950">
              <a:lnSpc>
                <a:spcPct val="100000"/>
              </a:lnSpc>
              <a:spcBef>
                <a:spcPts val="3000"/>
              </a:spcBef>
              <a:buFont typeface="+mj-lt"/>
              <a:buAutoNum type="arabicPeriod"/>
            </a:pPr>
            <a:r>
              <a:rPr lang="nl-BE" dirty="0"/>
              <a:t>Time Tracking</a:t>
            </a:r>
            <a:endParaRPr lang="en-US" dirty="0"/>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299120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a:t>Sprint &amp; </a:t>
            </a:r>
            <a:r>
              <a:rPr lang="nl-BE" dirty="0" err="1"/>
              <a:t>Burndown</a:t>
            </a:r>
            <a:r>
              <a:rPr lang="nl-BE" dirty="0"/>
              <a:t> </a:t>
            </a:r>
            <a:r>
              <a:rPr lang="nl-BE" dirty="0" err="1"/>
              <a:t>chart</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a:spcBef>
                <a:spcPts val="3000"/>
              </a:spcBef>
            </a:pPr>
            <a:endParaRPr lang="en-US" dirty="0"/>
          </a:p>
        </p:txBody>
      </p:sp>
    </p:spTree>
    <p:extLst>
      <p:ext uri="{BB962C8B-B14F-4D97-AF65-F5344CB8AC3E}">
        <p14:creationId xmlns:p14="http://schemas.microsoft.com/office/powerpoint/2010/main" val="380797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BF2C91-003E-4ABA-8CCC-0862EA05BE35}"/>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t>9-11-20 t.e.m. 13-11-20</a:t>
            </a:r>
          </a:p>
          <a:p>
            <a:pPr marL="571500" indent="-571500">
              <a:lnSpc>
                <a:spcPct val="150000"/>
              </a:lnSpc>
              <a:buFont typeface="Arial" panose="020B0604020202020204" pitchFamily="34" charset="0"/>
              <a:buChar char="•"/>
            </a:pPr>
            <a:r>
              <a:rPr lang="en-US" dirty="0" err="1"/>
              <a:t>Traag</a:t>
            </a:r>
            <a:r>
              <a:rPr lang="en-US" dirty="0"/>
              <a:t> begin met concept </a:t>
            </a:r>
            <a:r>
              <a:rPr lang="en-US" dirty="0" err="1"/>
              <a:t>uitwerking</a:t>
            </a:r>
            <a:endParaRPr lang="en-US" dirty="0"/>
          </a:p>
          <a:p>
            <a:pPr marL="571500" indent="-571500">
              <a:lnSpc>
                <a:spcPct val="150000"/>
              </a:lnSpc>
              <a:buFont typeface="Arial" panose="020B0604020202020204" pitchFamily="34" charset="0"/>
              <a:buChar char="•"/>
            </a:pPr>
            <a:r>
              <a:rPr lang="en-US" dirty="0" err="1"/>
              <a:t>Ingehaald</a:t>
            </a:r>
            <a:r>
              <a:rPr lang="en-US" dirty="0"/>
              <a:t> de </a:t>
            </a:r>
            <a:r>
              <a:rPr lang="en-US" dirty="0" err="1"/>
              <a:t>laatste</a:t>
            </a:r>
            <a:r>
              <a:rPr lang="en-US" dirty="0"/>
              <a:t> </a:t>
            </a:r>
            <a:r>
              <a:rPr lang="en-US" dirty="0" err="1"/>
              <a:t>dagen</a:t>
            </a:r>
            <a:endParaRPr lang="en-US" dirty="0"/>
          </a:p>
          <a:p>
            <a:pPr marL="571500" indent="-571500">
              <a:lnSpc>
                <a:spcPct val="150000"/>
              </a:lnSpc>
              <a:buFont typeface="Arial" panose="020B0604020202020204" pitchFamily="34" charset="0"/>
              <a:buChar char="•"/>
            </a:pPr>
            <a:r>
              <a:rPr lang="en-US" dirty="0" err="1"/>
              <a:t>Volledig</a:t>
            </a:r>
            <a:r>
              <a:rPr lang="en-US" dirty="0"/>
              <a:t> </a:t>
            </a:r>
            <a:r>
              <a:rPr lang="en-US" dirty="0" err="1"/>
              <a:t>klaar</a:t>
            </a:r>
            <a:endParaRPr lang="en-US" dirty="0"/>
          </a:p>
          <a:p>
            <a:pPr marL="571500" indent="-571500">
              <a:lnSpc>
                <a:spcPct val="150000"/>
              </a:lnSpc>
              <a:buFont typeface="Arial" panose="020B0604020202020204" pitchFamily="34" charset="0"/>
              <a:buChar char="•"/>
            </a:pPr>
            <a:endParaRPr lang="en-US" dirty="0"/>
          </a:p>
          <a:p>
            <a:pPr marL="571500" indent="-5715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80A403AD-DBF2-40C4-8A54-921901E69B11}"/>
              </a:ext>
            </a:extLst>
          </p:cNvPr>
          <p:cNvSpPr>
            <a:spLocks noGrp="1"/>
          </p:cNvSpPr>
          <p:nvPr>
            <p:ph type="sldNum" sz="quarter" idx="12"/>
          </p:nvPr>
        </p:nvSpPr>
        <p:spPr/>
        <p:txBody>
          <a:bodyPr/>
          <a:lstStyle/>
          <a:p>
            <a:fld id="{B7527A74-2D87-4307-9531-5A57D9647EEB}" type="slidenum">
              <a:rPr lang="nl-BE" smtClean="0"/>
              <a:pPr/>
              <a:t>7</a:t>
            </a:fld>
            <a:endParaRPr lang="nl-BE"/>
          </a:p>
        </p:txBody>
      </p:sp>
      <p:sp>
        <p:nvSpPr>
          <p:cNvPr id="5" name="Title 4">
            <a:extLst>
              <a:ext uri="{FF2B5EF4-FFF2-40B4-BE49-F238E27FC236}">
                <a16:creationId xmlns:a16="http://schemas.microsoft.com/office/drawing/2014/main" id="{D44794EF-DA3F-4FB7-9BC6-F43EDA7435C9}"/>
              </a:ext>
            </a:extLst>
          </p:cNvPr>
          <p:cNvSpPr>
            <a:spLocks noGrp="1"/>
          </p:cNvSpPr>
          <p:nvPr>
            <p:ph type="title"/>
          </p:nvPr>
        </p:nvSpPr>
        <p:spPr/>
        <p:txBody>
          <a:bodyPr/>
          <a:lstStyle/>
          <a:p>
            <a:r>
              <a:rPr lang="nl-BE" dirty="0"/>
              <a:t>Sprint I</a:t>
            </a:r>
            <a:endParaRPr lang="en-US" dirty="0"/>
          </a:p>
        </p:txBody>
      </p:sp>
      <p:sp>
        <p:nvSpPr>
          <p:cNvPr id="6" name="Date Placeholder 5">
            <a:extLst>
              <a:ext uri="{FF2B5EF4-FFF2-40B4-BE49-F238E27FC236}">
                <a16:creationId xmlns:a16="http://schemas.microsoft.com/office/drawing/2014/main" id="{40B7F546-F3AE-4BAA-BAC7-50505F27BCA0}"/>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7" name="Footer Placeholder 6">
            <a:extLst>
              <a:ext uri="{FF2B5EF4-FFF2-40B4-BE49-F238E27FC236}">
                <a16:creationId xmlns:a16="http://schemas.microsoft.com/office/drawing/2014/main" id="{05CF7EB9-7555-4A83-B232-0E3ADA5287A6}"/>
              </a:ext>
            </a:extLst>
          </p:cNvPr>
          <p:cNvSpPr>
            <a:spLocks noGrp="1"/>
          </p:cNvSpPr>
          <p:nvPr>
            <p:ph type="ftr" sz="quarter" idx="11"/>
          </p:nvPr>
        </p:nvSpPr>
        <p:spPr/>
        <p:txBody>
          <a:bodyPr/>
          <a:lstStyle/>
          <a:p>
            <a:endParaRPr lang="nl-BE" dirty="0"/>
          </a:p>
        </p:txBody>
      </p:sp>
      <p:pic>
        <p:nvPicPr>
          <p:cNvPr id="17" name="Picture 16" descr="Graphical user interface, text, application, chat or text message&#10;&#10;Description automatically generated">
            <a:extLst>
              <a:ext uri="{FF2B5EF4-FFF2-40B4-BE49-F238E27FC236}">
                <a16:creationId xmlns:a16="http://schemas.microsoft.com/office/drawing/2014/main" id="{B6F1CA66-1492-4130-8E9F-8365FDAC5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1179" y="1204060"/>
            <a:ext cx="3974463" cy="7875596"/>
          </a:xfrm>
          <a:prstGeom prst="rect">
            <a:avLst/>
          </a:prstGeom>
        </p:spPr>
      </p:pic>
    </p:spTree>
    <p:extLst>
      <p:ext uri="{BB962C8B-B14F-4D97-AF65-F5344CB8AC3E}">
        <p14:creationId xmlns:p14="http://schemas.microsoft.com/office/powerpoint/2010/main" val="157024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6D0B-B7A9-4E3C-BD0D-B5ACAD98E1A1}"/>
              </a:ext>
            </a:extLst>
          </p:cNvPr>
          <p:cNvSpPr>
            <a:spLocks noGrp="1"/>
          </p:cNvSpPr>
          <p:nvPr>
            <p:ph type="title"/>
          </p:nvPr>
        </p:nvSpPr>
        <p:spPr/>
        <p:txBody>
          <a:bodyPr/>
          <a:lstStyle/>
          <a:p>
            <a:r>
              <a:rPr lang="en-US" sz="4400" dirty="0"/>
              <a:t>Burndown</a:t>
            </a:r>
            <a:r>
              <a:rPr lang="en-US" sz="4400" baseline="0" dirty="0"/>
              <a:t> chart I</a:t>
            </a:r>
            <a:br>
              <a:rPr lang="en-US" sz="4400" dirty="0"/>
            </a:br>
            <a:endParaRPr lang="en-US" dirty="0"/>
          </a:p>
        </p:txBody>
      </p:sp>
      <p:sp>
        <p:nvSpPr>
          <p:cNvPr id="3" name="Date Placeholder 2">
            <a:extLst>
              <a:ext uri="{FF2B5EF4-FFF2-40B4-BE49-F238E27FC236}">
                <a16:creationId xmlns:a16="http://schemas.microsoft.com/office/drawing/2014/main" id="{FB3672DF-8BAD-49DD-83D2-F54B0AB2F2D3}"/>
              </a:ext>
            </a:extLst>
          </p:cNvPr>
          <p:cNvSpPr>
            <a:spLocks noGrp="1"/>
          </p:cNvSpPr>
          <p:nvPr>
            <p:ph type="dt" sz="half" idx="10"/>
          </p:nvPr>
        </p:nvSpPr>
        <p:spPr/>
        <p:txBody>
          <a:bodyPr/>
          <a:lstStyle/>
          <a:p>
            <a:fld id="{05BECE69-6D6D-45FE-97AF-CD990EAE32BF}" type="datetime1">
              <a:rPr lang="nl-BE" noProof="0" smtClean="0"/>
              <a:t>12/01/2021</a:t>
            </a:fld>
            <a:endParaRPr lang="nl-BE" noProof="0"/>
          </a:p>
        </p:txBody>
      </p:sp>
      <p:sp>
        <p:nvSpPr>
          <p:cNvPr id="4" name="Footer Placeholder 3">
            <a:extLst>
              <a:ext uri="{FF2B5EF4-FFF2-40B4-BE49-F238E27FC236}">
                <a16:creationId xmlns:a16="http://schemas.microsoft.com/office/drawing/2014/main" id="{83498322-25FD-491F-B49E-FE5B6190BF7C}"/>
              </a:ext>
            </a:extLst>
          </p:cNvPr>
          <p:cNvSpPr>
            <a:spLocks noGrp="1"/>
          </p:cNvSpPr>
          <p:nvPr>
            <p:ph type="ftr" sz="quarter" idx="11"/>
          </p:nvPr>
        </p:nvSpPr>
        <p:spPr/>
        <p:txBody>
          <a:bodyPr/>
          <a:lstStyle/>
          <a:p>
            <a:endParaRPr lang="nl-BE" noProof="0" dirty="0"/>
          </a:p>
        </p:txBody>
      </p:sp>
      <p:sp>
        <p:nvSpPr>
          <p:cNvPr id="5" name="Slide Number Placeholder 4">
            <a:extLst>
              <a:ext uri="{FF2B5EF4-FFF2-40B4-BE49-F238E27FC236}">
                <a16:creationId xmlns:a16="http://schemas.microsoft.com/office/drawing/2014/main" id="{273DCE70-D625-45F8-B825-D800ADEF6700}"/>
              </a:ext>
            </a:extLst>
          </p:cNvPr>
          <p:cNvSpPr>
            <a:spLocks noGrp="1"/>
          </p:cNvSpPr>
          <p:nvPr>
            <p:ph type="sldNum" sz="quarter" idx="12"/>
          </p:nvPr>
        </p:nvSpPr>
        <p:spPr/>
        <p:txBody>
          <a:bodyPr/>
          <a:lstStyle/>
          <a:p>
            <a:fld id="{B7527A74-2D87-4307-9531-5A57D9647EEB}" type="slidenum">
              <a:rPr lang="nl-BE" noProof="0" smtClean="0"/>
              <a:pPr/>
              <a:t>8</a:t>
            </a:fld>
            <a:endParaRPr lang="nl-BE" noProof="0"/>
          </a:p>
        </p:txBody>
      </p:sp>
      <p:graphicFrame>
        <p:nvGraphicFramePr>
          <p:cNvPr id="10" name="Picture Placeholder 9">
            <a:extLst>
              <a:ext uri="{FF2B5EF4-FFF2-40B4-BE49-F238E27FC236}">
                <a16:creationId xmlns:a16="http://schemas.microsoft.com/office/drawing/2014/main" id="{186071F3-1F5B-435D-8A9C-CEF5780EBD36}"/>
              </a:ext>
            </a:extLst>
          </p:cNvPr>
          <p:cNvGraphicFramePr>
            <a:graphicFrameLocks noGrp="1"/>
          </p:cNvGraphicFramePr>
          <p:nvPr>
            <p:ph type="pic" sz="quarter" idx="13"/>
            <p:extLst>
              <p:ext uri="{D42A27DB-BD31-4B8C-83A1-F6EECF244321}">
                <p14:modId xmlns:p14="http://schemas.microsoft.com/office/powerpoint/2010/main" val="1621280274"/>
              </p:ext>
            </p:extLst>
          </p:nvPr>
        </p:nvGraphicFramePr>
        <p:xfrm>
          <a:off x="998692" y="2022763"/>
          <a:ext cx="16575629" cy="69411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0212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B5E075E-853D-4D43-A2CE-0FA49E8C59A8}"/>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t>04-01-21 t.e.m. 08-01-21</a:t>
            </a:r>
          </a:p>
          <a:p>
            <a:pPr marL="571500" indent="-571500">
              <a:lnSpc>
                <a:spcPct val="150000"/>
              </a:lnSpc>
              <a:buFont typeface="Arial" panose="020B0604020202020204" pitchFamily="34" charset="0"/>
              <a:buChar char="•"/>
            </a:pPr>
            <a:r>
              <a:rPr lang="nl-BE" dirty="0"/>
              <a:t>Hardware niet klaar geraakt</a:t>
            </a:r>
          </a:p>
          <a:p>
            <a:pPr marL="571500" indent="-571500">
              <a:lnSpc>
                <a:spcPct val="150000"/>
              </a:lnSpc>
              <a:buFont typeface="Arial" panose="020B0604020202020204" pitchFamily="34" charset="0"/>
              <a:buChar char="•"/>
            </a:pPr>
            <a:r>
              <a:rPr lang="nl-BE" dirty="0" err="1"/>
              <a:t>Back-end</a:t>
            </a:r>
            <a:r>
              <a:rPr lang="nl-BE" dirty="0"/>
              <a:t> loopt voor</a:t>
            </a:r>
          </a:p>
          <a:p>
            <a:pPr marL="571500" indent="-571500">
              <a:lnSpc>
                <a:spcPct val="150000"/>
              </a:lnSpc>
              <a:buFont typeface="Arial" panose="020B0604020202020204" pitchFamily="34" charset="0"/>
              <a:buChar char="•"/>
            </a:pPr>
            <a:r>
              <a:rPr lang="nl-BE" dirty="0"/>
              <a:t>Front-end op schema</a:t>
            </a:r>
          </a:p>
        </p:txBody>
      </p:sp>
      <p:sp>
        <p:nvSpPr>
          <p:cNvPr id="4" name="Slide Number Placeholder 3">
            <a:extLst>
              <a:ext uri="{FF2B5EF4-FFF2-40B4-BE49-F238E27FC236}">
                <a16:creationId xmlns:a16="http://schemas.microsoft.com/office/drawing/2014/main" id="{4A112422-ED50-439F-8510-2EA587EED5D9}"/>
              </a:ext>
            </a:extLst>
          </p:cNvPr>
          <p:cNvSpPr>
            <a:spLocks noGrp="1"/>
          </p:cNvSpPr>
          <p:nvPr>
            <p:ph type="sldNum" sz="quarter" idx="12"/>
          </p:nvPr>
        </p:nvSpPr>
        <p:spPr/>
        <p:txBody>
          <a:bodyPr/>
          <a:lstStyle/>
          <a:p>
            <a:fld id="{B7527A74-2D87-4307-9531-5A57D9647EEB}" type="slidenum">
              <a:rPr lang="nl-BE" smtClean="0"/>
              <a:pPr/>
              <a:t>9</a:t>
            </a:fld>
            <a:endParaRPr lang="nl-BE"/>
          </a:p>
        </p:txBody>
      </p:sp>
      <p:sp>
        <p:nvSpPr>
          <p:cNvPr id="5" name="Title 4">
            <a:extLst>
              <a:ext uri="{FF2B5EF4-FFF2-40B4-BE49-F238E27FC236}">
                <a16:creationId xmlns:a16="http://schemas.microsoft.com/office/drawing/2014/main" id="{8F89D882-DAAF-45F8-9D62-6459E317CAE1}"/>
              </a:ext>
            </a:extLst>
          </p:cNvPr>
          <p:cNvSpPr>
            <a:spLocks noGrp="1"/>
          </p:cNvSpPr>
          <p:nvPr>
            <p:ph type="title"/>
          </p:nvPr>
        </p:nvSpPr>
        <p:spPr/>
        <p:txBody>
          <a:bodyPr/>
          <a:lstStyle/>
          <a:p>
            <a:r>
              <a:rPr lang="nl-BE" dirty="0"/>
              <a:t>Sprint II</a:t>
            </a:r>
            <a:endParaRPr lang="en-US" dirty="0"/>
          </a:p>
        </p:txBody>
      </p:sp>
      <p:sp>
        <p:nvSpPr>
          <p:cNvPr id="6" name="Date Placeholder 5">
            <a:extLst>
              <a:ext uri="{FF2B5EF4-FFF2-40B4-BE49-F238E27FC236}">
                <a16:creationId xmlns:a16="http://schemas.microsoft.com/office/drawing/2014/main" id="{3E1B68DD-C743-403E-8181-64180EE442D6}"/>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7" name="Footer Placeholder 6">
            <a:extLst>
              <a:ext uri="{FF2B5EF4-FFF2-40B4-BE49-F238E27FC236}">
                <a16:creationId xmlns:a16="http://schemas.microsoft.com/office/drawing/2014/main" id="{0B630839-5676-4608-9492-453982E67CD6}"/>
              </a:ext>
            </a:extLst>
          </p:cNvPr>
          <p:cNvSpPr>
            <a:spLocks noGrp="1"/>
          </p:cNvSpPr>
          <p:nvPr>
            <p:ph type="ftr" sz="quarter" idx="11"/>
          </p:nvPr>
        </p:nvSpPr>
        <p:spPr/>
        <p:txBody>
          <a:bodyPr/>
          <a:lstStyle/>
          <a:p>
            <a:endParaRPr lang="nl-BE" dirty="0"/>
          </a:p>
        </p:txBody>
      </p:sp>
      <p:pic>
        <p:nvPicPr>
          <p:cNvPr id="10" name="Picture 9" descr="A screenshot of a phone&#10;&#10;Description automatically generated with medium confidence">
            <a:extLst>
              <a:ext uri="{FF2B5EF4-FFF2-40B4-BE49-F238E27FC236}">
                <a16:creationId xmlns:a16="http://schemas.microsoft.com/office/drawing/2014/main" id="{81901732-04CC-42D7-A6D6-8EF99E16C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8464" y="432595"/>
            <a:ext cx="2979372" cy="8730537"/>
          </a:xfrm>
          <a:prstGeom prst="rect">
            <a:avLst/>
          </a:prstGeom>
        </p:spPr>
      </p:pic>
    </p:spTree>
    <p:extLst>
      <p:ext uri="{BB962C8B-B14F-4D97-AF65-F5344CB8AC3E}">
        <p14:creationId xmlns:p14="http://schemas.microsoft.com/office/powerpoint/2010/main" val="3092990733"/>
      </p:ext>
    </p:extLst>
  </p:cSld>
  <p:clrMapOvr>
    <a:masterClrMapping/>
  </p:clrMapOvr>
</p:sld>
</file>

<file path=ppt/theme/theme1.xml><?xml version="1.0" encoding="utf-8"?>
<a:theme xmlns:a="http://schemas.openxmlformats.org/drawingml/2006/main" name="Howest NL">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owest EN">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owest NL met tweede logo">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D0185FF4C350E4FBC1D9C6755033037" ma:contentTypeVersion="5" ma:contentTypeDescription="Een nieuw document maken." ma:contentTypeScope="" ma:versionID="54834040f847a9128d07fee6bb87a34f">
  <xsd:schema xmlns:xsd="http://www.w3.org/2001/XMLSchema" xmlns:xs="http://www.w3.org/2001/XMLSchema" xmlns:p="http://schemas.microsoft.com/office/2006/metadata/properties" xmlns:ns2="d374f1f6-a7bc-4ce3-8ce4-dbead62070db" targetNamespace="http://schemas.microsoft.com/office/2006/metadata/properties" ma:root="true" ma:fieldsID="a64fb42c7f0498b8b863d5f220b52cfe" ns2:_="">
    <xsd:import namespace="d374f1f6-a7bc-4ce3-8ce4-dbead62070d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74f1f6-a7bc-4ce3-8ce4-dbead6207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E805CF-5123-4B02-8348-B20123482E1D}">
  <ds:schemaRefs>
    <ds:schemaRef ds:uri="http://schemas.microsoft.com/sharepoint/v3/contenttype/forms"/>
  </ds:schemaRefs>
</ds:datastoreItem>
</file>

<file path=customXml/itemProps2.xml><?xml version="1.0" encoding="utf-8"?>
<ds:datastoreItem xmlns:ds="http://schemas.openxmlformats.org/officeDocument/2006/customXml" ds:itemID="{0B948370-5113-4053-81DD-76230B49C2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74f1f6-a7bc-4ce3-8ce4-dbead6207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9D7BF5-FA67-45FF-A287-CE11E2521B2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2016</TotalTime>
  <Words>232</Words>
  <Application>Microsoft Office PowerPoint</Application>
  <PresentationFormat>Custom</PresentationFormat>
  <Paragraphs>93</Paragraphs>
  <Slides>19</Slides>
  <Notes>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19</vt:i4>
      </vt:variant>
    </vt:vector>
  </HeadingPairs>
  <TitlesOfParts>
    <vt:vector size="26" baseType="lpstr">
      <vt:lpstr>Arial</vt:lpstr>
      <vt:lpstr>Arial Rounded MT Bold</vt:lpstr>
      <vt:lpstr>Calibri</vt:lpstr>
      <vt:lpstr>Calibri Light</vt:lpstr>
      <vt:lpstr>Howest NL</vt:lpstr>
      <vt:lpstr>Howest EN</vt:lpstr>
      <vt:lpstr>Howest NL met tweede logo</vt:lpstr>
      <vt:lpstr>Twister 2.0</vt:lpstr>
      <vt:lpstr>Back it up</vt:lpstr>
      <vt:lpstr>Ons Project</vt:lpstr>
      <vt:lpstr>Stand van zaken</vt:lpstr>
      <vt:lpstr>Documentatie</vt:lpstr>
      <vt:lpstr>Sprint &amp; Burndown chart</vt:lpstr>
      <vt:lpstr>Sprint I</vt:lpstr>
      <vt:lpstr>Burndown chart I </vt:lpstr>
      <vt:lpstr>Sprint II</vt:lpstr>
      <vt:lpstr>Burndown chart II</vt:lpstr>
      <vt:lpstr>Retrospective I</vt:lpstr>
      <vt:lpstr>Wat hebben we goed gedaan?</vt:lpstr>
      <vt:lpstr>Wat hebben we geleerd?</vt:lpstr>
      <vt:lpstr>Wat moeten we in de toekomst anders doen?</vt:lpstr>
      <vt:lpstr>Wat begrijpen we nog steeds niet?</vt:lpstr>
      <vt:lpstr>Time Tracking</vt:lpstr>
      <vt:lpstr>Time Tracking: Jakob</vt:lpstr>
      <vt:lpstr>Front-end + Back-end</vt:lpstr>
      <vt:lpstr>Hardware</vt:lpstr>
    </vt:vector>
  </TitlesOfParts>
  <Company>Howest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regis.le.roy@howest.be</dc:creator>
  <cp:lastModifiedBy>Soens Jakob</cp:lastModifiedBy>
  <cp:revision>184</cp:revision>
  <dcterms:created xsi:type="dcterms:W3CDTF">2019-05-02T19:50:51Z</dcterms:created>
  <dcterms:modified xsi:type="dcterms:W3CDTF">2021-01-12T17:28:02Z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0x010100AD0185FF4C350E4FBC1D9C6755033037</vt:lpwstr>
  </property>
</Properties>
</file>