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20"/>
  </p:notesMasterIdLst>
  <p:handoutMasterIdLst>
    <p:handoutMasterId r:id="rId21"/>
  </p:handoutMasterIdLst>
  <p:sldIdLst>
    <p:sldId id="301" r:id="rId7"/>
    <p:sldId id="302" r:id="rId8"/>
    <p:sldId id="316" r:id="rId9"/>
    <p:sldId id="304" r:id="rId10"/>
    <p:sldId id="303" r:id="rId11"/>
    <p:sldId id="317" r:id="rId12"/>
    <p:sldId id="320" r:id="rId13"/>
    <p:sldId id="312" r:id="rId14"/>
    <p:sldId id="311" r:id="rId15"/>
    <p:sldId id="313" r:id="rId16"/>
    <p:sldId id="314" r:id="rId17"/>
    <p:sldId id="315" r:id="rId18"/>
    <p:sldId id="321" r:id="rId19"/>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31821-8B07-47AB-A64F-CCBF95474415}" v="41" dt="2021-01-26T23:13:58.52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52" d="100"/>
          <a:sy n="52" d="100"/>
        </p:scale>
        <p:origin x="11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BD631821-8B07-47AB-A64F-CCBF95474415}"/>
    <pc:docChg chg="undo custSel addSld delSld modSld sldOrd">
      <pc:chgData name="Soens Jakob" userId="4aa289e1-1954-4157-b5f3-712a57c7de7f" providerId="ADAL" clId="{BD631821-8B07-47AB-A64F-CCBF95474415}" dt="2021-01-26T23:15:15.621" v="1572" actId="20577"/>
      <pc:docMkLst>
        <pc:docMk/>
      </pc:docMkLst>
      <pc:sldChg chg="del">
        <pc:chgData name="Soens Jakob" userId="4aa289e1-1954-4157-b5f3-712a57c7de7f" providerId="ADAL" clId="{BD631821-8B07-47AB-A64F-CCBF95474415}" dt="2021-01-26T20:10:56.518" v="1252" actId="2696"/>
        <pc:sldMkLst>
          <pc:docMk/>
          <pc:sldMk cId="995878052" sldId="299"/>
        </pc:sldMkLst>
      </pc:sldChg>
      <pc:sldChg chg="modSp del mod">
        <pc:chgData name="Soens Jakob" userId="4aa289e1-1954-4157-b5f3-712a57c7de7f" providerId="ADAL" clId="{BD631821-8B07-47AB-A64F-CCBF95474415}" dt="2021-01-26T17:53:07.679" v="40" actId="2696"/>
        <pc:sldMkLst>
          <pc:docMk/>
          <pc:sldMk cId="382710303" sldId="300"/>
        </pc:sldMkLst>
        <pc:spChg chg="mod">
          <ac:chgData name="Soens Jakob" userId="4aa289e1-1954-4157-b5f3-712a57c7de7f" providerId="ADAL" clId="{BD631821-8B07-47AB-A64F-CCBF95474415}" dt="2021-01-26T17:38:01.628" v="0" actId="20577"/>
          <ac:spMkLst>
            <pc:docMk/>
            <pc:sldMk cId="382710303" sldId="300"/>
            <ac:spMk id="3" creationId="{1505B914-4937-4626-9BB0-39410FAF6DF5}"/>
          </ac:spMkLst>
        </pc:spChg>
        <pc:spChg chg="mod">
          <ac:chgData name="Soens Jakob" userId="4aa289e1-1954-4157-b5f3-712a57c7de7f" providerId="ADAL" clId="{BD631821-8B07-47AB-A64F-CCBF95474415}" dt="2021-01-26T17:38:10.331" v="1" actId="6549"/>
          <ac:spMkLst>
            <pc:docMk/>
            <pc:sldMk cId="382710303" sldId="300"/>
            <ac:spMk id="4" creationId="{D4969882-4BE5-4B7D-B8D8-BCE096CA4DB8}"/>
          </ac:spMkLst>
        </pc:spChg>
      </pc:sldChg>
      <pc:sldChg chg="modSp new mod ord">
        <pc:chgData name="Soens Jakob" userId="4aa289e1-1954-4157-b5f3-712a57c7de7f" providerId="ADAL" clId="{BD631821-8B07-47AB-A64F-CCBF95474415}" dt="2021-01-26T17:55:29.678" v="118" actId="20577"/>
        <pc:sldMkLst>
          <pc:docMk/>
          <pc:sldMk cId="1306369357" sldId="301"/>
        </pc:sldMkLst>
        <pc:spChg chg="mod">
          <ac:chgData name="Soens Jakob" userId="4aa289e1-1954-4157-b5f3-712a57c7de7f" providerId="ADAL" clId="{BD631821-8B07-47AB-A64F-CCBF95474415}" dt="2021-01-26T17:40:33.585" v="16" actId="20577"/>
          <ac:spMkLst>
            <pc:docMk/>
            <pc:sldMk cId="1306369357" sldId="301"/>
            <ac:spMk id="2" creationId="{6B2AF749-0BF3-41E9-AABA-0099E676F241}"/>
          </ac:spMkLst>
        </pc:spChg>
        <pc:spChg chg="mod">
          <ac:chgData name="Soens Jakob" userId="4aa289e1-1954-4157-b5f3-712a57c7de7f" providerId="ADAL" clId="{BD631821-8B07-47AB-A64F-CCBF95474415}" dt="2021-01-26T17:55:29.678" v="118" actId="20577"/>
          <ac:spMkLst>
            <pc:docMk/>
            <pc:sldMk cId="1306369357" sldId="301"/>
            <ac:spMk id="3" creationId="{C7A10E9A-2B4B-4BE6-87A4-45BC7FE20144}"/>
          </ac:spMkLst>
        </pc:spChg>
      </pc:sldChg>
      <pc:sldChg chg="modSp new mod">
        <pc:chgData name="Soens Jakob" userId="4aa289e1-1954-4157-b5f3-712a57c7de7f" providerId="ADAL" clId="{BD631821-8B07-47AB-A64F-CCBF95474415}" dt="2021-01-26T20:46:51.276" v="1542" actId="20577"/>
        <pc:sldMkLst>
          <pc:docMk/>
          <pc:sldMk cId="268292254" sldId="302"/>
        </pc:sldMkLst>
        <pc:spChg chg="mod">
          <ac:chgData name="Soens Jakob" userId="4aa289e1-1954-4157-b5f3-712a57c7de7f" providerId="ADAL" clId="{BD631821-8B07-47AB-A64F-CCBF95474415}" dt="2021-01-26T17:54:27.595" v="61" actId="20577"/>
          <ac:spMkLst>
            <pc:docMk/>
            <pc:sldMk cId="268292254" sldId="302"/>
            <ac:spMk id="2" creationId="{CF2E20F3-56C0-4235-A5BD-9170A02511BC}"/>
          </ac:spMkLst>
        </pc:spChg>
        <pc:spChg chg="mod">
          <ac:chgData name="Soens Jakob" userId="4aa289e1-1954-4157-b5f3-712a57c7de7f" providerId="ADAL" clId="{BD631821-8B07-47AB-A64F-CCBF95474415}" dt="2021-01-26T20:46:51.276" v="1542" actId="20577"/>
          <ac:spMkLst>
            <pc:docMk/>
            <pc:sldMk cId="268292254" sldId="302"/>
            <ac:spMk id="3" creationId="{1CA5A6B7-48DB-437F-AE8A-F20A4BCD0D0F}"/>
          </ac:spMkLst>
        </pc:spChg>
      </pc:sldChg>
      <pc:sldChg chg="new del">
        <pc:chgData name="Soens Jakob" userId="4aa289e1-1954-4157-b5f3-712a57c7de7f" providerId="ADAL" clId="{BD631821-8B07-47AB-A64F-CCBF95474415}" dt="2021-01-26T17:53:18.701" v="42" actId="680"/>
        <pc:sldMkLst>
          <pc:docMk/>
          <pc:sldMk cId="2803759263" sldId="302"/>
        </pc:sldMkLst>
      </pc:sldChg>
      <pc:sldChg chg="addSp delSp modSp new mod ord modNotes">
        <pc:chgData name="Soens Jakob" userId="4aa289e1-1954-4157-b5f3-712a57c7de7f" providerId="ADAL" clId="{BD631821-8B07-47AB-A64F-CCBF95474415}" dt="2021-01-26T19:46:00.490" v="578"/>
        <pc:sldMkLst>
          <pc:docMk/>
          <pc:sldMk cId="3756103158" sldId="303"/>
        </pc:sldMkLst>
        <pc:spChg chg="mod">
          <ac:chgData name="Soens Jakob" userId="4aa289e1-1954-4157-b5f3-712a57c7de7f" providerId="ADAL" clId="{BD631821-8B07-47AB-A64F-CCBF95474415}" dt="2021-01-26T17:58:17.041" v="134" actId="20577"/>
          <ac:spMkLst>
            <pc:docMk/>
            <pc:sldMk cId="3756103158" sldId="303"/>
            <ac:spMk id="2" creationId="{FA06DA2C-12F1-4008-A3BE-FBC35A5AC3A4}"/>
          </ac:spMkLst>
        </pc:spChg>
        <pc:spChg chg="mod">
          <ac:chgData name="Soens Jakob" userId="4aa289e1-1954-4157-b5f3-712a57c7de7f" providerId="ADAL" clId="{BD631821-8B07-47AB-A64F-CCBF95474415}" dt="2021-01-26T18:02:30.293" v="161" actId="20577"/>
          <ac:spMkLst>
            <pc:docMk/>
            <pc:sldMk cId="3756103158" sldId="303"/>
            <ac:spMk id="3" creationId="{23A20E8C-6556-4BE9-9673-EA3BA692E7C9}"/>
          </ac:spMkLst>
        </pc:spChg>
        <pc:spChg chg="mod">
          <ac:chgData name="Soens Jakob" userId="4aa289e1-1954-4157-b5f3-712a57c7de7f" providerId="ADAL" clId="{BD631821-8B07-47AB-A64F-CCBF95474415}" dt="2021-01-26T18:02:29.507" v="160" actId="20577"/>
          <ac:spMkLst>
            <pc:docMk/>
            <pc:sldMk cId="3756103158" sldId="303"/>
            <ac:spMk id="4" creationId="{80F042E0-8776-4AA6-AA38-BD8C6F95B392}"/>
          </ac:spMkLst>
        </pc:spChg>
        <pc:spChg chg="del">
          <ac:chgData name="Soens Jakob" userId="4aa289e1-1954-4157-b5f3-712a57c7de7f" providerId="ADAL" clId="{BD631821-8B07-47AB-A64F-CCBF95474415}" dt="2021-01-26T17:58:59.664" v="136"/>
          <ac:spMkLst>
            <pc:docMk/>
            <pc:sldMk cId="3756103158" sldId="303"/>
            <ac:spMk id="6" creationId="{CFD9EB8E-E34F-4942-A190-670D19CEAA0F}"/>
          </ac:spMkLst>
        </pc:spChg>
        <pc:graphicFrameChg chg="add mod">
          <ac:chgData name="Soens Jakob" userId="4aa289e1-1954-4157-b5f3-712a57c7de7f" providerId="ADAL" clId="{BD631821-8B07-47AB-A64F-CCBF95474415}" dt="2021-01-26T18:03:21.538" v="168"/>
          <ac:graphicFrameMkLst>
            <pc:docMk/>
            <pc:sldMk cId="3756103158" sldId="303"/>
            <ac:graphicFrameMk id="7" creationId="{106BA7C9-ECD1-4C07-A94E-0783AA5ACC68}"/>
          </ac:graphicFrameMkLst>
        </pc:graphicFrameChg>
      </pc:sldChg>
      <pc:sldChg chg="addSp modSp new mod">
        <pc:chgData name="Soens Jakob" userId="4aa289e1-1954-4157-b5f3-712a57c7de7f" providerId="ADAL" clId="{BD631821-8B07-47AB-A64F-CCBF95474415}" dt="2021-01-26T18:33:02.943" v="216" actId="1076"/>
        <pc:sldMkLst>
          <pc:docMk/>
          <pc:sldMk cId="2773542095" sldId="304"/>
        </pc:sldMkLst>
        <pc:spChg chg="mod">
          <ac:chgData name="Soens Jakob" userId="4aa289e1-1954-4157-b5f3-712a57c7de7f" providerId="ADAL" clId="{BD631821-8B07-47AB-A64F-CCBF95474415}" dt="2021-01-26T18:31:33.058" v="177" actId="20577"/>
          <ac:spMkLst>
            <pc:docMk/>
            <pc:sldMk cId="2773542095" sldId="304"/>
            <ac:spMk id="3" creationId="{24421F6F-F889-48D0-BA86-BD69A9C95BA4}"/>
          </ac:spMkLst>
        </pc:spChg>
        <pc:spChg chg="mod">
          <ac:chgData name="Soens Jakob" userId="4aa289e1-1954-4157-b5f3-712a57c7de7f" providerId="ADAL" clId="{BD631821-8B07-47AB-A64F-CCBF95474415}" dt="2021-01-26T18:31:53.401" v="194" actId="20577"/>
          <ac:spMkLst>
            <pc:docMk/>
            <pc:sldMk cId="2773542095" sldId="304"/>
            <ac:spMk id="4" creationId="{CB642670-CE72-4273-8A9F-957893A05934}"/>
          </ac:spMkLst>
        </pc:spChg>
        <pc:spChg chg="mod">
          <ac:chgData name="Soens Jakob" userId="4aa289e1-1954-4157-b5f3-712a57c7de7f" providerId="ADAL" clId="{BD631821-8B07-47AB-A64F-CCBF95474415}" dt="2021-01-26T18:31:52.651" v="193" actId="20577"/>
          <ac:spMkLst>
            <pc:docMk/>
            <pc:sldMk cId="2773542095" sldId="304"/>
            <ac:spMk id="5" creationId="{B62B766A-B2B4-4A28-A230-FD8E09CFE588}"/>
          </ac:spMkLst>
        </pc:spChg>
        <pc:picChg chg="add mod">
          <ac:chgData name="Soens Jakob" userId="4aa289e1-1954-4157-b5f3-712a57c7de7f" providerId="ADAL" clId="{BD631821-8B07-47AB-A64F-CCBF95474415}" dt="2021-01-26T18:32:56.976" v="214" actId="1076"/>
          <ac:picMkLst>
            <pc:docMk/>
            <pc:sldMk cId="2773542095" sldId="304"/>
            <ac:picMk id="7" creationId="{29CB7ACB-C175-4D4D-80D3-30929644C2CC}"/>
          </ac:picMkLst>
        </pc:picChg>
        <pc:picChg chg="add mod">
          <ac:chgData name="Soens Jakob" userId="4aa289e1-1954-4157-b5f3-712a57c7de7f" providerId="ADAL" clId="{BD631821-8B07-47AB-A64F-CCBF95474415}" dt="2021-01-26T18:33:02.943" v="216" actId="1076"/>
          <ac:picMkLst>
            <pc:docMk/>
            <pc:sldMk cId="2773542095" sldId="304"/>
            <ac:picMk id="9" creationId="{E3AA534D-E9D1-46D6-8825-5B6C17F8CA10}"/>
          </ac:picMkLst>
        </pc:picChg>
        <pc:picChg chg="add mod">
          <ac:chgData name="Soens Jakob" userId="4aa289e1-1954-4157-b5f3-712a57c7de7f" providerId="ADAL" clId="{BD631821-8B07-47AB-A64F-CCBF95474415}" dt="2021-01-26T18:33:01.525" v="215" actId="1076"/>
          <ac:picMkLst>
            <pc:docMk/>
            <pc:sldMk cId="2773542095" sldId="304"/>
            <ac:picMk id="11" creationId="{595C869C-848C-43EF-9872-2559333B79D7}"/>
          </ac:picMkLst>
        </pc:picChg>
        <pc:picChg chg="add mod">
          <ac:chgData name="Soens Jakob" userId="4aa289e1-1954-4157-b5f3-712a57c7de7f" providerId="ADAL" clId="{BD631821-8B07-47AB-A64F-CCBF95474415}" dt="2021-01-26T18:32:52.667" v="211" actId="1076"/>
          <ac:picMkLst>
            <pc:docMk/>
            <pc:sldMk cId="2773542095" sldId="304"/>
            <ac:picMk id="13" creationId="{A68A0EED-53F2-4FA5-ABB8-A98385A54003}"/>
          </ac:picMkLst>
        </pc:picChg>
      </pc:sldChg>
      <pc:sldChg chg="modSp new del mod">
        <pc:chgData name="Soens Jakob" userId="4aa289e1-1954-4157-b5f3-712a57c7de7f" providerId="ADAL" clId="{BD631821-8B07-47AB-A64F-CCBF95474415}" dt="2021-01-26T19:45:38.112" v="568" actId="2696"/>
        <pc:sldMkLst>
          <pc:docMk/>
          <pc:sldMk cId="3068264948" sldId="305"/>
        </pc:sldMkLst>
        <pc:spChg chg="mod">
          <ac:chgData name="Soens Jakob" userId="4aa289e1-1954-4157-b5f3-712a57c7de7f" providerId="ADAL" clId="{BD631821-8B07-47AB-A64F-CCBF95474415}" dt="2021-01-26T18:37:31.787" v="251" actId="20577"/>
          <ac:spMkLst>
            <pc:docMk/>
            <pc:sldMk cId="3068264948" sldId="305"/>
            <ac:spMk id="2" creationId="{2CBAC913-ADB0-4BE8-864A-DF73DF9D1A54}"/>
          </ac:spMkLst>
        </pc:spChg>
        <pc:spChg chg="mod">
          <ac:chgData name="Soens Jakob" userId="4aa289e1-1954-4157-b5f3-712a57c7de7f" providerId="ADAL" clId="{BD631821-8B07-47AB-A64F-CCBF95474415}" dt="2021-01-26T18:37:24.756" v="232" actId="20577"/>
          <ac:spMkLst>
            <pc:docMk/>
            <pc:sldMk cId="3068264948" sldId="305"/>
            <ac:spMk id="4" creationId="{E3DF664B-D3E5-4276-87DF-01D0E06B11FA}"/>
          </ac:spMkLst>
        </pc:spChg>
      </pc:sldChg>
      <pc:sldChg chg="modSp new del mod">
        <pc:chgData name="Soens Jakob" userId="4aa289e1-1954-4157-b5f3-712a57c7de7f" providerId="ADAL" clId="{BD631821-8B07-47AB-A64F-CCBF95474415}" dt="2021-01-26T19:41:46.289" v="383" actId="2696"/>
        <pc:sldMkLst>
          <pc:docMk/>
          <pc:sldMk cId="3218613524" sldId="306"/>
        </pc:sldMkLst>
        <pc:spChg chg="mod">
          <ac:chgData name="Soens Jakob" userId="4aa289e1-1954-4157-b5f3-712a57c7de7f" providerId="ADAL" clId="{BD631821-8B07-47AB-A64F-CCBF95474415}" dt="2021-01-26T19:41:10.454" v="379" actId="20577"/>
          <ac:spMkLst>
            <pc:docMk/>
            <pc:sldMk cId="3218613524" sldId="306"/>
            <ac:spMk id="2" creationId="{0B8D1806-C401-41C7-B1DC-8A5EE02E211C}"/>
          </ac:spMkLst>
        </pc:spChg>
        <pc:spChg chg="mod">
          <ac:chgData name="Soens Jakob" userId="4aa289e1-1954-4157-b5f3-712a57c7de7f" providerId="ADAL" clId="{BD631821-8B07-47AB-A64F-CCBF95474415}" dt="2021-01-26T18:41:46.739" v="265" actId="20577"/>
          <ac:spMkLst>
            <pc:docMk/>
            <pc:sldMk cId="3218613524" sldId="306"/>
            <ac:spMk id="4" creationId="{DCA18BB3-E202-40F7-B02F-6841F7F864D3}"/>
          </ac:spMkLst>
        </pc:spChg>
      </pc:sldChg>
      <pc:sldChg chg="modSp add mod">
        <pc:chgData name="Soens Jakob" userId="4aa289e1-1954-4157-b5f3-712a57c7de7f" providerId="ADAL" clId="{BD631821-8B07-47AB-A64F-CCBF95474415}" dt="2021-01-26T20:37:34.883" v="1504" actId="20577"/>
        <pc:sldMkLst>
          <pc:docMk/>
          <pc:sldMk cId="162550214" sldId="311"/>
        </pc:sldMkLst>
        <pc:spChg chg="mod">
          <ac:chgData name="Soens Jakob" userId="4aa289e1-1954-4157-b5f3-712a57c7de7f" providerId="ADAL" clId="{BD631821-8B07-47AB-A64F-CCBF95474415}" dt="2021-01-26T20:37:34.883" v="1504" actId="20577"/>
          <ac:spMkLst>
            <pc:docMk/>
            <pc:sldMk cId="162550214" sldId="311"/>
            <ac:spMk id="2" creationId="{CEAC9BE5-1367-476C-94A6-20EE09C0E28C}"/>
          </ac:spMkLst>
        </pc:spChg>
        <pc:spChg chg="mod">
          <ac:chgData name="Soens Jakob" userId="4aa289e1-1954-4157-b5f3-712a57c7de7f" providerId="ADAL" clId="{BD631821-8B07-47AB-A64F-CCBF95474415}" dt="2021-01-26T19:43:17.421" v="486" actId="20577"/>
          <ac:spMkLst>
            <pc:docMk/>
            <pc:sldMk cId="162550214" sldId="311"/>
            <ac:spMk id="5" creationId="{FD81D81A-C65A-459E-8969-9EA9A697F1DE}"/>
          </ac:spMkLst>
        </pc:spChg>
      </pc:sldChg>
      <pc:sldChg chg="modSp add mod ord">
        <pc:chgData name="Soens Jakob" userId="4aa289e1-1954-4157-b5f3-712a57c7de7f" providerId="ADAL" clId="{BD631821-8B07-47AB-A64F-CCBF95474415}" dt="2021-01-26T19:45:53.063" v="576" actId="20577"/>
        <pc:sldMkLst>
          <pc:docMk/>
          <pc:sldMk cId="1918073798" sldId="312"/>
        </pc:sldMkLst>
        <pc:spChg chg="mod">
          <ac:chgData name="Soens Jakob" userId="4aa289e1-1954-4157-b5f3-712a57c7de7f" providerId="ADAL" clId="{BD631821-8B07-47AB-A64F-CCBF95474415}" dt="2021-01-26T19:45:53.063" v="576" actId="20577"/>
          <ac:spMkLst>
            <pc:docMk/>
            <pc:sldMk cId="1918073798" sldId="312"/>
            <ac:spMk id="2" creationId="{9CA289FB-09E6-49D0-AA90-EF8DFE038F78}"/>
          </ac:spMkLst>
        </pc:spChg>
      </pc:sldChg>
      <pc:sldChg chg="modSp add mod">
        <pc:chgData name="Soens Jakob" userId="4aa289e1-1954-4157-b5f3-712a57c7de7f" providerId="ADAL" clId="{BD631821-8B07-47AB-A64F-CCBF95474415}" dt="2021-01-26T19:49:18.718" v="728" actId="20577"/>
        <pc:sldMkLst>
          <pc:docMk/>
          <pc:sldMk cId="2308104515" sldId="313"/>
        </pc:sldMkLst>
        <pc:spChg chg="mod">
          <ac:chgData name="Soens Jakob" userId="4aa289e1-1954-4157-b5f3-712a57c7de7f" providerId="ADAL" clId="{BD631821-8B07-47AB-A64F-CCBF95474415}" dt="2021-01-26T19:49:18.718" v="728" actId="20577"/>
          <ac:spMkLst>
            <pc:docMk/>
            <pc:sldMk cId="2308104515" sldId="313"/>
            <ac:spMk id="2" creationId="{CEAC9BE5-1367-476C-94A6-20EE09C0E28C}"/>
          </ac:spMkLst>
        </pc:spChg>
        <pc:spChg chg="mod">
          <ac:chgData name="Soens Jakob" userId="4aa289e1-1954-4157-b5f3-712a57c7de7f" providerId="ADAL" clId="{BD631821-8B07-47AB-A64F-CCBF95474415}" dt="2021-01-26T19:43:20.308" v="487" actId="20577"/>
          <ac:spMkLst>
            <pc:docMk/>
            <pc:sldMk cId="2308104515" sldId="313"/>
            <ac:spMk id="5" creationId="{FD81D81A-C65A-459E-8969-9EA9A697F1DE}"/>
          </ac:spMkLst>
        </pc:spChg>
      </pc:sldChg>
      <pc:sldChg chg="modSp add del mod">
        <pc:chgData name="Soens Jakob" userId="4aa289e1-1954-4157-b5f3-712a57c7de7f" providerId="ADAL" clId="{BD631821-8B07-47AB-A64F-CCBF95474415}" dt="2021-01-26T20:07:26.711" v="1218" actId="790"/>
        <pc:sldMkLst>
          <pc:docMk/>
          <pc:sldMk cId="298904022" sldId="314"/>
        </pc:sldMkLst>
        <pc:spChg chg="mod">
          <ac:chgData name="Soens Jakob" userId="4aa289e1-1954-4157-b5f3-712a57c7de7f" providerId="ADAL" clId="{BD631821-8B07-47AB-A64F-CCBF95474415}" dt="2021-01-26T20:07:26.711" v="1218" actId="790"/>
          <ac:spMkLst>
            <pc:docMk/>
            <pc:sldMk cId="298904022" sldId="314"/>
            <ac:spMk id="2" creationId="{CEAC9BE5-1367-476C-94A6-20EE09C0E28C}"/>
          </ac:spMkLst>
        </pc:spChg>
        <pc:spChg chg="mod">
          <ac:chgData name="Soens Jakob" userId="4aa289e1-1954-4157-b5f3-712a57c7de7f" providerId="ADAL" clId="{BD631821-8B07-47AB-A64F-CCBF95474415}" dt="2021-01-26T20:00:55.624" v="803" actId="20577"/>
          <ac:spMkLst>
            <pc:docMk/>
            <pc:sldMk cId="298904022" sldId="314"/>
            <ac:spMk id="5" creationId="{FD81D81A-C65A-459E-8969-9EA9A697F1DE}"/>
          </ac:spMkLst>
        </pc:spChg>
      </pc:sldChg>
      <pc:sldChg chg="addSp delSp modSp add del mod">
        <pc:chgData name="Soens Jakob" userId="4aa289e1-1954-4157-b5f3-712a57c7de7f" providerId="ADAL" clId="{BD631821-8B07-47AB-A64F-CCBF95474415}" dt="2021-01-26T23:15:15.621" v="1572" actId="20577"/>
        <pc:sldMkLst>
          <pc:docMk/>
          <pc:sldMk cId="2836676660" sldId="315"/>
        </pc:sldMkLst>
        <pc:spChg chg="mod">
          <ac:chgData name="Soens Jakob" userId="4aa289e1-1954-4157-b5f3-712a57c7de7f" providerId="ADAL" clId="{BD631821-8B07-47AB-A64F-CCBF95474415}" dt="2021-01-26T23:15:15.621" v="1572" actId="20577"/>
          <ac:spMkLst>
            <pc:docMk/>
            <pc:sldMk cId="2836676660" sldId="315"/>
            <ac:spMk id="2" creationId="{CEAC9BE5-1367-476C-94A6-20EE09C0E28C}"/>
          </ac:spMkLst>
        </pc:spChg>
        <pc:spChg chg="del mod">
          <ac:chgData name="Soens Jakob" userId="4aa289e1-1954-4157-b5f3-712a57c7de7f" providerId="ADAL" clId="{BD631821-8B07-47AB-A64F-CCBF95474415}" dt="2021-01-26T20:17:09.050" v="1303" actId="6549"/>
          <ac:spMkLst>
            <pc:docMk/>
            <pc:sldMk cId="2836676660" sldId="315"/>
            <ac:spMk id="5" creationId="{FD81D81A-C65A-459E-8969-9EA9A697F1DE}"/>
          </ac:spMkLst>
        </pc:spChg>
        <pc:spChg chg="add del">
          <ac:chgData name="Soens Jakob" userId="4aa289e1-1954-4157-b5f3-712a57c7de7f" providerId="ADAL" clId="{BD631821-8B07-47AB-A64F-CCBF95474415}" dt="2021-01-26T20:08:49.640" v="1223" actId="22"/>
          <ac:spMkLst>
            <pc:docMk/>
            <pc:sldMk cId="2836676660" sldId="315"/>
            <ac:spMk id="8" creationId="{8132173C-B37F-4A06-9C30-5EBDA3019DE1}"/>
          </ac:spMkLst>
        </pc:spChg>
        <pc:spChg chg="add del">
          <ac:chgData name="Soens Jakob" userId="4aa289e1-1954-4157-b5f3-712a57c7de7f" providerId="ADAL" clId="{BD631821-8B07-47AB-A64F-CCBF95474415}" dt="2021-01-26T20:08:50.992" v="1225" actId="22"/>
          <ac:spMkLst>
            <pc:docMk/>
            <pc:sldMk cId="2836676660" sldId="315"/>
            <ac:spMk id="10" creationId="{932DEA59-4BF7-4095-B665-06860A69E0E8}"/>
          </ac:spMkLst>
        </pc:spChg>
      </pc:sldChg>
      <pc:sldChg chg="modSp add mod">
        <pc:chgData name="Soens Jakob" userId="4aa289e1-1954-4157-b5f3-712a57c7de7f" providerId="ADAL" clId="{BD631821-8B07-47AB-A64F-CCBF95474415}" dt="2021-01-26T20:36:22.666" v="1484" actId="20577"/>
        <pc:sldMkLst>
          <pc:docMk/>
          <pc:sldMk cId="1769748956" sldId="316"/>
        </pc:sldMkLst>
        <pc:spChg chg="mod">
          <ac:chgData name="Soens Jakob" userId="4aa289e1-1954-4157-b5f3-712a57c7de7f" providerId="ADAL" clId="{BD631821-8B07-47AB-A64F-CCBF95474415}" dt="2021-01-26T20:36:22.666" v="1484" actId="20577"/>
          <ac:spMkLst>
            <pc:docMk/>
            <pc:sldMk cId="1769748956" sldId="316"/>
            <ac:spMk id="2" creationId="{749829D5-6213-4716-8E7C-F98693A53D34}"/>
          </ac:spMkLst>
        </pc:spChg>
        <pc:spChg chg="mod">
          <ac:chgData name="Soens Jakob" userId="4aa289e1-1954-4157-b5f3-712a57c7de7f" providerId="ADAL" clId="{BD631821-8B07-47AB-A64F-CCBF95474415}" dt="2021-01-26T20:10:49.210" v="1251" actId="20577"/>
          <ac:spMkLst>
            <pc:docMk/>
            <pc:sldMk cId="1769748956" sldId="316"/>
            <ac:spMk id="4" creationId="{1022F6F0-D99F-4E1A-B53A-9356DCF60566}"/>
          </ac:spMkLst>
        </pc:spChg>
      </pc:sldChg>
      <pc:sldChg chg="addSp delSp modSp new mod setBg">
        <pc:chgData name="Soens Jakob" userId="4aa289e1-1954-4157-b5f3-712a57c7de7f" providerId="ADAL" clId="{BD631821-8B07-47AB-A64F-CCBF95474415}" dt="2021-01-26T23:11:11.787" v="1563" actId="1076"/>
        <pc:sldMkLst>
          <pc:docMk/>
          <pc:sldMk cId="3321116086" sldId="317"/>
        </pc:sldMkLst>
        <pc:spChg chg="mod ord">
          <ac:chgData name="Soens Jakob" userId="4aa289e1-1954-4157-b5f3-712a57c7de7f" providerId="ADAL" clId="{BD631821-8B07-47AB-A64F-CCBF95474415}" dt="2021-01-26T20:35:58.690" v="1466" actId="26606"/>
          <ac:spMkLst>
            <pc:docMk/>
            <pc:sldMk cId="3321116086" sldId="317"/>
            <ac:spMk id="2" creationId="{5C728DC8-D707-4509-9EB5-8AE426D5EC8F}"/>
          </ac:spMkLst>
        </pc:spChg>
        <pc:spChg chg="mod ord">
          <ac:chgData name="Soens Jakob" userId="4aa289e1-1954-4157-b5f3-712a57c7de7f" providerId="ADAL" clId="{BD631821-8B07-47AB-A64F-CCBF95474415}" dt="2021-01-26T20:35:58.690" v="1466" actId="26606"/>
          <ac:spMkLst>
            <pc:docMk/>
            <pc:sldMk cId="3321116086" sldId="317"/>
            <ac:spMk id="3" creationId="{40934C78-8FA5-4E13-83C6-12B05AB1E661}"/>
          </ac:spMkLst>
        </pc:spChg>
        <pc:spChg chg="mod">
          <ac:chgData name="Soens Jakob" userId="4aa289e1-1954-4157-b5f3-712a57c7de7f" providerId="ADAL" clId="{BD631821-8B07-47AB-A64F-CCBF95474415}" dt="2021-01-26T20:35:58.690" v="1466" actId="26606"/>
          <ac:spMkLst>
            <pc:docMk/>
            <pc:sldMk cId="3321116086" sldId="317"/>
            <ac:spMk id="4" creationId="{934FD6C2-E862-4B1A-BEA2-009EB9FC7ABF}"/>
          </ac:spMkLst>
        </pc:spChg>
        <pc:spChg chg="mod">
          <ac:chgData name="Soens Jakob" userId="4aa289e1-1954-4157-b5f3-712a57c7de7f" providerId="ADAL" clId="{BD631821-8B07-47AB-A64F-CCBF95474415}" dt="2021-01-26T20:35:58.690" v="1466" actId="26606"/>
          <ac:spMkLst>
            <pc:docMk/>
            <pc:sldMk cId="3321116086" sldId="317"/>
            <ac:spMk id="5" creationId="{66DE78C7-FE65-435C-9199-071C5EB233BE}"/>
          </ac:spMkLst>
        </pc:spChg>
        <pc:spChg chg="mod">
          <ac:chgData name="Soens Jakob" userId="4aa289e1-1954-4157-b5f3-712a57c7de7f" providerId="ADAL" clId="{BD631821-8B07-47AB-A64F-CCBF95474415}" dt="2021-01-26T20:35:58.690" v="1466" actId="26606"/>
          <ac:spMkLst>
            <pc:docMk/>
            <pc:sldMk cId="3321116086" sldId="317"/>
            <ac:spMk id="6" creationId="{9A67817E-A777-4732-BF94-142EEA3F22B9}"/>
          </ac:spMkLst>
        </pc:spChg>
        <pc:spChg chg="add del">
          <ac:chgData name="Soens Jakob" userId="4aa289e1-1954-4157-b5f3-712a57c7de7f" providerId="ADAL" clId="{BD631821-8B07-47AB-A64F-CCBF95474415}" dt="2021-01-26T20:35:58.690" v="1466" actId="26606"/>
          <ac:spMkLst>
            <pc:docMk/>
            <pc:sldMk cId="3321116086" sldId="317"/>
            <ac:spMk id="13" creationId="{1ECAB1E8-8195-4748-BE71-FF806D86892E}"/>
          </ac:spMkLst>
        </pc:spChg>
        <pc:spChg chg="add del">
          <ac:chgData name="Soens Jakob" userId="4aa289e1-1954-4157-b5f3-712a57c7de7f" providerId="ADAL" clId="{BD631821-8B07-47AB-A64F-CCBF95474415}" dt="2021-01-26T20:35:58.690" v="1466" actId="26606"/>
          <ac:spMkLst>
            <pc:docMk/>
            <pc:sldMk cId="3321116086" sldId="317"/>
            <ac:spMk id="15" creationId="{57F6BDD4-E066-4008-8011-6CC31AEB4556}"/>
          </ac:spMkLst>
        </pc:spChg>
        <pc:spChg chg="add del">
          <ac:chgData name="Soens Jakob" userId="4aa289e1-1954-4157-b5f3-712a57c7de7f" providerId="ADAL" clId="{BD631821-8B07-47AB-A64F-CCBF95474415}" dt="2021-01-26T20:35:58.690" v="1466" actId="26606"/>
          <ac:spMkLst>
            <pc:docMk/>
            <pc:sldMk cId="3321116086" sldId="317"/>
            <ac:spMk id="17" creationId="{2711A8FB-68FC-45FC-B01E-38F809E2D439}"/>
          </ac:spMkLst>
        </pc:spChg>
        <pc:spChg chg="add del">
          <ac:chgData name="Soens Jakob" userId="4aa289e1-1954-4157-b5f3-712a57c7de7f" providerId="ADAL" clId="{BD631821-8B07-47AB-A64F-CCBF95474415}" dt="2021-01-26T20:35:58.690" v="1466" actId="26606"/>
          <ac:spMkLst>
            <pc:docMk/>
            <pc:sldMk cId="3321116086" sldId="317"/>
            <ac:spMk id="19" creationId="{2A865FE3-5FC9-4049-87CF-30019C46C0F5}"/>
          </ac:spMkLst>
        </pc:spChg>
        <pc:picChg chg="add del mod ord">
          <ac:chgData name="Soens Jakob" userId="4aa289e1-1954-4157-b5f3-712a57c7de7f" providerId="ADAL" clId="{BD631821-8B07-47AB-A64F-CCBF95474415}" dt="2021-01-26T23:09:25.110" v="1552" actId="478"/>
          <ac:picMkLst>
            <pc:docMk/>
            <pc:sldMk cId="3321116086" sldId="317"/>
            <ac:picMk id="8" creationId="{C405FDED-AF61-4CBC-86C8-D1CD6118D23A}"/>
          </ac:picMkLst>
        </pc:picChg>
        <pc:picChg chg="add del mod ord">
          <ac:chgData name="Soens Jakob" userId="4aa289e1-1954-4157-b5f3-712a57c7de7f" providerId="ADAL" clId="{BD631821-8B07-47AB-A64F-CCBF95474415}" dt="2021-01-26T23:09:26.748" v="1553" actId="478"/>
          <ac:picMkLst>
            <pc:docMk/>
            <pc:sldMk cId="3321116086" sldId="317"/>
            <ac:picMk id="10" creationId="{C348A7B3-B3B5-4DC4-ABF6-2960DB3F6D35}"/>
          </ac:picMkLst>
        </pc:picChg>
        <pc:picChg chg="add del mod">
          <ac:chgData name="Soens Jakob" userId="4aa289e1-1954-4157-b5f3-712a57c7de7f" providerId="ADAL" clId="{BD631821-8B07-47AB-A64F-CCBF95474415}" dt="2021-01-26T23:10:37.955" v="1557" actId="478"/>
          <ac:picMkLst>
            <pc:docMk/>
            <pc:sldMk cId="3321116086" sldId="317"/>
            <ac:picMk id="12" creationId="{8AFE3346-2820-478C-82B9-4F14CA7800FF}"/>
          </ac:picMkLst>
        </pc:picChg>
        <pc:picChg chg="add mod">
          <ac:chgData name="Soens Jakob" userId="4aa289e1-1954-4157-b5f3-712a57c7de7f" providerId="ADAL" clId="{BD631821-8B07-47AB-A64F-CCBF95474415}" dt="2021-01-26T23:11:06.529" v="1562" actId="1076"/>
          <ac:picMkLst>
            <pc:docMk/>
            <pc:sldMk cId="3321116086" sldId="317"/>
            <ac:picMk id="16" creationId="{7BA03C53-6F10-40E5-9128-4A879A70FA51}"/>
          </ac:picMkLst>
        </pc:picChg>
        <pc:picChg chg="add mod">
          <ac:chgData name="Soens Jakob" userId="4aa289e1-1954-4157-b5f3-712a57c7de7f" providerId="ADAL" clId="{BD631821-8B07-47AB-A64F-CCBF95474415}" dt="2021-01-26T23:11:11.787" v="1563" actId="1076"/>
          <ac:picMkLst>
            <pc:docMk/>
            <pc:sldMk cId="3321116086" sldId="317"/>
            <ac:picMk id="20" creationId="{CE8DDDC4-17E5-4430-ABA4-372535F930F0}"/>
          </ac:picMkLst>
        </pc:picChg>
      </pc:sldChg>
      <pc:sldChg chg="new del">
        <pc:chgData name="Soens Jakob" userId="4aa289e1-1954-4157-b5f3-712a57c7de7f" providerId="ADAL" clId="{BD631821-8B07-47AB-A64F-CCBF95474415}" dt="2021-01-26T20:45:37.686" v="1511" actId="47"/>
        <pc:sldMkLst>
          <pc:docMk/>
          <pc:sldMk cId="3697852180" sldId="318"/>
        </pc:sldMkLst>
      </pc:sldChg>
      <pc:sldChg chg="addSp delSp modSp add mod">
        <pc:chgData name="Soens Jakob" userId="4aa289e1-1954-4157-b5f3-712a57c7de7f" providerId="ADAL" clId="{BD631821-8B07-47AB-A64F-CCBF95474415}" dt="2021-01-26T20:50:13.755" v="1551" actId="478"/>
        <pc:sldMkLst>
          <pc:docMk/>
          <pc:sldMk cId="1242025422" sldId="320"/>
        </pc:sldMkLst>
        <pc:spChg chg="del">
          <ac:chgData name="Soens Jakob" userId="4aa289e1-1954-4157-b5f3-712a57c7de7f" providerId="ADAL" clId="{BD631821-8B07-47AB-A64F-CCBF95474415}" dt="2021-01-26T20:50:13.755" v="1551" actId="478"/>
          <ac:spMkLst>
            <pc:docMk/>
            <pc:sldMk cId="1242025422" sldId="320"/>
            <ac:spMk id="5" creationId="{678214EF-3005-4C03-877D-9455818A42C3}"/>
          </ac:spMkLst>
        </pc:spChg>
        <pc:picChg chg="add mod ord">
          <ac:chgData name="Soens Jakob" userId="4aa289e1-1954-4157-b5f3-712a57c7de7f" providerId="ADAL" clId="{BD631821-8B07-47AB-A64F-CCBF95474415}" dt="2021-01-26T20:46:34.225" v="1526" actId="1076"/>
          <ac:picMkLst>
            <pc:docMk/>
            <pc:sldMk cId="1242025422" sldId="320"/>
            <ac:picMk id="7" creationId="{0BEBA56F-ED56-4270-BA77-60E475FD5E9F}"/>
          </ac:picMkLst>
        </pc:picChg>
        <pc:picChg chg="del mod">
          <ac:chgData name="Soens Jakob" userId="4aa289e1-1954-4157-b5f3-712a57c7de7f" providerId="ADAL" clId="{BD631821-8B07-47AB-A64F-CCBF95474415}" dt="2021-01-26T20:45:40.197" v="1514" actId="478"/>
          <ac:picMkLst>
            <pc:docMk/>
            <pc:sldMk cId="1242025422" sldId="320"/>
            <ac:picMk id="8" creationId="{4EDB486D-FD15-4435-B676-2EE836A0B05B}"/>
          </ac:picMkLst>
        </pc:picChg>
        <pc:picChg chg="del">
          <ac:chgData name="Soens Jakob" userId="4aa289e1-1954-4157-b5f3-712a57c7de7f" providerId="ADAL" clId="{BD631821-8B07-47AB-A64F-CCBF95474415}" dt="2021-01-26T20:45:39.054" v="1512" actId="478"/>
          <ac:picMkLst>
            <pc:docMk/>
            <pc:sldMk cId="1242025422" sldId="320"/>
            <ac:picMk id="10" creationId="{46FC7911-0871-4540-9631-60DBB2134B7F}"/>
          </ac:picMkLst>
        </pc:picChg>
        <pc:picChg chg="add mod">
          <ac:chgData name="Soens Jakob" userId="4aa289e1-1954-4157-b5f3-712a57c7de7f" providerId="ADAL" clId="{BD631821-8B07-47AB-A64F-CCBF95474415}" dt="2021-01-26T20:46:30.679" v="1523" actId="1076"/>
          <ac:picMkLst>
            <pc:docMk/>
            <pc:sldMk cId="1242025422" sldId="320"/>
            <ac:picMk id="11" creationId="{AB5DE4CA-14AB-4B72-BE8A-FF706CA20A59}"/>
          </ac:picMkLst>
        </pc:picChg>
      </pc:sldChg>
      <pc:sldChg chg="add ord">
        <pc:chgData name="Soens Jakob" userId="4aa289e1-1954-4157-b5f3-712a57c7de7f" providerId="ADAL" clId="{BD631821-8B07-47AB-A64F-CCBF95474415}" dt="2021-01-26T23:13:59.952" v="1571"/>
        <pc:sldMkLst>
          <pc:docMk/>
          <pc:sldMk cId="366369427" sldId="321"/>
        </pc:sldMkLst>
      </pc:sldChg>
      <pc:sldChg chg="add del">
        <pc:chgData name="Soens Jakob" userId="4aa289e1-1954-4157-b5f3-712a57c7de7f" providerId="ADAL" clId="{BD631821-8B07-47AB-A64F-CCBF95474415}" dt="2021-01-26T23:13:56.142" v="1568"/>
        <pc:sldMkLst>
          <pc:docMk/>
          <pc:sldMk cId="3664665931" sldId="32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tudenthowest-my.sharepoint.com/personal/jakob_soens_student_howest_be/Documents/Bureaublad/Team%20Project/Team-Project-Twister-2.0/Documents/Sprint%20Backlog/Burndown%20char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Burndown Chart</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4837071652566253E-2"/>
          <c:y val="8.7873122395948383E-2"/>
          <c:w val="0.95827352014248945"/>
          <c:h val="0.81567402532066224"/>
        </c:manualLayout>
      </c:layout>
      <c:lineChart>
        <c:grouping val="standard"/>
        <c:varyColors val="0"/>
        <c:ser>
          <c:idx val="0"/>
          <c:order val="0"/>
          <c:tx>
            <c:strRef>
              <c:f>Sheet1!$O$3</c:f>
              <c:strCache>
                <c:ptCount val="1"/>
                <c:pt idx="0">
                  <c:v>Actual</c:v>
                </c:pt>
              </c:strCache>
            </c:strRef>
          </c:tx>
          <c:spPr>
            <a:ln w="34925" cap="rnd">
              <a:solidFill>
                <a:schemeClr val="tx2">
                  <a:lumMod val="75000"/>
                </a:schemeClr>
              </a:solidFill>
              <a:round/>
            </a:ln>
            <a:effectLst/>
          </c:spPr>
          <c:marker>
            <c:symbol val="circle"/>
            <c:size val="5"/>
            <c:spPr>
              <a:solidFill>
                <a:schemeClr val="tx2">
                  <a:lumMod val="75000"/>
                </a:schemeClr>
              </a:solidFill>
              <a:ln w="9525">
                <a:solidFill>
                  <a:schemeClr val="tx2">
                    <a:lumMod val="75000"/>
                  </a:schemeClr>
                </a:solidFill>
              </a:ln>
              <a:effectLst/>
            </c:spPr>
          </c:marker>
          <c:dLbls>
            <c:dLbl>
              <c:idx val="0"/>
              <c:layout>
                <c:manualLayout>
                  <c:x val="-7.7385170603674544E-3"/>
                  <c:y val="-1.35060021050668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FE-423E-8B54-FEA172E1ED81}"/>
                </c:ext>
              </c:extLst>
            </c:dLbl>
            <c:dLbl>
              <c:idx val="1"/>
              <c:layout>
                <c:manualLayout>
                  <c:x val="-8.7159886264216967E-3"/>
                  <c:y val="-1.64886686118549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FE-423E-8B54-FEA172E1ED81}"/>
                </c:ext>
              </c:extLst>
            </c:dLbl>
            <c:dLbl>
              <c:idx val="2"/>
              <c:layout>
                <c:manualLayout>
                  <c:x val="-1.0399551618547682E-2"/>
                  <c:y val="-1.84617024394793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5FE-423E-8B54-FEA172E1ED81}"/>
                </c:ext>
              </c:extLst>
            </c:dLbl>
            <c:dLbl>
              <c:idx val="3"/>
              <c:layout>
                <c:manualLayout>
                  <c:x val="-1.0399566493661304E-2"/>
                  <c:y val="-1.83071884441896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5FE-423E-8B54-FEA172E1ED81}"/>
                </c:ext>
              </c:extLst>
            </c:dLbl>
            <c:dLbl>
              <c:idx val="4"/>
              <c:layout>
                <c:manualLayout>
                  <c:x val="-6.3218503937007876E-3"/>
                  <c:y val="-1.67696550621527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5FE-423E-8B54-FEA172E1ED81}"/>
                </c:ext>
              </c:extLst>
            </c:dLbl>
            <c:dLbl>
              <c:idx val="5"/>
              <c:layout>
                <c:manualLayout>
                  <c:x val="-8.47911198600175E-3"/>
                  <c:y val="-1.50602875148220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5FE-423E-8B54-FEA172E1ED81}"/>
                </c:ext>
              </c:extLst>
            </c:dLbl>
            <c:dLbl>
              <c:idx val="6"/>
              <c:layout>
                <c:manualLayout>
                  <c:x val="-1.121824082683631E-2"/>
                  <c:y val="-1.585788727221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5FE-423E-8B54-FEA172E1ED81}"/>
                </c:ext>
              </c:extLst>
            </c:dLbl>
            <c:dLbl>
              <c:idx val="7"/>
              <c:layout>
                <c:manualLayout>
                  <c:x val="-7.1116032370954138E-3"/>
                  <c:y val="-1.35403759809212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5FE-423E-8B54-FEA172E1ED81}"/>
                </c:ext>
              </c:extLst>
            </c:dLbl>
            <c:dLbl>
              <c:idx val="8"/>
              <c:layout>
                <c:manualLayout>
                  <c:x val="-9.107020234897777E-3"/>
                  <c:y val="-1.79993250785755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5FE-423E-8B54-FEA172E1ED81}"/>
                </c:ext>
              </c:extLst>
            </c:dLbl>
            <c:dLbl>
              <c:idx val="9"/>
              <c:layout>
                <c:manualLayout>
                  <c:x val="-7.8060237917771287E-3"/>
                  <c:y val="-1.84275935490571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5FE-423E-8B54-FEA172E1ED81}"/>
                </c:ext>
              </c:extLst>
            </c:dLbl>
            <c:dLbl>
              <c:idx val="10"/>
              <c:layout>
                <c:manualLayout>
                  <c:x val="-6.7934164479440578E-3"/>
                  <c:y val="-1.68208161797034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5FE-423E-8B54-FEA172E1ED81}"/>
                </c:ext>
              </c:extLst>
            </c:dLbl>
            <c:dLbl>
              <c:idx val="11"/>
              <c:layout>
                <c:manualLayout>
                  <c:x val="-8.9312664041994744E-3"/>
                  <c:y val="-1.5232423358247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5FE-423E-8B54-FEA172E1ED81}"/>
                </c:ext>
              </c:extLst>
            </c:dLbl>
            <c:dLbl>
              <c:idx val="12"/>
              <c:layout>
                <c:manualLayout>
                  <c:x val="-1.4974191405871516E-2"/>
                  <c:y val="-2.5960464158443698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2.0990033107459751E-2"/>
                      <c:h val="4.118389549624555E-2"/>
                    </c:manualLayout>
                  </c15:layout>
                </c:ext>
                <c:ext xmlns:c16="http://schemas.microsoft.com/office/drawing/2014/chart" uri="{C3380CC4-5D6E-409C-BE32-E72D297353CC}">
                  <c16:uniqueId val="{0000000C-55FE-423E-8B54-FEA172E1ED81}"/>
                </c:ext>
              </c:extLst>
            </c:dLbl>
            <c:dLbl>
              <c:idx val="13"/>
              <c:layout>
                <c:manualLayout>
                  <c:x val="-8.0776465441820787E-3"/>
                  <c:y val="-1.6785109983079527E-2"/>
                </c:manualLayout>
              </c:layout>
              <c:tx>
                <c:rich>
                  <a:bodyPr/>
                  <a:lstStyle/>
                  <a:p>
                    <a:r>
                      <a:rPr lang="en-US" dirty="0"/>
                      <a:t> </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55FE-423E-8B54-FEA172E1ED81}"/>
                </c:ext>
              </c:extLst>
            </c:dLbl>
            <c:dLbl>
              <c:idx val="14"/>
              <c:layout>
                <c:manualLayout>
                  <c:x val="-7.1914370078740159E-3"/>
                  <c:y val="-1.8392288527385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55FE-423E-8B54-FEA172E1ED81}"/>
                </c:ext>
              </c:extLst>
            </c:dLbl>
            <c:dLbl>
              <c:idx val="15"/>
              <c:layout>
                <c:manualLayout>
                  <c:x val="-6.9202209098862639E-3"/>
                  <c:y val="-1.72531542694219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55FE-423E-8B54-FEA172E1ED81}"/>
                </c:ext>
              </c:extLst>
            </c:dLbl>
            <c:dLbl>
              <c:idx val="16"/>
              <c:layout>
                <c:manualLayout>
                  <c:x val="-1.0351760717410324E-2"/>
                  <c:y val="-1.89534620355196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55FE-423E-8B54-FEA172E1ED81}"/>
                </c:ext>
              </c:extLst>
            </c:dLbl>
            <c:dLbl>
              <c:idx val="17"/>
              <c:layout>
                <c:manualLayout>
                  <c:x val="-8.379101049868767E-3"/>
                  <c:y val="-1.64778768136216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55FE-423E-8B54-FEA172E1ED81}"/>
                </c:ext>
              </c:extLst>
            </c:dLbl>
            <c:dLbl>
              <c:idx val="18"/>
              <c:layout>
                <c:manualLayout>
                  <c:x val="-7.1184383202099735E-3"/>
                  <c:y val="-1.49217261547890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55FE-423E-8B54-FEA172E1ED81}"/>
                </c:ext>
              </c:extLst>
            </c:dLbl>
            <c:dLbl>
              <c:idx val="19"/>
              <c:layout>
                <c:manualLayout>
                  <c:x val="-9.3753280839895016E-3"/>
                  <c:y val="1.64605566436173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55FE-423E-8B54-FEA172E1ED81}"/>
                </c:ext>
              </c:extLst>
            </c:dLbl>
            <c:dLbl>
              <c:idx val="20"/>
              <c:layout>
                <c:manualLayout>
                  <c:x val="-7.750273403324584E-3"/>
                  <c:y val="2.06501725355395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55FE-423E-8B54-FEA172E1ED81}"/>
                </c:ext>
              </c:extLst>
            </c:dLbl>
            <c:dLbl>
              <c:idx val="21"/>
              <c:layout>
                <c:manualLayout>
                  <c:x val="-6.3335280768541218E-3"/>
                  <c:y val="-2.3028074800198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55FE-423E-8B54-FEA172E1ED81}"/>
                </c:ext>
              </c:extLst>
            </c:dLbl>
            <c:dLbl>
              <c:idx val="22"/>
              <c:layout>
                <c:manualLayout>
                  <c:x val="-7.6118766404199472E-3"/>
                  <c:y val="-1.93595534060780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55FE-423E-8B54-FEA172E1ED81}"/>
                </c:ext>
              </c:extLst>
            </c:dLbl>
            <c:dLbl>
              <c:idx val="23"/>
              <c:layout>
                <c:manualLayout>
                  <c:x val="-1.0555883639545056E-2"/>
                  <c:y val="-1.5086134537751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55FE-423E-8B54-FEA172E1ED8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Sheet1!$N$4:$N$27</c:f>
              <c:numCache>
                <c:formatCode>d\-mmm</c:formatCode>
                <c:ptCount val="24"/>
                <c:pt idx="0">
                  <c:v>44200</c:v>
                </c:pt>
                <c:pt idx="1">
                  <c:v>44201</c:v>
                </c:pt>
                <c:pt idx="2">
                  <c:v>44202</c:v>
                </c:pt>
                <c:pt idx="3">
                  <c:v>44203</c:v>
                </c:pt>
                <c:pt idx="4">
                  <c:v>44204</c:v>
                </c:pt>
                <c:pt idx="5">
                  <c:v>44205</c:v>
                </c:pt>
                <c:pt idx="6">
                  <c:v>44206</c:v>
                </c:pt>
                <c:pt idx="7">
                  <c:v>44207</c:v>
                </c:pt>
                <c:pt idx="8">
                  <c:v>44208</c:v>
                </c:pt>
                <c:pt idx="9">
                  <c:v>44209</c:v>
                </c:pt>
                <c:pt idx="10">
                  <c:v>44210</c:v>
                </c:pt>
                <c:pt idx="11">
                  <c:v>44211</c:v>
                </c:pt>
                <c:pt idx="12">
                  <c:v>44212</c:v>
                </c:pt>
                <c:pt idx="13">
                  <c:v>44213</c:v>
                </c:pt>
                <c:pt idx="14">
                  <c:v>44214</c:v>
                </c:pt>
                <c:pt idx="15">
                  <c:v>44215</c:v>
                </c:pt>
                <c:pt idx="16">
                  <c:v>44216</c:v>
                </c:pt>
                <c:pt idx="17">
                  <c:v>44217</c:v>
                </c:pt>
                <c:pt idx="18">
                  <c:v>44218</c:v>
                </c:pt>
                <c:pt idx="19">
                  <c:v>44219</c:v>
                </c:pt>
                <c:pt idx="20">
                  <c:v>44220</c:v>
                </c:pt>
                <c:pt idx="21">
                  <c:v>44221</c:v>
                </c:pt>
                <c:pt idx="22">
                  <c:v>44222</c:v>
                </c:pt>
                <c:pt idx="23">
                  <c:v>44223</c:v>
                </c:pt>
              </c:numCache>
            </c:numRef>
          </c:cat>
          <c:val>
            <c:numRef>
              <c:f>Sheet1!$Q$4:$Q$27</c:f>
              <c:numCache>
                <c:formatCode>General</c:formatCode>
                <c:ptCount val="24"/>
                <c:pt idx="0">
                  <c:v>140</c:v>
                </c:pt>
                <c:pt idx="1">
                  <c:v>132</c:v>
                </c:pt>
                <c:pt idx="2">
                  <c:v>127</c:v>
                </c:pt>
                <c:pt idx="3">
                  <c:v>121</c:v>
                </c:pt>
                <c:pt idx="4">
                  <c:v>102</c:v>
                </c:pt>
                <c:pt idx="5">
                  <c:v>102</c:v>
                </c:pt>
                <c:pt idx="6">
                  <c:v>102</c:v>
                </c:pt>
                <c:pt idx="7">
                  <c:v>92</c:v>
                </c:pt>
                <c:pt idx="8">
                  <c:v>85</c:v>
                </c:pt>
                <c:pt idx="9">
                  <c:v>74</c:v>
                </c:pt>
                <c:pt idx="10">
                  <c:v>60</c:v>
                </c:pt>
                <c:pt idx="11">
                  <c:v>57</c:v>
                </c:pt>
                <c:pt idx="12">
                  <c:v>52</c:v>
                </c:pt>
                <c:pt idx="13">
                  <c:v>52</c:v>
                </c:pt>
                <c:pt idx="14">
                  <c:v>47</c:v>
                </c:pt>
                <c:pt idx="15">
                  <c:v>39</c:v>
                </c:pt>
                <c:pt idx="16">
                  <c:v>37</c:v>
                </c:pt>
                <c:pt idx="17">
                  <c:v>32</c:v>
                </c:pt>
                <c:pt idx="18">
                  <c:v>22</c:v>
                </c:pt>
                <c:pt idx="19">
                  <c:v>18</c:v>
                </c:pt>
                <c:pt idx="20">
                  <c:v>16</c:v>
                </c:pt>
                <c:pt idx="21">
                  <c:v>12</c:v>
                </c:pt>
                <c:pt idx="22">
                  <c:v>10</c:v>
                </c:pt>
                <c:pt idx="23">
                  <c:v>10</c:v>
                </c:pt>
              </c:numCache>
            </c:numRef>
          </c:val>
          <c:smooth val="0"/>
          <c:extLst>
            <c:ext xmlns:c16="http://schemas.microsoft.com/office/drawing/2014/chart" uri="{C3380CC4-5D6E-409C-BE32-E72D297353CC}">
              <c16:uniqueId val="{00000018-55FE-423E-8B54-FEA172E1ED81}"/>
            </c:ext>
          </c:extLst>
        </c:ser>
        <c:ser>
          <c:idx val="1"/>
          <c:order val="1"/>
          <c:tx>
            <c:strRef>
              <c:f>Sheet1!$P$3</c:f>
              <c:strCache>
                <c:ptCount val="1"/>
                <c:pt idx="0">
                  <c:v>Ideal</c:v>
                </c:pt>
              </c:strCache>
            </c:strRef>
          </c:tx>
          <c:spPr>
            <a:ln w="12700" cap="rnd">
              <a:solidFill>
                <a:schemeClr val="tx1">
                  <a:lumMod val="95000"/>
                  <a:lumOff val="5000"/>
                </a:schemeClr>
              </a:solidFill>
              <a:round/>
            </a:ln>
            <a:effectLst/>
          </c:spPr>
          <c:marker>
            <c:symbol val="plus"/>
            <c:size val="5"/>
            <c:spPr>
              <a:solidFill>
                <a:schemeClr val="tx1"/>
              </a:solidFill>
              <a:ln w="9525">
                <a:solidFill>
                  <a:schemeClr val="tx1">
                    <a:lumMod val="95000"/>
                    <a:lumOff val="5000"/>
                  </a:schemeClr>
                </a:solidFill>
              </a:ln>
              <a:effectLst/>
            </c:spPr>
          </c:marker>
          <c:cat>
            <c:numRef>
              <c:f>Sheet1!$N$4:$N$27</c:f>
              <c:numCache>
                <c:formatCode>d\-mmm</c:formatCode>
                <c:ptCount val="24"/>
                <c:pt idx="0">
                  <c:v>44200</c:v>
                </c:pt>
                <c:pt idx="1">
                  <c:v>44201</c:v>
                </c:pt>
                <c:pt idx="2">
                  <c:v>44202</c:v>
                </c:pt>
                <c:pt idx="3">
                  <c:v>44203</c:v>
                </c:pt>
                <c:pt idx="4">
                  <c:v>44204</c:v>
                </c:pt>
                <c:pt idx="5">
                  <c:v>44205</c:v>
                </c:pt>
                <c:pt idx="6">
                  <c:v>44206</c:v>
                </c:pt>
                <c:pt idx="7">
                  <c:v>44207</c:v>
                </c:pt>
                <c:pt idx="8">
                  <c:v>44208</c:v>
                </c:pt>
                <c:pt idx="9">
                  <c:v>44209</c:v>
                </c:pt>
                <c:pt idx="10">
                  <c:v>44210</c:v>
                </c:pt>
                <c:pt idx="11">
                  <c:v>44211</c:v>
                </c:pt>
                <c:pt idx="12">
                  <c:v>44212</c:v>
                </c:pt>
                <c:pt idx="13">
                  <c:v>44213</c:v>
                </c:pt>
                <c:pt idx="14">
                  <c:v>44214</c:v>
                </c:pt>
                <c:pt idx="15">
                  <c:v>44215</c:v>
                </c:pt>
                <c:pt idx="16">
                  <c:v>44216</c:v>
                </c:pt>
                <c:pt idx="17">
                  <c:v>44217</c:v>
                </c:pt>
                <c:pt idx="18">
                  <c:v>44218</c:v>
                </c:pt>
                <c:pt idx="19">
                  <c:v>44219</c:v>
                </c:pt>
                <c:pt idx="20">
                  <c:v>44220</c:v>
                </c:pt>
                <c:pt idx="21">
                  <c:v>44221</c:v>
                </c:pt>
                <c:pt idx="22">
                  <c:v>44222</c:v>
                </c:pt>
                <c:pt idx="23">
                  <c:v>44223</c:v>
                </c:pt>
              </c:numCache>
            </c:numRef>
          </c:cat>
          <c:val>
            <c:numRef>
              <c:f>Sheet1!$P$4:$P$27</c:f>
              <c:numCache>
                <c:formatCode>General</c:formatCode>
                <c:ptCount val="24"/>
                <c:pt idx="0">
                  <c:v>140</c:v>
                </c:pt>
                <c:pt idx="1">
                  <c:v>129.25</c:v>
                </c:pt>
                <c:pt idx="2">
                  <c:v>118.5</c:v>
                </c:pt>
                <c:pt idx="3">
                  <c:v>107.75</c:v>
                </c:pt>
                <c:pt idx="4">
                  <c:v>97</c:v>
                </c:pt>
                <c:pt idx="5">
                  <c:v>97</c:v>
                </c:pt>
                <c:pt idx="6">
                  <c:v>97</c:v>
                </c:pt>
                <c:pt idx="7">
                  <c:v>88</c:v>
                </c:pt>
                <c:pt idx="8">
                  <c:v>79</c:v>
                </c:pt>
                <c:pt idx="9">
                  <c:v>70</c:v>
                </c:pt>
                <c:pt idx="10">
                  <c:v>61</c:v>
                </c:pt>
                <c:pt idx="11">
                  <c:v>52</c:v>
                </c:pt>
                <c:pt idx="12">
                  <c:v>52</c:v>
                </c:pt>
                <c:pt idx="13">
                  <c:v>52</c:v>
                </c:pt>
                <c:pt idx="14">
                  <c:v>45.5</c:v>
                </c:pt>
                <c:pt idx="15">
                  <c:v>39</c:v>
                </c:pt>
                <c:pt idx="16">
                  <c:v>32.5</c:v>
                </c:pt>
                <c:pt idx="17">
                  <c:v>26</c:v>
                </c:pt>
                <c:pt idx="18">
                  <c:v>19.5</c:v>
                </c:pt>
                <c:pt idx="19">
                  <c:v>19.5</c:v>
                </c:pt>
                <c:pt idx="20">
                  <c:v>19.5</c:v>
                </c:pt>
                <c:pt idx="21">
                  <c:v>13</c:v>
                </c:pt>
                <c:pt idx="22">
                  <c:v>6.5</c:v>
                </c:pt>
                <c:pt idx="23">
                  <c:v>0</c:v>
                </c:pt>
              </c:numCache>
            </c:numRef>
          </c:val>
          <c:smooth val="0"/>
          <c:extLst>
            <c:ext xmlns:c16="http://schemas.microsoft.com/office/drawing/2014/chart" uri="{C3380CC4-5D6E-409C-BE32-E72D297353CC}">
              <c16:uniqueId val="{00000019-55FE-423E-8B54-FEA172E1ED81}"/>
            </c:ext>
          </c:extLst>
        </c:ser>
        <c:dLbls>
          <c:showLegendKey val="0"/>
          <c:showVal val="0"/>
          <c:showCatName val="0"/>
          <c:showSerName val="0"/>
          <c:showPercent val="0"/>
          <c:showBubbleSize val="0"/>
        </c:dLbls>
        <c:marker val="1"/>
        <c:smooth val="0"/>
        <c:axId val="2017212336"/>
        <c:axId val="2017225232"/>
      </c:lineChart>
      <c:dateAx>
        <c:axId val="2017212336"/>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225232"/>
        <c:crosses val="autoZero"/>
        <c:auto val="1"/>
        <c:lblOffset val="100"/>
        <c:baseTimeUnit val="days"/>
      </c:dateAx>
      <c:valAx>
        <c:axId val="201722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7212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26/01/2021</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26/01/2021</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26/01/2021</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5</a:t>
            </a:fld>
            <a:endParaRPr lang="nl-BE"/>
          </a:p>
        </p:txBody>
      </p:sp>
    </p:spTree>
    <p:extLst>
      <p:ext uri="{BB962C8B-B14F-4D97-AF65-F5344CB8AC3E}">
        <p14:creationId xmlns:p14="http://schemas.microsoft.com/office/powerpoint/2010/main" val="404839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9</a:t>
            </a:fld>
            <a:endParaRPr lang="nl-BE"/>
          </a:p>
        </p:txBody>
      </p:sp>
    </p:spTree>
    <p:extLst>
      <p:ext uri="{BB962C8B-B14F-4D97-AF65-F5344CB8AC3E}">
        <p14:creationId xmlns:p14="http://schemas.microsoft.com/office/powerpoint/2010/main" val="274806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10</a:t>
            </a:fld>
            <a:endParaRPr lang="nl-BE"/>
          </a:p>
        </p:txBody>
      </p:sp>
    </p:spTree>
    <p:extLst>
      <p:ext uri="{BB962C8B-B14F-4D97-AF65-F5344CB8AC3E}">
        <p14:creationId xmlns:p14="http://schemas.microsoft.com/office/powerpoint/2010/main" val="247080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11</a:t>
            </a:fld>
            <a:endParaRPr lang="nl-BE"/>
          </a:p>
        </p:txBody>
      </p:sp>
    </p:spTree>
    <p:extLst>
      <p:ext uri="{BB962C8B-B14F-4D97-AF65-F5344CB8AC3E}">
        <p14:creationId xmlns:p14="http://schemas.microsoft.com/office/powerpoint/2010/main" val="3232550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701675"/>
            <a:ext cx="3995738" cy="2247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23E295-A1A5-4488-BC09-D942F81F4A15}" type="slidenum">
              <a:rPr lang="nl-BE" smtClean="0"/>
              <a:t>12</a:t>
            </a:fld>
            <a:endParaRPr lang="nl-BE"/>
          </a:p>
        </p:txBody>
      </p:sp>
    </p:spTree>
    <p:extLst>
      <p:ext uri="{BB962C8B-B14F-4D97-AF65-F5344CB8AC3E}">
        <p14:creationId xmlns:p14="http://schemas.microsoft.com/office/powerpoint/2010/main" val="4883787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26/01/2021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26/01/2021</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26/01/2021</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26/01/2021</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26/01/2021</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26/01/2021</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0.xml"/><Relationship Id="rId5" Type="http://schemas.openxmlformats.org/officeDocument/2006/relationships/image" Target="../media/image21.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AF749-0BF3-41E9-AABA-0099E676F241}"/>
              </a:ext>
            </a:extLst>
          </p:cNvPr>
          <p:cNvSpPr>
            <a:spLocks noGrp="1"/>
          </p:cNvSpPr>
          <p:nvPr>
            <p:ph type="ctrTitle"/>
          </p:nvPr>
        </p:nvSpPr>
        <p:spPr/>
        <p:txBody>
          <a:bodyPr/>
          <a:lstStyle/>
          <a:p>
            <a:r>
              <a:rPr lang="nl-BE" dirty="0"/>
              <a:t>Twister 2.0	</a:t>
            </a:r>
            <a:endParaRPr lang="en-US" dirty="0"/>
          </a:p>
        </p:txBody>
      </p:sp>
      <p:sp>
        <p:nvSpPr>
          <p:cNvPr id="3" name="Subtitle 2">
            <a:extLst>
              <a:ext uri="{FF2B5EF4-FFF2-40B4-BE49-F238E27FC236}">
                <a16:creationId xmlns:a16="http://schemas.microsoft.com/office/drawing/2014/main" id="{C7A10E9A-2B4B-4BE6-87A4-45BC7FE20144}"/>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a:p>
            <a:endParaRPr lang="en-US" dirty="0"/>
          </a:p>
        </p:txBody>
      </p:sp>
    </p:spTree>
    <p:extLst>
      <p:ext uri="{BB962C8B-B14F-4D97-AF65-F5344CB8AC3E}">
        <p14:creationId xmlns:p14="http://schemas.microsoft.com/office/powerpoint/2010/main" val="130636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Daily Scrum</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Leren werken met een achterstand zonder stress</a:t>
            </a:r>
          </a:p>
          <a:p>
            <a:pPr marL="571500" indent="-571500">
              <a:lnSpc>
                <a:spcPct val="150000"/>
              </a:lnSpc>
              <a:buFont typeface="Arial" panose="020B0604020202020204" pitchFamily="34" charset="0"/>
              <a:buChar char="•"/>
            </a:pPr>
            <a:r>
              <a:rPr lang="nl-BE" dirty="0">
                <a:effectLst/>
                <a:latin typeface="Calibri" panose="020F0502020204030204" pitchFamily="34" charset="0"/>
                <a:ea typeface="Times New Roman" panose="02020603050405020304" pitchFamily="18" charset="0"/>
                <a:cs typeface="Times New Roman" panose="02020603050405020304" pitchFamily="18" charset="0"/>
              </a:rPr>
              <a:t>Verwachtingen kome</a:t>
            </a:r>
            <a:r>
              <a:rPr lang="nl-BE" dirty="0">
                <a:latin typeface="Calibri" panose="020F0502020204030204" pitchFamily="34" charset="0"/>
                <a:ea typeface="Times New Roman" panose="02020603050405020304" pitchFamily="18" charset="0"/>
                <a:cs typeface="Times New Roman" panose="02020603050405020304" pitchFamily="18" charset="0"/>
              </a:rPr>
              <a:t>n niet altijd uit</a:t>
            </a:r>
          </a:p>
          <a:p>
            <a:pPr marL="571500" indent="-571500">
              <a:lnSpc>
                <a:spcPct val="150000"/>
              </a:lnSpc>
              <a:buFont typeface="Arial" panose="020B0604020202020204" pitchFamily="34" charset="0"/>
              <a:buChar char="•"/>
            </a:pPr>
            <a:r>
              <a:rPr lang="nl-BE" dirty="0">
                <a:latin typeface="Calibri" panose="020F0502020204030204" pitchFamily="34" charset="0"/>
                <a:ea typeface="Times New Roman" panose="02020603050405020304" pitchFamily="18" charset="0"/>
                <a:cs typeface="Times New Roman" panose="02020603050405020304" pitchFamily="18" charset="0"/>
              </a:rPr>
              <a:t>Een open planning</a:t>
            </a: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10</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geleerd?</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30810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en-US" dirty="0">
                <a:ea typeface="Times New Roman" panose="02020603050405020304" pitchFamily="18" charset="0"/>
                <a:cs typeface="Times New Roman" panose="02020603050405020304" pitchFamily="18" charset="0"/>
              </a:rPr>
              <a:t>Project </a:t>
            </a:r>
            <a:r>
              <a:rPr lang="en-US" dirty="0" err="1">
                <a:ea typeface="Times New Roman" panose="02020603050405020304" pitchFamily="18" charset="0"/>
                <a:cs typeface="Times New Roman" panose="02020603050405020304" pitchFamily="18" charset="0"/>
              </a:rPr>
              <a:t>beter</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uitdenken</a:t>
            </a:r>
            <a:endParaRPr lang="en-US" dirty="0">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Beginnen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denken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vanuit</a:t>
            </a:r>
            <a:r>
              <a:rPr lang="en-US" dirty="0">
                <a:ea typeface="Times New Roman" panose="02020603050405020304" pitchFamily="18" charset="0"/>
                <a:cs typeface="Times New Roman" panose="02020603050405020304" pitchFamily="18" charset="0"/>
              </a:rPr>
              <a:t> de hardware</a:t>
            </a: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Beter</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communicatie</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tussen</a:t>
            </a:r>
            <a:r>
              <a:rPr lang="en-US" dirty="0">
                <a:ea typeface="Times New Roman" panose="02020603050405020304" pitchFamily="18" charset="0"/>
                <a:cs typeface="Times New Roman" panose="02020603050405020304" pitchFamily="18" charset="0"/>
              </a:rPr>
              <a:t> backend </a:t>
            </a:r>
            <a:r>
              <a:rPr lang="en-US" dirty="0" err="1">
                <a:ea typeface="Times New Roman" panose="02020603050405020304" pitchFamily="18" charset="0"/>
                <a:cs typeface="Times New Roman" panose="02020603050405020304" pitchFamily="18" charset="0"/>
              </a:rPr>
              <a:t>en</a:t>
            </a:r>
            <a:r>
              <a:rPr lang="en-US" dirty="0">
                <a:ea typeface="Times New Roman" panose="02020603050405020304" pitchFamily="18" charset="0"/>
                <a:cs typeface="Times New Roman" panose="02020603050405020304" pitchFamily="18" charset="0"/>
              </a:rPr>
              <a:t> hardware</a:t>
            </a:r>
          </a:p>
          <a:p>
            <a:pPr marL="571500" indent="-571500">
              <a:lnSpc>
                <a:spcPct val="150000"/>
              </a:lnSpc>
              <a:buFont typeface="Arial" panose="020B0604020202020204" pitchFamily="34" charset="0"/>
              <a:buChar char="•"/>
            </a:pPr>
            <a:r>
              <a:rPr lang="en-US" dirty="0">
                <a:ea typeface="Times New Roman" panose="02020603050405020304" pitchFamily="18" charset="0"/>
                <a:cs typeface="Times New Roman" panose="02020603050405020304" pitchFamily="18" charset="0"/>
              </a:rPr>
              <a:t>Issue </a:t>
            </a:r>
            <a:r>
              <a:rPr lang="nl-BE" dirty="0">
                <a:ea typeface="Times New Roman" panose="02020603050405020304" pitchFamily="18" charset="0"/>
                <a:cs typeface="Times New Roman" panose="02020603050405020304" pitchFamily="18" charset="0"/>
              </a:rPr>
              <a:t>tracking</a:t>
            </a:r>
            <a:r>
              <a:rPr lang="en-US" dirty="0">
                <a:ea typeface="Times New Roman" panose="02020603050405020304" pitchFamily="18" charset="0"/>
                <a:cs typeface="Times New Roman" panose="02020603050405020304" pitchFamily="18" charset="0"/>
              </a:rPr>
              <a:t> &amp; time tracking</a:t>
            </a: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11</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moeten we in de toekomst anders doen?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9890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Github</a:t>
            </a:r>
            <a:endParaRPr lang="en-US">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endParaRPr lang="en-US" dirty="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12</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begrijpen we nog steeds niet?</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283667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AF749-0BF3-41E9-AABA-0099E676F241}"/>
              </a:ext>
            </a:extLst>
          </p:cNvPr>
          <p:cNvSpPr>
            <a:spLocks noGrp="1"/>
          </p:cNvSpPr>
          <p:nvPr>
            <p:ph type="ctrTitle"/>
          </p:nvPr>
        </p:nvSpPr>
        <p:spPr/>
        <p:txBody>
          <a:bodyPr/>
          <a:lstStyle/>
          <a:p>
            <a:r>
              <a:rPr lang="nl-BE" dirty="0"/>
              <a:t>Twister 2.0	</a:t>
            </a:r>
            <a:endParaRPr lang="en-US" dirty="0"/>
          </a:p>
        </p:txBody>
      </p:sp>
      <p:sp>
        <p:nvSpPr>
          <p:cNvPr id="3" name="Subtitle 2">
            <a:extLst>
              <a:ext uri="{FF2B5EF4-FFF2-40B4-BE49-F238E27FC236}">
                <a16:creationId xmlns:a16="http://schemas.microsoft.com/office/drawing/2014/main" id="{C7A10E9A-2B4B-4BE6-87A4-45BC7FE20144}"/>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a:p>
            <a:endParaRPr lang="en-US" dirty="0"/>
          </a:p>
        </p:txBody>
      </p:sp>
    </p:spTree>
    <p:extLst>
      <p:ext uri="{BB962C8B-B14F-4D97-AF65-F5344CB8AC3E}">
        <p14:creationId xmlns:p14="http://schemas.microsoft.com/office/powerpoint/2010/main" val="36636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20F3-56C0-4235-A5BD-9170A02511BC}"/>
              </a:ext>
            </a:extLst>
          </p:cNvPr>
          <p:cNvSpPr>
            <a:spLocks noGrp="1"/>
          </p:cNvSpPr>
          <p:nvPr>
            <p:ph type="ctrTitle"/>
          </p:nvPr>
        </p:nvSpPr>
        <p:spPr/>
        <p:txBody>
          <a:bodyPr/>
          <a:lstStyle/>
          <a:p>
            <a:r>
              <a:rPr lang="nl-BE" dirty="0"/>
              <a:t>Project Management</a:t>
            </a:r>
            <a:endParaRPr lang="en-US" dirty="0"/>
          </a:p>
        </p:txBody>
      </p:sp>
      <p:sp>
        <p:nvSpPr>
          <p:cNvPr id="3" name="Subtitle 2">
            <a:extLst>
              <a:ext uri="{FF2B5EF4-FFF2-40B4-BE49-F238E27FC236}">
                <a16:creationId xmlns:a16="http://schemas.microsoft.com/office/drawing/2014/main" id="{1CA5A6B7-48DB-437F-AE8A-F20A4BCD0D0F}"/>
              </a:ext>
            </a:extLst>
          </p:cNvPr>
          <p:cNvSpPr>
            <a:spLocks noGrp="1"/>
          </p:cNvSpPr>
          <p:nvPr>
            <p:ph type="subTitle" idx="1"/>
          </p:nvPr>
        </p:nvSpPr>
        <p:spPr/>
        <p:txBody>
          <a:bodyPr/>
          <a:lstStyle/>
          <a:p>
            <a:pPr marL="571500" indent="-571500">
              <a:spcBef>
                <a:spcPts val="1800"/>
              </a:spcBef>
              <a:buFont typeface="Arial" panose="020B0604020202020204" pitchFamily="34" charset="0"/>
              <a:buChar char="•"/>
            </a:pPr>
            <a:r>
              <a:rPr lang="nl-BE" dirty="0"/>
              <a:t>Rollenverdeling</a:t>
            </a:r>
          </a:p>
          <a:p>
            <a:pPr marL="571500" indent="-571500">
              <a:spcBef>
                <a:spcPts val="1800"/>
              </a:spcBef>
              <a:buFont typeface="Arial" panose="020B0604020202020204" pitchFamily="34" charset="0"/>
              <a:buChar char="•"/>
            </a:pPr>
            <a:r>
              <a:rPr lang="nl-BE" dirty="0"/>
              <a:t>Sprint</a:t>
            </a:r>
          </a:p>
          <a:p>
            <a:pPr marL="571500" indent="-571500">
              <a:spcBef>
                <a:spcPts val="1800"/>
              </a:spcBef>
              <a:buFont typeface="Arial" panose="020B0604020202020204" pitchFamily="34" charset="0"/>
              <a:buChar char="•"/>
            </a:pPr>
            <a:r>
              <a:rPr lang="nl-BE" dirty="0" err="1"/>
              <a:t>Burndown</a:t>
            </a:r>
            <a:r>
              <a:rPr lang="nl-BE" dirty="0"/>
              <a:t> </a:t>
            </a:r>
            <a:r>
              <a:rPr lang="nl-BE" dirty="0" err="1"/>
              <a:t>chart</a:t>
            </a:r>
            <a:endParaRPr lang="nl-BE" dirty="0"/>
          </a:p>
          <a:p>
            <a:pPr marL="571500" indent="-571500">
              <a:spcBef>
                <a:spcPts val="1800"/>
              </a:spcBef>
              <a:buFont typeface="Arial" panose="020B0604020202020204" pitchFamily="34" charset="0"/>
              <a:buChar char="•"/>
            </a:pPr>
            <a:r>
              <a:rPr lang="nl-BE" dirty="0"/>
              <a:t>Feedback</a:t>
            </a:r>
          </a:p>
          <a:p>
            <a:pPr marL="571500" indent="-571500">
              <a:spcBef>
                <a:spcPts val="1800"/>
              </a:spcBef>
              <a:buFont typeface="Arial" panose="020B0604020202020204" pitchFamily="34" charset="0"/>
              <a:buChar char="•"/>
            </a:pPr>
            <a:r>
              <a:rPr lang="nl-BE" dirty="0"/>
              <a:t>Time Tracking</a:t>
            </a:r>
          </a:p>
          <a:p>
            <a:pPr marL="571500" indent="-571500">
              <a:spcBef>
                <a:spcPts val="1800"/>
              </a:spcBef>
              <a:buFont typeface="Arial" panose="020B0604020202020204" pitchFamily="34" charset="0"/>
              <a:buChar char="•"/>
            </a:pPr>
            <a:r>
              <a:rPr lang="nl-BE" dirty="0" err="1"/>
              <a:t>Retrospective</a:t>
            </a: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6829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829D5-6213-4716-8E7C-F98693A53D34}"/>
              </a:ext>
            </a:extLst>
          </p:cNvPr>
          <p:cNvSpPr>
            <a:spLocks noGrp="1"/>
          </p:cNvSpPr>
          <p:nvPr>
            <p:ph type="body" sz="quarter" idx="17"/>
          </p:nvPr>
        </p:nvSpPr>
        <p:spPr/>
        <p:txBody>
          <a:bodyPr/>
          <a:lstStyle/>
          <a:p>
            <a:pPr>
              <a:lnSpc>
                <a:spcPct val="150000"/>
              </a:lnSpc>
            </a:pPr>
            <a:r>
              <a:rPr lang="en-US" dirty="0"/>
              <a:t>Jakob Soens : </a:t>
            </a:r>
            <a:r>
              <a:rPr lang="en-US" dirty="0" err="1"/>
              <a:t>Documentatie</a:t>
            </a:r>
            <a:r>
              <a:rPr lang="en-US" dirty="0"/>
              <a:t> / Front-End / Scrum Master</a:t>
            </a:r>
          </a:p>
          <a:p>
            <a:pPr>
              <a:lnSpc>
                <a:spcPct val="150000"/>
              </a:lnSpc>
            </a:pPr>
            <a:r>
              <a:rPr lang="en-US" dirty="0"/>
              <a:t>Maxim </a:t>
            </a:r>
            <a:r>
              <a:rPr lang="en-US" dirty="0" err="1"/>
              <a:t>Weewauters</a:t>
            </a:r>
            <a:r>
              <a:rPr lang="en-US" dirty="0"/>
              <a:t> : Design / Front-End</a:t>
            </a:r>
          </a:p>
          <a:p>
            <a:pPr>
              <a:lnSpc>
                <a:spcPct val="150000"/>
              </a:lnSpc>
            </a:pPr>
            <a:r>
              <a:rPr lang="en-US" dirty="0" err="1"/>
              <a:t>Herber</a:t>
            </a:r>
            <a:r>
              <a:rPr lang="en-US" dirty="0"/>
              <a:t> </a:t>
            </a:r>
            <a:r>
              <a:rPr lang="en-US" dirty="0" err="1"/>
              <a:t>Geeraert</a:t>
            </a:r>
            <a:r>
              <a:rPr lang="en-US" dirty="0"/>
              <a:t> : Hardware / Back-End</a:t>
            </a:r>
          </a:p>
          <a:p>
            <a:pPr>
              <a:lnSpc>
                <a:spcPct val="150000"/>
              </a:lnSpc>
            </a:pPr>
            <a:r>
              <a:rPr lang="en-US" dirty="0" err="1"/>
              <a:t>Robbe</a:t>
            </a:r>
            <a:r>
              <a:rPr lang="en-US" dirty="0"/>
              <a:t> Lambrecht : Back-End</a:t>
            </a:r>
          </a:p>
          <a:p>
            <a:endParaRPr lang="en-US" dirty="0"/>
          </a:p>
        </p:txBody>
      </p:sp>
      <p:sp>
        <p:nvSpPr>
          <p:cNvPr id="3" name="Slide Number Placeholder 2">
            <a:extLst>
              <a:ext uri="{FF2B5EF4-FFF2-40B4-BE49-F238E27FC236}">
                <a16:creationId xmlns:a16="http://schemas.microsoft.com/office/drawing/2014/main" id="{869FE9FD-2E70-49C5-8248-E2FB1AB2F0ED}"/>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1022F6F0-D99F-4E1A-B53A-9356DCF60566}"/>
              </a:ext>
            </a:extLst>
          </p:cNvPr>
          <p:cNvSpPr>
            <a:spLocks noGrp="1"/>
          </p:cNvSpPr>
          <p:nvPr>
            <p:ph type="title"/>
          </p:nvPr>
        </p:nvSpPr>
        <p:spPr/>
        <p:txBody>
          <a:bodyPr/>
          <a:lstStyle/>
          <a:p>
            <a:r>
              <a:rPr lang="nl-BE" dirty="0"/>
              <a:t>Rollenverdeling</a:t>
            </a:r>
            <a:endParaRPr lang="en-US" dirty="0"/>
          </a:p>
        </p:txBody>
      </p:sp>
    </p:spTree>
    <p:extLst>
      <p:ext uri="{BB962C8B-B14F-4D97-AF65-F5344CB8AC3E}">
        <p14:creationId xmlns:p14="http://schemas.microsoft.com/office/powerpoint/2010/main" val="176974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227D4E-402B-40EB-84CD-02A5C8355D22}"/>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3" name="Title 2">
            <a:extLst>
              <a:ext uri="{FF2B5EF4-FFF2-40B4-BE49-F238E27FC236}">
                <a16:creationId xmlns:a16="http://schemas.microsoft.com/office/drawing/2014/main" id="{24421F6F-F889-48D0-BA86-BD69A9C95BA4}"/>
              </a:ext>
            </a:extLst>
          </p:cNvPr>
          <p:cNvSpPr>
            <a:spLocks noGrp="1"/>
          </p:cNvSpPr>
          <p:nvPr>
            <p:ph type="title"/>
          </p:nvPr>
        </p:nvSpPr>
        <p:spPr/>
        <p:txBody>
          <a:bodyPr/>
          <a:lstStyle/>
          <a:p>
            <a:r>
              <a:rPr lang="nl-BE" dirty="0"/>
              <a:t>Sprint</a:t>
            </a:r>
            <a:endParaRPr lang="en-US" dirty="0"/>
          </a:p>
        </p:txBody>
      </p:sp>
      <p:sp>
        <p:nvSpPr>
          <p:cNvPr id="4" name="Date Placeholder 3">
            <a:extLst>
              <a:ext uri="{FF2B5EF4-FFF2-40B4-BE49-F238E27FC236}">
                <a16:creationId xmlns:a16="http://schemas.microsoft.com/office/drawing/2014/main" id="{CB642670-CE72-4273-8A9F-957893A05934}"/>
              </a:ext>
            </a:extLst>
          </p:cNvPr>
          <p:cNvSpPr>
            <a:spLocks noGrp="1"/>
          </p:cNvSpPr>
          <p:nvPr>
            <p:ph type="dt" sz="half" idx="10"/>
          </p:nvPr>
        </p:nvSpPr>
        <p:spPr/>
        <p:txBody>
          <a:bodyPr/>
          <a:lstStyle/>
          <a:p>
            <a:endParaRPr lang="nl-BE" dirty="0"/>
          </a:p>
        </p:txBody>
      </p:sp>
      <p:sp>
        <p:nvSpPr>
          <p:cNvPr id="5" name="Footer Placeholder 4">
            <a:extLst>
              <a:ext uri="{FF2B5EF4-FFF2-40B4-BE49-F238E27FC236}">
                <a16:creationId xmlns:a16="http://schemas.microsoft.com/office/drawing/2014/main" id="{B62B766A-B2B4-4A28-A230-FD8E09CFE588}"/>
              </a:ext>
            </a:extLst>
          </p:cNvPr>
          <p:cNvSpPr>
            <a:spLocks noGrp="1"/>
          </p:cNvSpPr>
          <p:nvPr>
            <p:ph type="ftr" sz="quarter" idx="11"/>
          </p:nvPr>
        </p:nvSpPr>
        <p:spPr/>
        <p:txBody>
          <a:bodyPr/>
          <a:lstStyle/>
          <a:p>
            <a:endParaRPr lang="nl-BE" dirty="0"/>
          </a:p>
        </p:txBody>
      </p:sp>
      <p:pic>
        <p:nvPicPr>
          <p:cNvPr id="7" name="Picture 6" descr="A screenshot of a phone&#10;&#10;Description automatically generated with medium confidence">
            <a:extLst>
              <a:ext uri="{FF2B5EF4-FFF2-40B4-BE49-F238E27FC236}">
                <a16:creationId xmlns:a16="http://schemas.microsoft.com/office/drawing/2014/main" id="{29CB7ACB-C175-4D4D-80D3-30929644C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158" y="1861899"/>
            <a:ext cx="2457450" cy="7201134"/>
          </a:xfrm>
          <a:prstGeom prst="rect">
            <a:avLst/>
          </a:prstGeom>
        </p:spPr>
      </p:pic>
      <p:pic>
        <p:nvPicPr>
          <p:cNvPr id="9" name="Picture 8" descr="Graphical user interface, text, application, chat or text message&#10;&#10;Description automatically generated">
            <a:extLst>
              <a:ext uri="{FF2B5EF4-FFF2-40B4-BE49-F238E27FC236}">
                <a16:creationId xmlns:a16="http://schemas.microsoft.com/office/drawing/2014/main" id="{E3AA534D-E9D1-46D6-8825-5B6C17F8C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106" y="2257303"/>
            <a:ext cx="2314575" cy="6410325"/>
          </a:xfrm>
          <a:prstGeom prst="rect">
            <a:avLst/>
          </a:prstGeom>
        </p:spPr>
      </p:pic>
      <p:pic>
        <p:nvPicPr>
          <p:cNvPr id="11" name="Picture 10" descr="Graphical user interface, application, chat or text message&#10;&#10;Description automatically generated">
            <a:extLst>
              <a:ext uri="{FF2B5EF4-FFF2-40B4-BE49-F238E27FC236}">
                <a16:creationId xmlns:a16="http://schemas.microsoft.com/office/drawing/2014/main" id="{595C869C-848C-43EF-9872-2559333B7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5672" y="1903015"/>
            <a:ext cx="2314575" cy="7019925"/>
          </a:xfrm>
          <a:prstGeom prst="rect">
            <a:avLst/>
          </a:prstGeom>
        </p:spPr>
      </p:pic>
      <p:pic>
        <p:nvPicPr>
          <p:cNvPr id="13" name="Picture 12" descr="Graphical user interface, text, application, chat or text message&#10;&#10;Description automatically generated">
            <a:extLst>
              <a:ext uri="{FF2B5EF4-FFF2-40B4-BE49-F238E27FC236}">
                <a16:creationId xmlns:a16="http://schemas.microsoft.com/office/drawing/2014/main" id="{A68A0EED-53F2-4FA5-ABB8-A98385A54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0116" y="2541983"/>
            <a:ext cx="2897726" cy="5741989"/>
          </a:xfrm>
          <a:prstGeom prst="rect">
            <a:avLst/>
          </a:prstGeom>
        </p:spPr>
      </p:pic>
    </p:spTree>
    <p:extLst>
      <p:ext uri="{BB962C8B-B14F-4D97-AF65-F5344CB8AC3E}">
        <p14:creationId xmlns:p14="http://schemas.microsoft.com/office/powerpoint/2010/main" val="277354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DA2C-12F1-4008-A3BE-FBC35A5AC3A4}"/>
              </a:ext>
            </a:extLst>
          </p:cNvPr>
          <p:cNvSpPr>
            <a:spLocks noGrp="1"/>
          </p:cNvSpPr>
          <p:nvPr>
            <p:ph type="title"/>
          </p:nvPr>
        </p:nvSpPr>
        <p:spPr/>
        <p:txBody>
          <a:bodyPr/>
          <a:lstStyle/>
          <a:p>
            <a:r>
              <a:rPr lang="nl-BE" dirty="0" err="1"/>
              <a:t>Burndown</a:t>
            </a:r>
            <a:r>
              <a:rPr lang="nl-BE" dirty="0"/>
              <a:t> </a:t>
            </a:r>
            <a:r>
              <a:rPr lang="nl-BE" dirty="0" err="1"/>
              <a:t>chart</a:t>
            </a:r>
            <a:endParaRPr lang="en-US" dirty="0"/>
          </a:p>
        </p:txBody>
      </p:sp>
      <p:sp>
        <p:nvSpPr>
          <p:cNvPr id="3" name="Date Placeholder 2">
            <a:extLst>
              <a:ext uri="{FF2B5EF4-FFF2-40B4-BE49-F238E27FC236}">
                <a16:creationId xmlns:a16="http://schemas.microsoft.com/office/drawing/2014/main" id="{23A20E8C-6556-4BE9-9673-EA3BA692E7C9}"/>
              </a:ext>
            </a:extLst>
          </p:cNvPr>
          <p:cNvSpPr>
            <a:spLocks noGrp="1"/>
          </p:cNvSpPr>
          <p:nvPr>
            <p:ph type="dt" sz="half" idx="10"/>
          </p:nvPr>
        </p:nvSpPr>
        <p:spPr/>
        <p:txBody>
          <a:bodyPr/>
          <a:lstStyle/>
          <a:p>
            <a:endParaRPr lang="nl-BE" noProof="0" dirty="0"/>
          </a:p>
        </p:txBody>
      </p:sp>
      <p:sp>
        <p:nvSpPr>
          <p:cNvPr id="4" name="Footer Placeholder 3">
            <a:extLst>
              <a:ext uri="{FF2B5EF4-FFF2-40B4-BE49-F238E27FC236}">
                <a16:creationId xmlns:a16="http://schemas.microsoft.com/office/drawing/2014/main" id="{80F042E0-8776-4AA6-AA38-BD8C6F95B392}"/>
              </a:ext>
            </a:extLst>
          </p:cNvPr>
          <p:cNvSpPr>
            <a:spLocks noGrp="1"/>
          </p:cNvSpPr>
          <p:nvPr>
            <p:ph type="ftr" sz="quarter" idx="11"/>
          </p:nvPr>
        </p:nvSpPr>
        <p:spPr/>
        <p:txBody>
          <a:bodyPr/>
          <a:lstStyle/>
          <a:p>
            <a:endParaRPr lang="nl-BE" noProof="0" dirty="0"/>
          </a:p>
        </p:txBody>
      </p:sp>
      <p:sp>
        <p:nvSpPr>
          <p:cNvPr id="5" name="Slide Number Placeholder 4">
            <a:extLst>
              <a:ext uri="{FF2B5EF4-FFF2-40B4-BE49-F238E27FC236}">
                <a16:creationId xmlns:a16="http://schemas.microsoft.com/office/drawing/2014/main" id="{75B413B4-DFD9-42ED-A4D7-D796D58A88B7}"/>
              </a:ext>
            </a:extLst>
          </p:cNvPr>
          <p:cNvSpPr>
            <a:spLocks noGrp="1"/>
          </p:cNvSpPr>
          <p:nvPr>
            <p:ph type="sldNum" sz="quarter" idx="12"/>
          </p:nvPr>
        </p:nvSpPr>
        <p:spPr/>
        <p:txBody>
          <a:bodyPr/>
          <a:lstStyle/>
          <a:p>
            <a:fld id="{B7527A74-2D87-4307-9531-5A57D9647EEB}" type="slidenum">
              <a:rPr lang="nl-BE" noProof="0" smtClean="0"/>
              <a:pPr/>
              <a:t>5</a:t>
            </a:fld>
            <a:endParaRPr lang="nl-BE" noProof="0"/>
          </a:p>
        </p:txBody>
      </p:sp>
      <p:graphicFrame>
        <p:nvGraphicFramePr>
          <p:cNvPr id="7" name="Picture Placeholder 6">
            <a:extLst>
              <a:ext uri="{FF2B5EF4-FFF2-40B4-BE49-F238E27FC236}">
                <a16:creationId xmlns:a16="http://schemas.microsoft.com/office/drawing/2014/main" id="{106BA7C9-ECD1-4C07-A94E-0783AA5ACC68}"/>
              </a:ext>
            </a:extLst>
          </p:cNvPr>
          <p:cNvGraphicFramePr>
            <a:graphicFrameLocks noGrp="1"/>
          </p:cNvGraphicFramePr>
          <p:nvPr>
            <p:ph type="pic" sz="quarter" idx="13"/>
            <p:extLst>
              <p:ext uri="{D42A27DB-BD31-4B8C-83A1-F6EECF244321}">
                <p14:modId xmlns:p14="http://schemas.microsoft.com/office/powerpoint/2010/main" val="3256140857"/>
              </p:ext>
            </p:extLst>
          </p:nvPr>
        </p:nvGraphicFramePr>
        <p:xfrm>
          <a:off x="0" y="1649413"/>
          <a:ext cx="18288000" cy="7505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610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728DC8-D707-4509-9EB5-8AE426D5EC8F}"/>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en-US">
                <a:ea typeface="Times New Roman" panose="02020603050405020304" pitchFamily="18" charset="0"/>
                <a:cs typeface="Times New Roman" panose="02020603050405020304" pitchFamily="18" charset="0"/>
              </a:rPr>
              <a:t>Milestone 1: Brugge</a:t>
            </a:r>
          </a:p>
          <a:p>
            <a:pPr marL="1257300" lvl="1" indent="-571500">
              <a:lnSpc>
                <a:spcPct val="150000"/>
              </a:lnSpc>
              <a:buFont typeface="Arial" panose="020B0604020202020204" pitchFamily="34" charset="0"/>
              <a:buChar char="•"/>
            </a:pPr>
            <a:r>
              <a:rPr lang="en-US">
                <a:ea typeface="Times New Roman" panose="02020603050405020304" pitchFamily="18" charset="0"/>
                <a:cs typeface="Times New Roman" panose="02020603050405020304" pitchFamily="18" charset="0"/>
              </a:rPr>
              <a:t>UX testing</a:t>
            </a:r>
          </a:p>
          <a:p>
            <a:pPr marL="1257300" lvl="1" indent="-571500">
              <a:lnSpc>
                <a:spcPct val="150000"/>
              </a:lnSpc>
              <a:buFont typeface="Arial" panose="020B0604020202020204" pitchFamily="34" charset="0"/>
              <a:buChar char="•"/>
            </a:pPr>
            <a:r>
              <a:rPr lang="en-US">
                <a:ea typeface="Times New Roman" panose="02020603050405020304" pitchFamily="18" charset="0"/>
                <a:cs typeface="Times New Roman" panose="02020603050405020304" pitchFamily="18" charset="0"/>
              </a:rPr>
              <a:t>Luidspreker</a:t>
            </a:r>
          </a:p>
          <a:p>
            <a:pPr marL="1257300" lvl="1" indent="-571500">
              <a:lnSpc>
                <a:spcPct val="150000"/>
              </a:lnSpc>
              <a:buFont typeface="Arial" panose="020B0604020202020204" pitchFamily="34" charset="0"/>
              <a:buChar char="•"/>
            </a:pPr>
            <a:r>
              <a:rPr lang="en-US">
                <a:ea typeface="Times New Roman" panose="02020603050405020304" pitchFamily="18" charset="0"/>
                <a:cs typeface="Times New Roman" panose="02020603050405020304" pitchFamily="18" charset="0"/>
              </a:rPr>
              <a:t>Login</a:t>
            </a:r>
          </a:p>
          <a:p>
            <a:pPr marL="1257300" lvl="1" indent="-571500">
              <a:lnSpc>
                <a:spcPct val="150000"/>
              </a:lnSpc>
              <a:buFont typeface="Arial" panose="020B0604020202020204" pitchFamily="34" charset="0"/>
              <a:buChar char="•"/>
            </a:pPr>
            <a:r>
              <a:rPr lang="en-US">
                <a:ea typeface="Times New Roman" panose="02020603050405020304" pitchFamily="18" charset="0"/>
                <a:cs typeface="Times New Roman" panose="02020603050405020304" pitchFamily="18" charset="0"/>
              </a:rPr>
              <a:t>Onboarding</a:t>
            </a:r>
          </a:p>
          <a:p>
            <a:pPr marL="571500" indent="-571500">
              <a:lnSpc>
                <a:spcPct val="150000"/>
              </a:lnSpc>
              <a:buFont typeface="Arial" panose="020B0604020202020204" pitchFamily="34" charset="0"/>
              <a:buChar char="•"/>
            </a:pPr>
            <a:r>
              <a:rPr lang="en-US">
                <a:ea typeface="Times New Roman" panose="02020603050405020304" pitchFamily="18" charset="0"/>
                <a:cs typeface="Times New Roman" panose="02020603050405020304" pitchFamily="18" charset="0"/>
              </a:rPr>
              <a:t>Consults</a:t>
            </a:r>
          </a:p>
          <a:p>
            <a:pPr marL="571500" indent="-571500">
              <a:buFont typeface="Arial" panose="020B0604020202020204" pitchFamily="34" charset="0"/>
              <a:buChar char="•"/>
            </a:pPr>
            <a:endParaRPr lang="nl-BE"/>
          </a:p>
          <a:p>
            <a:pPr marL="571500" indent="-571500">
              <a:buFont typeface="Arial" panose="020B0604020202020204" pitchFamily="34" charset="0"/>
              <a:buChar char="•"/>
            </a:pPr>
            <a:endParaRPr lang="nl-BE"/>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40934C78-8FA5-4E13-83C6-12B05AB1E661}"/>
              </a:ext>
            </a:extLst>
          </p:cNvPr>
          <p:cNvSpPr>
            <a:spLocks noGrp="1"/>
          </p:cNvSpPr>
          <p:nvPr>
            <p:ph type="sldNum" sz="quarter" idx="12"/>
          </p:nvPr>
        </p:nvSpPr>
        <p:spPr/>
        <p:txBody>
          <a:bodyPr/>
          <a:lstStyle/>
          <a:p>
            <a:fld id="{B7527A74-2D87-4307-9531-5A57D9647EEB}" type="slidenum">
              <a:rPr lang="nl-BE" smtClean="0"/>
              <a:pPr/>
              <a:t>6</a:t>
            </a:fld>
            <a:endParaRPr lang="nl-BE"/>
          </a:p>
        </p:txBody>
      </p:sp>
      <p:sp>
        <p:nvSpPr>
          <p:cNvPr id="4" name="Title 3">
            <a:extLst>
              <a:ext uri="{FF2B5EF4-FFF2-40B4-BE49-F238E27FC236}">
                <a16:creationId xmlns:a16="http://schemas.microsoft.com/office/drawing/2014/main" id="{934FD6C2-E862-4B1A-BEA2-009EB9FC7ABF}"/>
              </a:ext>
            </a:extLst>
          </p:cNvPr>
          <p:cNvSpPr>
            <a:spLocks noGrp="1"/>
          </p:cNvSpPr>
          <p:nvPr>
            <p:ph type="title"/>
          </p:nvPr>
        </p:nvSpPr>
        <p:spPr/>
        <p:txBody>
          <a:bodyPr/>
          <a:lstStyle/>
          <a:p>
            <a:r>
              <a:rPr lang="nl-BE"/>
              <a:t>Feedback</a:t>
            </a:r>
            <a:endParaRPr lang="en-US" dirty="0"/>
          </a:p>
        </p:txBody>
      </p:sp>
      <p:sp>
        <p:nvSpPr>
          <p:cNvPr id="5" name="Date Placeholder 4">
            <a:extLst>
              <a:ext uri="{FF2B5EF4-FFF2-40B4-BE49-F238E27FC236}">
                <a16:creationId xmlns:a16="http://schemas.microsoft.com/office/drawing/2014/main" id="{66DE78C7-FE65-435C-9199-071C5EB233BE}"/>
              </a:ext>
            </a:extLst>
          </p:cNvPr>
          <p:cNvSpPr>
            <a:spLocks noGrp="1"/>
          </p:cNvSpPr>
          <p:nvPr>
            <p:ph type="dt" sz="half" idx="10"/>
          </p:nvPr>
        </p:nvSpPr>
        <p:spPr/>
        <p:txBody>
          <a:bodyPr/>
          <a:lstStyle/>
          <a:p>
            <a:endParaRPr lang="nl-BE" dirty="0"/>
          </a:p>
        </p:txBody>
      </p:sp>
      <p:sp>
        <p:nvSpPr>
          <p:cNvPr id="6" name="Footer Placeholder 5">
            <a:extLst>
              <a:ext uri="{FF2B5EF4-FFF2-40B4-BE49-F238E27FC236}">
                <a16:creationId xmlns:a16="http://schemas.microsoft.com/office/drawing/2014/main" id="{9A67817E-A777-4732-BF94-142EEA3F22B9}"/>
              </a:ext>
            </a:extLst>
          </p:cNvPr>
          <p:cNvSpPr>
            <a:spLocks noGrp="1"/>
          </p:cNvSpPr>
          <p:nvPr>
            <p:ph type="ftr" sz="quarter" idx="11"/>
          </p:nvPr>
        </p:nvSpPr>
        <p:spPr/>
        <p:txBody>
          <a:bodyPr/>
          <a:lstStyle/>
          <a:p>
            <a:endParaRPr lang="nl-BE" dirty="0"/>
          </a:p>
        </p:txBody>
      </p:sp>
      <p:pic>
        <p:nvPicPr>
          <p:cNvPr id="16" name="Picture 15">
            <a:extLst>
              <a:ext uri="{FF2B5EF4-FFF2-40B4-BE49-F238E27FC236}">
                <a16:creationId xmlns:a16="http://schemas.microsoft.com/office/drawing/2014/main" id="{7BA03C53-6F10-40E5-9128-4A879A70FA51}"/>
              </a:ext>
            </a:extLst>
          </p:cNvPr>
          <p:cNvPicPr>
            <a:picLocks noChangeAspect="1"/>
          </p:cNvPicPr>
          <p:nvPr/>
        </p:nvPicPr>
        <p:blipFill>
          <a:blip r:embed="rId2"/>
          <a:stretch>
            <a:fillRect/>
          </a:stretch>
        </p:blipFill>
        <p:spPr>
          <a:xfrm>
            <a:off x="5900285" y="1828799"/>
            <a:ext cx="6487430" cy="5096586"/>
          </a:xfrm>
          <a:prstGeom prst="rect">
            <a:avLst/>
          </a:prstGeom>
        </p:spPr>
      </p:pic>
      <p:pic>
        <p:nvPicPr>
          <p:cNvPr id="20" name="Picture 19">
            <a:extLst>
              <a:ext uri="{FF2B5EF4-FFF2-40B4-BE49-F238E27FC236}">
                <a16:creationId xmlns:a16="http://schemas.microsoft.com/office/drawing/2014/main" id="{CE8DDDC4-17E5-4430-ABA4-372535F930F0}"/>
              </a:ext>
            </a:extLst>
          </p:cNvPr>
          <p:cNvPicPr>
            <a:picLocks noChangeAspect="1"/>
          </p:cNvPicPr>
          <p:nvPr/>
        </p:nvPicPr>
        <p:blipFill>
          <a:blip r:embed="rId3"/>
          <a:stretch>
            <a:fillRect/>
          </a:stretch>
        </p:blipFill>
        <p:spPr>
          <a:xfrm>
            <a:off x="12048254" y="5558693"/>
            <a:ext cx="6239746" cy="3581900"/>
          </a:xfrm>
          <a:prstGeom prst="rect">
            <a:avLst/>
          </a:prstGeom>
        </p:spPr>
      </p:pic>
    </p:spTree>
    <p:extLst>
      <p:ext uri="{BB962C8B-B14F-4D97-AF65-F5344CB8AC3E}">
        <p14:creationId xmlns:p14="http://schemas.microsoft.com/office/powerpoint/2010/main" val="332111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E3CD2C-9D52-4CE6-A7B5-B453B081DD21}"/>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4" name="Title 3">
            <a:extLst>
              <a:ext uri="{FF2B5EF4-FFF2-40B4-BE49-F238E27FC236}">
                <a16:creationId xmlns:a16="http://schemas.microsoft.com/office/drawing/2014/main" id="{F3ACC70F-7BEC-4DF5-8066-65F1A39A4245}"/>
              </a:ext>
            </a:extLst>
          </p:cNvPr>
          <p:cNvSpPr>
            <a:spLocks noGrp="1"/>
          </p:cNvSpPr>
          <p:nvPr>
            <p:ph type="title"/>
          </p:nvPr>
        </p:nvSpPr>
        <p:spPr/>
        <p:txBody>
          <a:bodyPr/>
          <a:lstStyle/>
          <a:p>
            <a:r>
              <a:rPr lang="nl-BE" dirty="0"/>
              <a:t>Time Tracking: Jakob</a:t>
            </a:r>
            <a:endParaRPr lang="en-US" dirty="0"/>
          </a:p>
        </p:txBody>
      </p:sp>
      <p:sp>
        <p:nvSpPr>
          <p:cNvPr id="6" name="Footer Placeholder 5">
            <a:extLst>
              <a:ext uri="{FF2B5EF4-FFF2-40B4-BE49-F238E27FC236}">
                <a16:creationId xmlns:a16="http://schemas.microsoft.com/office/drawing/2014/main" id="{5E511CFF-32F3-4D39-B7FD-22A1FA102B1C}"/>
              </a:ext>
            </a:extLst>
          </p:cNvPr>
          <p:cNvSpPr>
            <a:spLocks noGrp="1"/>
          </p:cNvSpPr>
          <p:nvPr>
            <p:ph type="ftr" sz="quarter" idx="11"/>
          </p:nvPr>
        </p:nvSpPr>
        <p:spPr/>
        <p:txBody>
          <a:bodyPr/>
          <a:lstStyle/>
          <a:p>
            <a:endParaRPr lang="nl-BE" dirty="0"/>
          </a:p>
        </p:txBody>
      </p:sp>
      <p:pic>
        <p:nvPicPr>
          <p:cNvPr id="11" name="Picture 10">
            <a:extLst>
              <a:ext uri="{FF2B5EF4-FFF2-40B4-BE49-F238E27FC236}">
                <a16:creationId xmlns:a16="http://schemas.microsoft.com/office/drawing/2014/main" id="{AB5DE4CA-14AB-4B72-BE8A-FF706CA20A59}"/>
              </a:ext>
            </a:extLst>
          </p:cNvPr>
          <p:cNvPicPr>
            <a:picLocks noChangeAspect="1"/>
          </p:cNvPicPr>
          <p:nvPr/>
        </p:nvPicPr>
        <p:blipFill>
          <a:blip r:embed="rId2"/>
          <a:stretch>
            <a:fillRect/>
          </a:stretch>
        </p:blipFill>
        <p:spPr>
          <a:xfrm>
            <a:off x="197708" y="1973663"/>
            <a:ext cx="8946292" cy="4853839"/>
          </a:xfrm>
          <a:prstGeom prst="rect">
            <a:avLst/>
          </a:prstGeom>
        </p:spPr>
      </p:pic>
      <p:pic>
        <p:nvPicPr>
          <p:cNvPr id="7" name="Picture 6">
            <a:extLst>
              <a:ext uri="{FF2B5EF4-FFF2-40B4-BE49-F238E27FC236}">
                <a16:creationId xmlns:a16="http://schemas.microsoft.com/office/drawing/2014/main" id="{0BEBA56F-ED56-4270-BA77-60E475FD5E9F}"/>
              </a:ext>
            </a:extLst>
          </p:cNvPr>
          <p:cNvPicPr>
            <a:picLocks noChangeAspect="1"/>
          </p:cNvPicPr>
          <p:nvPr/>
        </p:nvPicPr>
        <p:blipFill>
          <a:blip r:embed="rId3"/>
          <a:stretch>
            <a:fillRect/>
          </a:stretch>
        </p:blipFill>
        <p:spPr>
          <a:xfrm>
            <a:off x="9440562" y="5513517"/>
            <a:ext cx="7828658" cy="3086786"/>
          </a:xfrm>
          <a:prstGeom prst="rect">
            <a:avLst/>
          </a:prstGeom>
        </p:spPr>
      </p:pic>
    </p:spTree>
    <p:extLst>
      <p:ext uri="{BB962C8B-B14F-4D97-AF65-F5344CB8AC3E}">
        <p14:creationId xmlns:p14="http://schemas.microsoft.com/office/powerpoint/2010/main" val="124202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89FB-09E6-49D0-AA90-EF8DFE038F78}"/>
              </a:ext>
            </a:extLst>
          </p:cNvPr>
          <p:cNvSpPr>
            <a:spLocks noGrp="1"/>
          </p:cNvSpPr>
          <p:nvPr>
            <p:ph type="ctrTitle"/>
          </p:nvPr>
        </p:nvSpPr>
        <p:spPr/>
        <p:txBody>
          <a:bodyPr/>
          <a:lstStyle/>
          <a:p>
            <a:r>
              <a:rPr lang="nl-BE" dirty="0" err="1"/>
              <a:t>Retrospective</a:t>
            </a:r>
            <a:endParaRPr lang="en-US" dirty="0"/>
          </a:p>
        </p:txBody>
      </p:sp>
      <p:sp>
        <p:nvSpPr>
          <p:cNvPr id="3" name="Subtitle 2">
            <a:extLst>
              <a:ext uri="{FF2B5EF4-FFF2-40B4-BE49-F238E27FC236}">
                <a16:creationId xmlns:a16="http://schemas.microsoft.com/office/drawing/2014/main" id="{B7C7EC0C-B262-48C7-8530-C23ACE07A3BD}"/>
              </a:ext>
            </a:extLst>
          </p:cNvPr>
          <p:cNvSpPr>
            <a:spLocks noGrp="1"/>
          </p:cNvSpPr>
          <p:nvPr>
            <p:ph type="subTitle" idx="1"/>
          </p:nvPr>
        </p:nvSpPr>
        <p:spPr/>
        <p:txBody>
          <a:bodyPr/>
          <a:lstStyle/>
          <a:p>
            <a:pPr marL="742950" indent="-742950">
              <a:spcBef>
                <a:spcPts val="3000"/>
              </a:spcBef>
              <a:buFont typeface="+mj-lt"/>
              <a:buAutoNum type="arabicPeriod"/>
            </a:pPr>
            <a:r>
              <a:rPr lang="nl-BE" dirty="0"/>
              <a:t>Wat hebben we goed gedaan?</a:t>
            </a:r>
          </a:p>
          <a:p>
            <a:pPr marL="742950" indent="-742950">
              <a:spcBef>
                <a:spcPts val="3000"/>
              </a:spcBef>
              <a:buFont typeface="+mj-lt"/>
              <a:buAutoNum type="arabicPeriod"/>
            </a:pPr>
            <a:r>
              <a:rPr lang="nl-BE" dirty="0"/>
              <a:t>Wat hebben we geleerd?</a:t>
            </a:r>
          </a:p>
          <a:p>
            <a:pPr marL="742950" indent="-742950">
              <a:spcBef>
                <a:spcPts val="3000"/>
              </a:spcBef>
              <a:buFont typeface="+mj-lt"/>
              <a:buAutoNum type="arabicPeriod"/>
            </a:pPr>
            <a:r>
              <a:rPr lang="nl-BE" dirty="0"/>
              <a:t>Wat moeten we in de toekomst anders doen?</a:t>
            </a:r>
          </a:p>
          <a:p>
            <a:pPr marL="742950" indent="-742950">
              <a:spcBef>
                <a:spcPts val="3000"/>
              </a:spcBef>
              <a:buFont typeface="+mj-lt"/>
              <a:buAutoNum type="arabicPeriod"/>
            </a:pPr>
            <a:r>
              <a:rPr lang="nl-BE" dirty="0"/>
              <a:t>Wat begrijpen we nog steeds niet?</a:t>
            </a:r>
            <a:endParaRPr lang="en-US" dirty="0"/>
          </a:p>
        </p:txBody>
      </p:sp>
    </p:spTree>
    <p:extLst>
      <p:ext uri="{BB962C8B-B14F-4D97-AF65-F5344CB8AC3E}">
        <p14:creationId xmlns:p14="http://schemas.microsoft.com/office/powerpoint/2010/main" val="191807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9BE5-1367-476C-94A6-20EE09C0E28C}"/>
              </a:ext>
            </a:extLst>
          </p:cNvPr>
          <p:cNvSpPr>
            <a:spLocks noGrp="1"/>
          </p:cNvSpPr>
          <p:nvPr>
            <p:ph type="body" sz="quarter" idx="17"/>
          </p:nvPr>
        </p:nvSpPr>
        <p:spPr/>
        <p:txBody>
          <a:bodyPr/>
          <a:lstStyle/>
          <a:p>
            <a:pPr marL="571500" indent="-571500">
              <a:lnSpc>
                <a:spcPct val="150000"/>
              </a:lnSpc>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Goed</a:t>
            </a:r>
            <a:r>
              <a:rPr lang="en-US" dirty="0">
                <a:ea typeface="Times New Roman" panose="02020603050405020304" pitchFamily="18" charset="0"/>
                <a:cs typeface="Times New Roman" panose="02020603050405020304" pitchFamily="18" charset="0"/>
              </a:rPr>
              <a:t>e </a:t>
            </a:r>
            <a:r>
              <a:rPr lang="en-US" dirty="0" err="1">
                <a:ea typeface="Times New Roman" panose="02020603050405020304" pitchFamily="18" charset="0"/>
                <a:cs typeface="Times New Roman" panose="02020603050405020304" pitchFamily="18" charset="0"/>
              </a:rPr>
              <a:t>samenwerking</a:t>
            </a:r>
            <a:r>
              <a:rPr lang="en-US" dirty="0">
                <a:ea typeface="Times New Roman" panose="02020603050405020304" pitchFamily="18" charset="0"/>
                <a:cs typeface="Times New Roman" panose="02020603050405020304" pitchFamily="18" charset="0"/>
              </a:rPr>
              <a:t> &amp; </a:t>
            </a:r>
            <a:r>
              <a:rPr lang="en-US" dirty="0" err="1">
                <a:ea typeface="Times New Roman" panose="02020603050405020304" pitchFamily="18" charset="0"/>
                <a:cs typeface="Times New Roman" panose="02020603050405020304" pitchFamily="18" charset="0"/>
              </a:rPr>
              <a:t>communicatie</a:t>
            </a:r>
            <a:endParaRPr lang="en-US" dirty="0">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Positieve</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sfeer</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zelf</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als</a:t>
            </a:r>
            <a:r>
              <a:rPr lang="en-US" dirty="0">
                <a:ea typeface="Times New Roman" panose="02020603050405020304" pitchFamily="18" charset="0"/>
                <a:cs typeface="Times New Roman" panose="02020603050405020304" pitchFamily="18" charset="0"/>
              </a:rPr>
              <a:t> het wat minder </a:t>
            </a:r>
            <a:r>
              <a:rPr lang="en-US" dirty="0" err="1">
                <a:ea typeface="Times New Roman" panose="02020603050405020304" pitchFamily="18" charset="0"/>
                <a:cs typeface="Times New Roman" panose="02020603050405020304" pitchFamily="18" charset="0"/>
              </a:rPr>
              <a:t>liep</a:t>
            </a:r>
            <a:endParaRPr lang="en-US" dirty="0">
              <a:ea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dirty="0" err="1">
                <a:ea typeface="Times New Roman" panose="02020603050405020304" pitchFamily="18" charset="0"/>
                <a:cs typeface="Times New Roman" panose="02020603050405020304" pitchFamily="18" charset="0"/>
              </a:rPr>
              <a:t>Samen</a:t>
            </a: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als</a:t>
            </a:r>
            <a:r>
              <a:rPr lang="en-US" dirty="0">
                <a:ea typeface="Times New Roman" panose="02020603050405020304" pitchFamily="18" charset="0"/>
                <a:cs typeface="Times New Roman" panose="02020603050405020304" pitchFamily="18" charset="0"/>
              </a:rPr>
              <a:t> 1 team</a:t>
            </a:r>
          </a:p>
          <a:p>
            <a:pPr marL="571500" indent="-571500">
              <a:lnSpc>
                <a:spcPct val="150000"/>
              </a:lnSpc>
              <a:buFont typeface="Arial" panose="020B0604020202020204" pitchFamily="34" charset="0"/>
              <a:buChar char="•"/>
            </a:pPr>
            <a:r>
              <a:rPr lang="en-US" dirty="0">
                <a:ea typeface="Times New Roman" panose="02020603050405020304" pitchFamily="18" charset="0"/>
                <a:cs typeface="Times New Roman" panose="02020603050405020304" pitchFamily="18" charset="0"/>
              </a:rPr>
              <a:t>Lifelong learning</a:t>
            </a:r>
          </a:p>
          <a:p>
            <a:pPr marL="571500" indent="-571500">
              <a:lnSpc>
                <a:spcPct val="150000"/>
              </a:lnSpc>
              <a:buFont typeface="Arial" panose="020B0604020202020204" pitchFamily="34" charset="0"/>
              <a:buChar char="•"/>
            </a:pPr>
            <a:endParaRPr lang="en-US" dirty="0">
              <a:effectLst/>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nl-BE"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A9210061-2026-490A-B9AE-0299978EB7DE}"/>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4" name="Title 3">
            <a:extLst>
              <a:ext uri="{FF2B5EF4-FFF2-40B4-BE49-F238E27FC236}">
                <a16:creationId xmlns:a16="http://schemas.microsoft.com/office/drawing/2014/main" id="{495870D4-B6A6-4B55-9993-5ACFA7EE511A}"/>
              </a:ext>
            </a:extLst>
          </p:cNvPr>
          <p:cNvSpPr>
            <a:spLocks noGrp="1"/>
          </p:cNvSpPr>
          <p:nvPr>
            <p:ph type="title"/>
          </p:nvPr>
        </p:nvSpPr>
        <p:spPr/>
        <p:txBody>
          <a:bodyPr/>
          <a:lstStyle/>
          <a:p>
            <a:r>
              <a:rPr lang="nl-BE" dirty="0"/>
              <a:t>Wat hebben we goed gedaan?</a:t>
            </a:r>
            <a:endParaRPr lang="en-US" dirty="0"/>
          </a:p>
        </p:txBody>
      </p:sp>
      <p:sp>
        <p:nvSpPr>
          <p:cNvPr id="5" name="Date Placeholder 4">
            <a:extLst>
              <a:ext uri="{FF2B5EF4-FFF2-40B4-BE49-F238E27FC236}">
                <a16:creationId xmlns:a16="http://schemas.microsoft.com/office/drawing/2014/main" id="{FD81D81A-C65A-459E-8969-9EA9A697F1DE}"/>
              </a:ext>
            </a:extLst>
          </p:cNvPr>
          <p:cNvSpPr>
            <a:spLocks noGrp="1"/>
          </p:cNvSpPr>
          <p:nvPr>
            <p:ph type="dt" sz="half" idx="10"/>
          </p:nvPr>
        </p:nvSpPr>
        <p:spPr/>
        <p:txBody>
          <a:bodyPr/>
          <a:lstStyle/>
          <a:p>
            <a:endParaRPr lang="nl-BE" dirty="0"/>
          </a:p>
        </p:txBody>
      </p:sp>
      <p:sp>
        <p:nvSpPr>
          <p:cNvPr id="6" name="Footer Placeholder 5">
            <a:extLst>
              <a:ext uri="{FF2B5EF4-FFF2-40B4-BE49-F238E27FC236}">
                <a16:creationId xmlns:a16="http://schemas.microsoft.com/office/drawing/2014/main" id="{5F6CE0E4-6041-474F-BE0D-9A16C351B1A9}"/>
              </a:ext>
            </a:extLst>
          </p:cNvPr>
          <p:cNvSpPr>
            <a:spLocks noGrp="1"/>
          </p:cNvSpPr>
          <p:nvPr>
            <p:ph type="ftr" sz="quarter" idx="11"/>
          </p:nvPr>
        </p:nvSpPr>
        <p:spPr/>
        <p:txBody>
          <a:bodyPr/>
          <a:lstStyle/>
          <a:p>
            <a:endParaRPr lang="nl-BE" dirty="0"/>
          </a:p>
        </p:txBody>
      </p:sp>
    </p:spTree>
    <p:extLst>
      <p:ext uri="{BB962C8B-B14F-4D97-AF65-F5344CB8AC3E}">
        <p14:creationId xmlns:p14="http://schemas.microsoft.com/office/powerpoint/2010/main" val="162550214"/>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7E805CF-5123-4B02-8348-B20123482E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2165</TotalTime>
  <Words>232</Words>
  <Application>Microsoft Office PowerPoint</Application>
  <PresentationFormat>Custom</PresentationFormat>
  <Paragraphs>108</Paragraphs>
  <Slides>13</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Arial</vt:lpstr>
      <vt:lpstr>Arial Rounded MT Bold</vt:lpstr>
      <vt:lpstr>Calibri</vt:lpstr>
      <vt:lpstr>Calibri Light</vt:lpstr>
      <vt:lpstr>Howest NL</vt:lpstr>
      <vt:lpstr>Howest EN</vt:lpstr>
      <vt:lpstr>Howest NL met tweede logo</vt:lpstr>
      <vt:lpstr>Twister 2.0 </vt:lpstr>
      <vt:lpstr>Project Management</vt:lpstr>
      <vt:lpstr>Rollenverdeling</vt:lpstr>
      <vt:lpstr>Sprint</vt:lpstr>
      <vt:lpstr>Burndown chart</vt:lpstr>
      <vt:lpstr>Feedback</vt:lpstr>
      <vt:lpstr>Time Tracking: Jakob</vt:lpstr>
      <vt:lpstr>Retrospective</vt:lpstr>
      <vt:lpstr>Wat hebben we goed gedaan?</vt:lpstr>
      <vt:lpstr>Wat hebben we geleerd?</vt:lpstr>
      <vt:lpstr>Wat moeten we in de toekomst anders doen?</vt:lpstr>
      <vt:lpstr>Wat begrijpen we nog steeds niet?</vt:lpstr>
      <vt:lpstr>Twister 2.0 </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Soens Jakob</cp:lastModifiedBy>
  <cp:revision>179</cp:revision>
  <dcterms:created xsi:type="dcterms:W3CDTF">2019-05-02T19:50:51Z</dcterms:created>
  <dcterms:modified xsi:type="dcterms:W3CDTF">2021-01-26T23:15:42Z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