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6FB8F-109E-48C5-8BA3-897E3DE51805}" v="29" dt="2023-10-20T16:17:11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-Pseudonym 5584677486766994" userId="ecea6898-53c2-4217-927e-bb7d73790423" providerId="ADAL" clId="{046E4E7B-2913-482C-9930-E58ACFFF0E7D}"/>
    <pc:docChg chg="undo redo custSel addSld delSld modSld">
      <pc:chgData name="TU-Pseudonym 5584677486766994" userId="ecea6898-53c2-4217-927e-bb7d73790423" providerId="ADAL" clId="{046E4E7B-2913-482C-9930-E58ACFFF0E7D}" dt="2023-10-19T09:40:39.048" v="1880" actId="255"/>
      <pc:docMkLst>
        <pc:docMk/>
      </pc:docMkLst>
      <pc:sldChg chg="addSp delSp modSp del mod">
        <pc:chgData name="TU-Pseudonym 5584677486766994" userId="ecea6898-53c2-4217-927e-bb7d73790423" providerId="ADAL" clId="{046E4E7B-2913-482C-9930-E58ACFFF0E7D}" dt="2023-10-18T17:13:38.424" v="1844" actId="47"/>
        <pc:sldMkLst>
          <pc:docMk/>
          <pc:sldMk cId="650077023" sldId="256"/>
        </pc:sldMkLst>
        <pc:spChg chg="add del mod">
          <ac:chgData name="TU-Pseudonym 5584677486766994" userId="ecea6898-53c2-4217-927e-bb7d73790423" providerId="ADAL" clId="{046E4E7B-2913-482C-9930-E58ACFFF0E7D}" dt="2023-10-18T07:02:00.240" v="73" actId="478"/>
          <ac:spMkLst>
            <pc:docMk/>
            <pc:sldMk cId="650077023" sldId="256"/>
            <ac:spMk id="2" creationId="{9FB7411F-0A96-9881-4B47-5A53578DCDF7}"/>
          </ac:spMkLst>
        </pc:spChg>
        <pc:spChg chg="add del mod">
          <ac:chgData name="TU-Pseudonym 5584677486766994" userId="ecea6898-53c2-4217-927e-bb7d73790423" providerId="ADAL" clId="{046E4E7B-2913-482C-9930-E58ACFFF0E7D}" dt="2023-10-18T09:17:32.783" v="456" actId="478"/>
          <ac:spMkLst>
            <pc:docMk/>
            <pc:sldMk cId="650077023" sldId="256"/>
            <ac:spMk id="3" creationId="{78F049E7-430B-6B59-9081-553D3AE9AA37}"/>
          </ac:spMkLst>
        </pc:spChg>
        <pc:spChg chg="mod">
          <ac:chgData name="TU-Pseudonym 5584677486766994" userId="ecea6898-53c2-4217-927e-bb7d73790423" providerId="ADAL" clId="{046E4E7B-2913-482C-9930-E58ACFFF0E7D}" dt="2023-10-18T10:50:27.634" v="1221" actId="14100"/>
          <ac:spMkLst>
            <pc:docMk/>
            <pc:sldMk cId="650077023" sldId="256"/>
            <ac:spMk id="4" creationId="{B49E30F8-B824-AF14-C12F-66208CC92440}"/>
          </ac:spMkLst>
        </pc:spChg>
        <pc:spChg chg="mod">
          <ac:chgData name="TU-Pseudonym 5584677486766994" userId="ecea6898-53c2-4217-927e-bb7d73790423" providerId="ADAL" clId="{046E4E7B-2913-482C-9930-E58ACFFF0E7D}" dt="2023-10-18T10:50:27.634" v="1221" actId="14100"/>
          <ac:spMkLst>
            <pc:docMk/>
            <pc:sldMk cId="650077023" sldId="256"/>
            <ac:spMk id="5" creationId="{B3C51664-6AA1-E6F7-B9C0-A1811B95A433}"/>
          </ac:spMkLst>
        </pc:spChg>
        <pc:spChg chg="del mod">
          <ac:chgData name="TU-Pseudonym 5584677486766994" userId="ecea6898-53c2-4217-927e-bb7d73790423" providerId="ADAL" clId="{046E4E7B-2913-482C-9930-E58ACFFF0E7D}" dt="2023-10-18T09:17:32.783" v="456" actId="478"/>
          <ac:spMkLst>
            <pc:docMk/>
            <pc:sldMk cId="650077023" sldId="256"/>
            <ac:spMk id="6" creationId="{6E5C5F4E-CFBF-431C-8C43-0D37F2512028}"/>
          </ac:spMkLst>
        </pc:spChg>
        <pc:spChg chg="del mod">
          <ac:chgData name="TU-Pseudonym 5584677486766994" userId="ecea6898-53c2-4217-927e-bb7d73790423" providerId="ADAL" clId="{046E4E7B-2913-482C-9930-E58ACFFF0E7D}" dt="2023-10-18T09:21:07.953" v="480" actId="478"/>
          <ac:spMkLst>
            <pc:docMk/>
            <pc:sldMk cId="650077023" sldId="256"/>
            <ac:spMk id="7" creationId="{B8DD2A59-F4C2-4F5F-CF73-8F6382DA5674}"/>
          </ac:spMkLst>
        </pc:spChg>
        <pc:spChg chg="del">
          <ac:chgData name="TU-Pseudonym 5584677486766994" userId="ecea6898-53c2-4217-927e-bb7d73790423" providerId="ADAL" clId="{046E4E7B-2913-482C-9930-E58ACFFF0E7D}" dt="2023-10-18T07:02:07.806" v="75" actId="478"/>
          <ac:spMkLst>
            <pc:docMk/>
            <pc:sldMk cId="650077023" sldId="256"/>
            <ac:spMk id="8" creationId="{C1E18C7F-306F-4D9C-5257-0643FDF5446E}"/>
          </ac:spMkLst>
        </pc:spChg>
        <pc:spChg chg="add mod">
          <ac:chgData name="TU-Pseudonym 5584677486766994" userId="ecea6898-53c2-4217-927e-bb7d73790423" providerId="ADAL" clId="{046E4E7B-2913-482C-9930-E58ACFFF0E7D}" dt="2023-10-18T10:50:27.634" v="1221" actId="14100"/>
          <ac:spMkLst>
            <pc:docMk/>
            <pc:sldMk cId="650077023" sldId="256"/>
            <ac:spMk id="9" creationId="{B70394A5-2E81-7BC9-AA01-02892094B81D}"/>
          </ac:spMkLst>
        </pc:spChg>
        <pc:spChg chg="mod">
          <ac:chgData name="TU-Pseudonym 5584677486766994" userId="ecea6898-53c2-4217-927e-bb7d73790423" providerId="ADAL" clId="{046E4E7B-2913-482C-9930-E58ACFFF0E7D}" dt="2023-10-18T10:50:27.634" v="1221" actId="14100"/>
          <ac:spMkLst>
            <pc:docMk/>
            <pc:sldMk cId="650077023" sldId="256"/>
            <ac:spMk id="10" creationId="{A4DF48D3-6B81-F7B4-504B-C8D0ECC9661F}"/>
          </ac:spMkLst>
        </pc:spChg>
        <pc:spChg chg="del mod">
          <ac:chgData name="TU-Pseudonym 5584677486766994" userId="ecea6898-53c2-4217-927e-bb7d73790423" providerId="ADAL" clId="{046E4E7B-2913-482C-9930-E58ACFFF0E7D}" dt="2023-10-18T09:28:32.813" v="611" actId="478"/>
          <ac:spMkLst>
            <pc:docMk/>
            <pc:sldMk cId="650077023" sldId="256"/>
            <ac:spMk id="11" creationId="{5158A901-D74B-CA98-F97F-8AF411CB928C}"/>
          </ac:spMkLst>
        </pc:spChg>
        <pc:spChg chg="add mod">
          <ac:chgData name="TU-Pseudonym 5584677486766994" userId="ecea6898-53c2-4217-927e-bb7d73790423" providerId="ADAL" clId="{046E4E7B-2913-482C-9930-E58ACFFF0E7D}" dt="2023-10-18T10:50:27.634" v="1221" actId="14100"/>
          <ac:spMkLst>
            <pc:docMk/>
            <pc:sldMk cId="650077023" sldId="256"/>
            <ac:spMk id="12" creationId="{004B9C6C-5026-72FD-5BB7-03CD9D39895A}"/>
          </ac:spMkLst>
        </pc:spChg>
        <pc:spChg chg="add del mod">
          <ac:chgData name="TU-Pseudonym 5584677486766994" userId="ecea6898-53c2-4217-927e-bb7d73790423" providerId="ADAL" clId="{046E4E7B-2913-482C-9930-E58ACFFF0E7D}" dt="2023-10-18T09:17:32.783" v="456" actId="478"/>
          <ac:spMkLst>
            <pc:docMk/>
            <pc:sldMk cId="650077023" sldId="256"/>
            <ac:spMk id="13" creationId="{05943423-7EE4-6D33-0AE8-7D4C669853E8}"/>
          </ac:spMkLst>
        </pc:spChg>
        <pc:spChg chg="add del mod">
          <ac:chgData name="TU-Pseudonym 5584677486766994" userId="ecea6898-53c2-4217-927e-bb7d73790423" providerId="ADAL" clId="{046E4E7B-2913-482C-9930-E58ACFFF0E7D}" dt="2023-10-18T09:17:32.783" v="456" actId="478"/>
          <ac:spMkLst>
            <pc:docMk/>
            <pc:sldMk cId="650077023" sldId="256"/>
            <ac:spMk id="14" creationId="{316D1444-AABB-B943-23B1-A0E28EFD8DB9}"/>
          </ac:spMkLst>
        </pc:spChg>
        <pc:spChg chg="add mod">
          <ac:chgData name="TU-Pseudonym 5584677486766994" userId="ecea6898-53c2-4217-927e-bb7d73790423" providerId="ADAL" clId="{046E4E7B-2913-482C-9930-E58ACFFF0E7D}" dt="2023-10-18T10:50:27.634" v="1221" actId="14100"/>
          <ac:spMkLst>
            <pc:docMk/>
            <pc:sldMk cId="650077023" sldId="256"/>
            <ac:spMk id="15" creationId="{999EA84A-796A-677B-510E-74FD9935B609}"/>
          </ac:spMkLst>
        </pc:spChg>
        <pc:spChg chg="add mod">
          <ac:chgData name="TU-Pseudonym 5584677486766994" userId="ecea6898-53c2-4217-927e-bb7d73790423" providerId="ADAL" clId="{046E4E7B-2913-482C-9930-E58ACFFF0E7D}" dt="2023-10-18T10:50:27.634" v="1221" actId="14100"/>
          <ac:spMkLst>
            <pc:docMk/>
            <pc:sldMk cId="650077023" sldId="256"/>
            <ac:spMk id="16" creationId="{A94CC73C-B4D9-B3F6-F1EA-421108E815AC}"/>
          </ac:spMkLst>
        </pc:spChg>
        <pc:spChg chg="add mod">
          <ac:chgData name="TU-Pseudonym 5584677486766994" userId="ecea6898-53c2-4217-927e-bb7d73790423" providerId="ADAL" clId="{046E4E7B-2913-482C-9930-E58ACFFF0E7D}" dt="2023-10-18T10:50:27.634" v="1221" actId="14100"/>
          <ac:spMkLst>
            <pc:docMk/>
            <pc:sldMk cId="650077023" sldId="256"/>
            <ac:spMk id="17" creationId="{5E7E5BA5-1A06-F82E-E386-D8E1691BD69B}"/>
          </ac:spMkLst>
        </pc:spChg>
        <pc:spChg chg="add del mod">
          <ac:chgData name="TU-Pseudonym 5584677486766994" userId="ecea6898-53c2-4217-927e-bb7d73790423" providerId="ADAL" clId="{046E4E7B-2913-482C-9930-E58ACFFF0E7D}" dt="2023-10-18T09:36:39.265" v="676" actId="478"/>
          <ac:spMkLst>
            <pc:docMk/>
            <pc:sldMk cId="650077023" sldId="256"/>
            <ac:spMk id="18" creationId="{C5E7B125-F221-DCFC-34DE-B35E918C3A02}"/>
          </ac:spMkLst>
        </pc:spChg>
        <pc:spChg chg="add del mod">
          <ac:chgData name="TU-Pseudonym 5584677486766994" userId="ecea6898-53c2-4217-927e-bb7d73790423" providerId="ADAL" clId="{046E4E7B-2913-482C-9930-E58ACFFF0E7D}" dt="2023-10-18T09:36:39.265" v="676" actId="478"/>
          <ac:spMkLst>
            <pc:docMk/>
            <pc:sldMk cId="650077023" sldId="256"/>
            <ac:spMk id="19" creationId="{D37E055E-FC53-FFC1-CDAF-A766FC23012E}"/>
          </ac:spMkLst>
        </pc:spChg>
        <pc:spChg chg="add mod">
          <ac:chgData name="TU-Pseudonym 5584677486766994" userId="ecea6898-53c2-4217-927e-bb7d73790423" providerId="ADAL" clId="{046E4E7B-2913-482C-9930-E58ACFFF0E7D}" dt="2023-10-18T10:50:35.963" v="1223" actId="14100"/>
          <ac:spMkLst>
            <pc:docMk/>
            <pc:sldMk cId="650077023" sldId="256"/>
            <ac:spMk id="20" creationId="{DED98490-841E-C075-9058-2883DB428B6B}"/>
          </ac:spMkLst>
        </pc:spChg>
        <pc:spChg chg="add mod">
          <ac:chgData name="TU-Pseudonym 5584677486766994" userId="ecea6898-53c2-4217-927e-bb7d73790423" providerId="ADAL" clId="{046E4E7B-2913-482C-9930-E58ACFFF0E7D}" dt="2023-10-18T10:50:35.963" v="1223" actId="14100"/>
          <ac:spMkLst>
            <pc:docMk/>
            <pc:sldMk cId="650077023" sldId="256"/>
            <ac:spMk id="21" creationId="{AEC3C442-BA46-32DD-EB78-1DF9AD0F9767}"/>
          </ac:spMkLst>
        </pc:spChg>
        <pc:spChg chg="add mod">
          <ac:chgData name="TU-Pseudonym 5584677486766994" userId="ecea6898-53c2-4217-927e-bb7d73790423" providerId="ADAL" clId="{046E4E7B-2913-482C-9930-E58ACFFF0E7D}" dt="2023-10-18T10:53:16.315" v="1262" actId="20577"/>
          <ac:spMkLst>
            <pc:docMk/>
            <pc:sldMk cId="650077023" sldId="256"/>
            <ac:spMk id="22" creationId="{55B81AA4-FE10-C5ED-5DDD-235689F71432}"/>
          </ac:spMkLst>
        </pc:spChg>
        <pc:spChg chg="add mod">
          <ac:chgData name="TU-Pseudonym 5584677486766994" userId="ecea6898-53c2-4217-927e-bb7d73790423" providerId="ADAL" clId="{046E4E7B-2913-482C-9930-E58ACFFF0E7D}" dt="2023-10-18T10:50:35.963" v="1223" actId="14100"/>
          <ac:spMkLst>
            <pc:docMk/>
            <pc:sldMk cId="650077023" sldId="256"/>
            <ac:spMk id="23" creationId="{89AE8045-0BF8-8E93-6EA6-FD2300BCF5D4}"/>
          </ac:spMkLst>
        </pc:spChg>
        <pc:spChg chg="add mod">
          <ac:chgData name="TU-Pseudonym 5584677486766994" userId="ecea6898-53c2-4217-927e-bb7d73790423" providerId="ADAL" clId="{046E4E7B-2913-482C-9930-E58ACFFF0E7D}" dt="2023-10-18T10:50:35.963" v="1223" actId="14100"/>
          <ac:spMkLst>
            <pc:docMk/>
            <pc:sldMk cId="650077023" sldId="256"/>
            <ac:spMk id="24" creationId="{B8445AFA-D7E1-AF8F-D61C-EF9D42518DF0}"/>
          </ac:spMkLst>
        </pc:spChg>
        <pc:spChg chg="add mod">
          <ac:chgData name="TU-Pseudonym 5584677486766994" userId="ecea6898-53c2-4217-927e-bb7d73790423" providerId="ADAL" clId="{046E4E7B-2913-482C-9930-E58ACFFF0E7D}" dt="2023-10-18T10:50:35.963" v="1223" actId="14100"/>
          <ac:spMkLst>
            <pc:docMk/>
            <pc:sldMk cId="650077023" sldId="256"/>
            <ac:spMk id="25" creationId="{D440F61C-0CC0-D066-FFB4-416280F8701C}"/>
          </ac:spMkLst>
        </pc:spChg>
      </pc:sldChg>
      <pc:sldChg chg="addSp delSp modSp del mod">
        <pc:chgData name="TU-Pseudonym 5584677486766994" userId="ecea6898-53c2-4217-927e-bb7d73790423" providerId="ADAL" clId="{046E4E7B-2913-482C-9930-E58ACFFF0E7D}" dt="2023-10-18T17:13:48.356" v="1845" actId="2696"/>
        <pc:sldMkLst>
          <pc:docMk/>
          <pc:sldMk cId="4224434683" sldId="257"/>
        </pc:sldMkLst>
        <pc:spChg chg="add del mod">
          <ac:chgData name="TU-Pseudonym 5584677486766994" userId="ecea6898-53c2-4217-927e-bb7d73790423" providerId="ADAL" clId="{046E4E7B-2913-482C-9930-E58ACFFF0E7D}" dt="2023-10-18T09:25:04.648" v="535" actId="478"/>
          <ac:spMkLst>
            <pc:docMk/>
            <pc:sldMk cId="4224434683" sldId="257"/>
            <ac:spMk id="3" creationId="{E08344C9-B517-8C34-5C39-95A084AF0329}"/>
          </ac:spMkLst>
        </pc:spChg>
        <pc:spChg chg="add del mod">
          <ac:chgData name="TU-Pseudonym 5584677486766994" userId="ecea6898-53c2-4217-927e-bb7d73790423" providerId="ADAL" clId="{046E4E7B-2913-482C-9930-E58ACFFF0E7D}" dt="2023-10-18T06:50:53.901" v="71" actId="478"/>
          <ac:spMkLst>
            <pc:docMk/>
            <pc:sldMk cId="4224434683" sldId="257"/>
            <ac:spMk id="5" creationId="{4F683962-0C2A-2490-F787-83BF4208A3B6}"/>
          </ac:spMkLst>
        </pc:spChg>
        <pc:spChg chg="add del mod">
          <ac:chgData name="TU-Pseudonym 5584677486766994" userId="ecea6898-53c2-4217-927e-bb7d73790423" providerId="ADAL" clId="{046E4E7B-2913-482C-9930-E58ACFFF0E7D}" dt="2023-10-18T06:50:55.127" v="72" actId="478"/>
          <ac:spMkLst>
            <pc:docMk/>
            <pc:sldMk cId="4224434683" sldId="257"/>
            <ac:spMk id="6" creationId="{448CE2C5-D574-7FF4-3F9B-6D1B9EDBF297}"/>
          </ac:spMkLst>
        </pc:spChg>
        <pc:spChg chg="mod">
          <ac:chgData name="TU-Pseudonym 5584677486766994" userId="ecea6898-53c2-4217-927e-bb7d73790423" providerId="ADAL" clId="{046E4E7B-2913-482C-9930-E58ACFFF0E7D}" dt="2023-10-18T09:25:10.453" v="537" actId="1076"/>
          <ac:spMkLst>
            <pc:docMk/>
            <pc:sldMk cId="4224434683" sldId="257"/>
            <ac:spMk id="15" creationId="{EB89BB49-4262-B671-4062-87582F7DC5CF}"/>
          </ac:spMkLst>
        </pc:spChg>
        <pc:picChg chg="mod">
          <ac:chgData name="TU-Pseudonym 5584677486766994" userId="ecea6898-53c2-4217-927e-bb7d73790423" providerId="ADAL" clId="{046E4E7B-2913-482C-9930-E58ACFFF0E7D}" dt="2023-10-18T09:25:06.942" v="536" actId="1076"/>
          <ac:picMkLst>
            <pc:docMk/>
            <pc:sldMk cId="4224434683" sldId="257"/>
            <ac:picMk id="19" creationId="{3B68EE42-C6FE-5DD3-9B87-77C1B96213D1}"/>
          </ac:picMkLst>
        </pc:picChg>
      </pc:sldChg>
      <pc:sldChg chg="addSp delSp modSp add mod">
        <pc:chgData name="TU-Pseudonym 5584677486766994" userId="ecea6898-53c2-4217-927e-bb7d73790423" providerId="ADAL" clId="{046E4E7B-2913-482C-9930-E58ACFFF0E7D}" dt="2023-10-19T09:40:39.048" v="1880" actId="255"/>
        <pc:sldMkLst>
          <pc:docMk/>
          <pc:sldMk cId="222933350" sldId="258"/>
        </pc:sldMkLst>
        <pc:spChg chg="add 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2" creationId="{A098FBF4-0C50-BA1C-14AD-298C22362EE6}"/>
          </ac:spMkLst>
        </pc:spChg>
        <pc:spChg chg="add 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3" creationId="{6E43D54B-C4C1-59A1-8425-1AD4B48AED5F}"/>
          </ac:spMkLst>
        </pc:spChg>
        <pc:spChg chg="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4" creationId="{B49E30F8-B824-AF14-C12F-66208CC92440}"/>
          </ac:spMkLst>
        </pc:spChg>
        <pc:spChg chg="mo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5" creationId="{B3C51664-6AA1-E6F7-B9C0-A1811B95A433}"/>
          </ac:spMkLst>
        </pc:spChg>
        <pc:spChg chg="add 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6" creationId="{23D823CE-33EA-F500-4DD8-BD2AA9964DCF}"/>
          </ac:spMkLst>
        </pc:spChg>
        <pc:spChg chg="add mo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7" creationId="{F165B0B5-E34A-53F5-CA44-5546F67AF971}"/>
          </ac:spMkLst>
        </pc:spChg>
        <pc:spChg chg="add mo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8" creationId="{1216689E-AF3C-A57D-D870-7CB1A779D06B}"/>
          </ac:spMkLst>
        </pc:spChg>
        <pc:spChg chg="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9" creationId="{B70394A5-2E81-7BC9-AA01-02892094B81D}"/>
          </ac:spMkLst>
        </pc:spChg>
        <pc:spChg chg="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10" creationId="{A4DF48D3-6B81-F7B4-504B-C8D0ECC9661F}"/>
          </ac:spMkLst>
        </pc:spChg>
        <pc:spChg chg="add 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11" creationId="{87144C94-26F1-46E4-BD47-100CE8E4A982}"/>
          </ac:spMkLst>
        </pc:spChg>
        <pc:spChg chg="del">
          <ac:chgData name="TU-Pseudonym 5584677486766994" userId="ecea6898-53c2-4217-927e-bb7d73790423" providerId="ADAL" clId="{046E4E7B-2913-482C-9930-E58ACFFF0E7D}" dt="2023-10-18T10:59:46.654" v="1264" actId="478"/>
          <ac:spMkLst>
            <pc:docMk/>
            <pc:sldMk cId="222933350" sldId="258"/>
            <ac:spMk id="12" creationId="{004B9C6C-5026-72FD-5BB7-03CD9D39895A}"/>
          </ac:spMkLst>
        </pc:spChg>
        <pc:spChg chg="add 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13" creationId="{FE86281E-FBA3-C2A8-7832-473804D6F56B}"/>
          </ac:spMkLst>
        </pc:spChg>
        <pc:spChg chg="add mo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14" creationId="{5D49383F-A85F-B7AB-F0BE-A75D31555515}"/>
          </ac:spMkLst>
        </pc:spChg>
        <pc:spChg chg="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15" creationId="{999EA84A-796A-677B-510E-74FD9935B609}"/>
          </ac:spMkLst>
        </pc:spChg>
        <pc:spChg chg="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16" creationId="{A94CC73C-B4D9-B3F6-F1EA-421108E815AC}"/>
          </ac:spMkLst>
        </pc:spChg>
        <pc:spChg chg="mo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17" creationId="{5E7E5BA5-1A06-F82E-E386-D8E1691BD69B}"/>
          </ac:spMkLst>
        </pc:spChg>
        <pc:spChg chg="mo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20" creationId="{DED98490-841E-C075-9058-2883DB428B6B}"/>
          </ac:spMkLst>
        </pc:spChg>
        <pc:spChg chg="mod ord topLvl">
          <ac:chgData name="TU-Pseudonym 5584677486766994" userId="ecea6898-53c2-4217-927e-bb7d73790423" providerId="ADAL" clId="{046E4E7B-2913-482C-9930-E58ACFFF0E7D}" dt="2023-10-19T09:40:39.048" v="1880" actId="255"/>
          <ac:spMkLst>
            <pc:docMk/>
            <pc:sldMk cId="222933350" sldId="258"/>
            <ac:spMk id="21" creationId="{AEC3C442-BA46-32DD-EB78-1DF9AD0F9767}"/>
          </ac:spMkLst>
        </pc:spChg>
        <pc:spChg chg="del">
          <ac:chgData name="TU-Pseudonym 5584677486766994" userId="ecea6898-53c2-4217-927e-bb7d73790423" providerId="ADAL" clId="{046E4E7B-2913-482C-9930-E58ACFFF0E7D}" dt="2023-10-18T11:05:27.153" v="1270" actId="478"/>
          <ac:spMkLst>
            <pc:docMk/>
            <pc:sldMk cId="222933350" sldId="258"/>
            <ac:spMk id="22" creationId="{55B81AA4-FE10-C5ED-5DDD-235689F71432}"/>
          </ac:spMkLst>
        </pc:spChg>
        <pc:spChg chg="del">
          <ac:chgData name="TU-Pseudonym 5584677486766994" userId="ecea6898-53c2-4217-927e-bb7d73790423" providerId="ADAL" clId="{046E4E7B-2913-482C-9930-E58ACFFF0E7D}" dt="2023-10-18T11:05:27.153" v="1270" actId="478"/>
          <ac:spMkLst>
            <pc:docMk/>
            <pc:sldMk cId="222933350" sldId="258"/>
            <ac:spMk id="23" creationId="{89AE8045-0BF8-8E93-6EA6-FD2300BCF5D4}"/>
          </ac:spMkLst>
        </pc:spChg>
        <pc:spChg chg="del">
          <ac:chgData name="TU-Pseudonym 5584677486766994" userId="ecea6898-53c2-4217-927e-bb7d73790423" providerId="ADAL" clId="{046E4E7B-2913-482C-9930-E58ACFFF0E7D}" dt="2023-10-18T11:05:27.153" v="1270" actId="478"/>
          <ac:spMkLst>
            <pc:docMk/>
            <pc:sldMk cId="222933350" sldId="258"/>
            <ac:spMk id="24" creationId="{B8445AFA-D7E1-AF8F-D61C-EF9D42518DF0}"/>
          </ac:spMkLst>
        </pc:spChg>
        <pc:spChg chg="del">
          <ac:chgData name="TU-Pseudonym 5584677486766994" userId="ecea6898-53c2-4217-927e-bb7d73790423" providerId="ADAL" clId="{046E4E7B-2913-482C-9930-E58ACFFF0E7D}" dt="2023-10-18T11:05:27.153" v="1270" actId="478"/>
          <ac:spMkLst>
            <pc:docMk/>
            <pc:sldMk cId="222933350" sldId="258"/>
            <ac:spMk id="25" creationId="{D440F61C-0CC0-D066-FFB4-416280F8701C}"/>
          </ac:spMkLst>
        </pc:spChg>
        <pc:grpChg chg="add mod">
          <ac:chgData name="TU-Pseudonym 5584677486766994" userId="ecea6898-53c2-4217-927e-bb7d73790423" providerId="ADAL" clId="{046E4E7B-2913-482C-9930-E58ACFFF0E7D}" dt="2023-10-19T09:29:55.468" v="1879" actId="14100"/>
          <ac:grpSpMkLst>
            <pc:docMk/>
            <pc:sldMk cId="222933350" sldId="258"/>
            <ac:grpSpMk id="12" creationId="{D5D97723-40CD-6D6B-5CFC-2BC3A0896D9E}"/>
          </ac:grpSpMkLst>
        </pc:grpChg>
        <pc:grpChg chg="add del mod">
          <ac:chgData name="TU-Pseudonym 5584677486766994" userId="ecea6898-53c2-4217-927e-bb7d73790423" providerId="ADAL" clId="{046E4E7B-2913-482C-9930-E58ACFFF0E7D}" dt="2023-10-19T09:06:33.054" v="1856" actId="165"/>
          <ac:grpSpMkLst>
            <pc:docMk/>
            <pc:sldMk cId="222933350" sldId="258"/>
            <ac:grpSpMk id="12" creationId="{E694F735-2350-F040-287B-2EF26003B534}"/>
          </ac:grpSpMkLst>
        </pc:grpChg>
        <pc:grpChg chg="add del mod">
          <ac:chgData name="TU-Pseudonym 5584677486766994" userId="ecea6898-53c2-4217-927e-bb7d73790423" providerId="ADAL" clId="{046E4E7B-2913-482C-9930-E58ACFFF0E7D}" dt="2023-10-19T09:06:33.054" v="1856" actId="165"/>
          <ac:grpSpMkLst>
            <pc:docMk/>
            <pc:sldMk cId="222933350" sldId="258"/>
            <ac:grpSpMk id="18" creationId="{F2ECAB28-5C6F-E664-5D79-967A5D03BF77}"/>
          </ac:grpSpMkLst>
        </pc:grpChg>
        <pc:grpChg chg="add del mod">
          <ac:chgData name="TU-Pseudonym 5584677486766994" userId="ecea6898-53c2-4217-927e-bb7d73790423" providerId="ADAL" clId="{046E4E7B-2913-482C-9930-E58ACFFF0E7D}" dt="2023-10-19T09:06:33.054" v="1856" actId="165"/>
          <ac:grpSpMkLst>
            <pc:docMk/>
            <pc:sldMk cId="222933350" sldId="258"/>
            <ac:grpSpMk id="19" creationId="{F732911A-92F7-E666-82F4-BFBD82511D0F}"/>
          </ac:grpSpMkLst>
        </pc:grpChg>
        <pc:cxnChg chg="add mod">
          <ac:chgData name="TU-Pseudonym 5584677486766994" userId="ecea6898-53c2-4217-927e-bb7d73790423" providerId="ADAL" clId="{046E4E7B-2913-482C-9930-E58ACFFF0E7D}" dt="2023-10-19T09:28:55.609" v="1877" actId="164"/>
          <ac:cxnSpMkLst>
            <pc:docMk/>
            <pc:sldMk cId="222933350" sldId="258"/>
            <ac:cxnSpMk id="23" creationId="{4F464E33-8F21-685B-CE3E-ABBC031D9F91}"/>
          </ac:cxnSpMkLst>
        </pc:cxnChg>
        <pc:cxnChg chg="add mod">
          <ac:chgData name="TU-Pseudonym 5584677486766994" userId="ecea6898-53c2-4217-927e-bb7d73790423" providerId="ADAL" clId="{046E4E7B-2913-482C-9930-E58ACFFF0E7D}" dt="2023-10-19T09:28:55.609" v="1877" actId="164"/>
          <ac:cxnSpMkLst>
            <pc:docMk/>
            <pc:sldMk cId="222933350" sldId="258"/>
            <ac:cxnSpMk id="25" creationId="{06D1FB56-3791-2EB1-B23D-9A320C017675}"/>
          </ac:cxnSpMkLst>
        </pc:cxnChg>
        <pc:cxnChg chg="add mod">
          <ac:chgData name="TU-Pseudonym 5584677486766994" userId="ecea6898-53c2-4217-927e-bb7d73790423" providerId="ADAL" clId="{046E4E7B-2913-482C-9930-E58ACFFF0E7D}" dt="2023-10-19T09:28:55.609" v="1877" actId="164"/>
          <ac:cxnSpMkLst>
            <pc:docMk/>
            <pc:sldMk cId="222933350" sldId="258"/>
            <ac:cxnSpMk id="27" creationId="{C0A18655-E55F-628C-8E6C-3FE0D88AC823}"/>
          </ac:cxnSpMkLst>
        </pc:cxnChg>
        <pc:cxnChg chg="add mod">
          <ac:chgData name="TU-Pseudonym 5584677486766994" userId="ecea6898-53c2-4217-927e-bb7d73790423" providerId="ADAL" clId="{046E4E7B-2913-482C-9930-E58ACFFF0E7D}" dt="2023-10-19T09:28:55.609" v="1877" actId="164"/>
          <ac:cxnSpMkLst>
            <pc:docMk/>
            <pc:sldMk cId="222933350" sldId="258"/>
            <ac:cxnSpMk id="30" creationId="{C53D5DF5-050E-689C-44AF-BFB897423866}"/>
          </ac:cxnSpMkLst>
        </pc:cxnChg>
        <pc:cxnChg chg="add mod">
          <ac:chgData name="TU-Pseudonym 5584677486766994" userId="ecea6898-53c2-4217-927e-bb7d73790423" providerId="ADAL" clId="{046E4E7B-2913-482C-9930-E58ACFFF0E7D}" dt="2023-10-19T09:28:55.609" v="1877" actId="164"/>
          <ac:cxnSpMkLst>
            <pc:docMk/>
            <pc:sldMk cId="222933350" sldId="258"/>
            <ac:cxnSpMk id="32" creationId="{9AAEE278-43B5-0CB1-67B5-775190361FD5}"/>
          </ac:cxnSpMkLst>
        </pc:cxnChg>
      </pc:sldChg>
    </pc:docChg>
  </pc:docChgLst>
  <pc:docChgLst>
    <pc:chgData name="TU-Pseudonym 5584677486766994" userId="ecea6898-53c2-4217-927e-bb7d73790423" providerId="ADAL" clId="{8E66FB8F-109E-48C5-8BA3-897E3DE51805}"/>
    <pc:docChg chg="undo custSel addSld delSld modSld">
      <pc:chgData name="TU-Pseudonym 5584677486766994" userId="ecea6898-53c2-4217-927e-bb7d73790423" providerId="ADAL" clId="{8E66FB8F-109E-48C5-8BA3-897E3DE51805}" dt="2023-10-20T16:43:35.001" v="935" actId="255"/>
      <pc:docMkLst>
        <pc:docMk/>
      </pc:docMkLst>
      <pc:sldChg chg="addSp delSp modSp mod">
        <pc:chgData name="TU-Pseudonym 5584677486766994" userId="ecea6898-53c2-4217-927e-bb7d73790423" providerId="ADAL" clId="{8E66FB8F-109E-48C5-8BA3-897E3DE51805}" dt="2023-10-20T16:43:35.001" v="935" actId="255"/>
        <pc:sldMkLst>
          <pc:docMk/>
          <pc:sldMk cId="222933350" sldId="258"/>
        </pc:sldMkLst>
        <pc:spChg chg="mod">
          <ac:chgData name="TU-Pseudonym 5584677486766994" userId="ecea6898-53c2-4217-927e-bb7d73790423" providerId="ADAL" clId="{8E66FB8F-109E-48C5-8BA3-897E3DE51805}" dt="2023-10-19T14:19:45.796" v="19" actId="20577"/>
          <ac:spMkLst>
            <pc:docMk/>
            <pc:sldMk cId="222933350" sldId="258"/>
            <ac:spMk id="4" creationId="{B49E30F8-B824-AF14-C12F-66208CC92440}"/>
          </ac:spMkLst>
        </pc:spChg>
        <pc:spChg chg="mod">
          <ac:chgData name="TU-Pseudonym 5584677486766994" userId="ecea6898-53c2-4217-927e-bb7d73790423" providerId="ADAL" clId="{8E66FB8F-109E-48C5-8BA3-897E3DE51805}" dt="2023-10-19T14:19:44.716" v="17" actId="20577"/>
          <ac:spMkLst>
            <pc:docMk/>
            <pc:sldMk cId="222933350" sldId="258"/>
            <ac:spMk id="15" creationId="{999EA84A-796A-677B-510E-74FD9935B609}"/>
          </ac:spMkLst>
        </pc:spChg>
        <pc:spChg chg="mod">
          <ac:chgData name="TU-Pseudonym 5584677486766994" userId="ecea6898-53c2-4217-927e-bb7d73790423" providerId="ADAL" clId="{8E66FB8F-109E-48C5-8BA3-897E3DE51805}" dt="2023-10-19T14:19:43.481" v="15" actId="20577"/>
          <ac:spMkLst>
            <pc:docMk/>
            <pc:sldMk cId="222933350" sldId="258"/>
            <ac:spMk id="16" creationId="{A94CC73C-B4D9-B3F6-F1EA-421108E815AC}"/>
          </ac:spMkLst>
        </pc:spChg>
        <pc:spChg chg="add mo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18" creationId="{9435CC58-5903-567A-9A62-EE7FA356D441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19" creationId="{AE7C82DB-AF05-A656-0FCF-22A510E55EEB}"/>
          </ac:spMkLst>
        </pc:spChg>
        <pc:spChg chg="add mo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24" creationId="{091C65FF-3866-F4E3-FD98-B86FFB789883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26" creationId="{450207AD-A0D9-D3C9-0518-A34D9EFD82E5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28" creationId="{29A89F58-0303-B6AF-C55D-2EA72FDD6E3B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29" creationId="{E690745A-D0FE-8510-CF39-191F8AC68430}"/>
          </ac:spMkLst>
        </pc:spChg>
        <pc:spChg chg="add mo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31" creationId="{C4E0E00A-ACFB-5E28-EFE9-095496BFC87D}"/>
          </ac:spMkLst>
        </pc:spChg>
        <pc:spChg chg="add del">
          <ac:chgData name="TU-Pseudonym 5584677486766994" userId="ecea6898-53c2-4217-927e-bb7d73790423" providerId="ADAL" clId="{8E66FB8F-109E-48C5-8BA3-897E3DE51805}" dt="2023-10-19T14:59:59.454" v="99" actId="478"/>
          <ac:spMkLst>
            <pc:docMk/>
            <pc:sldMk cId="222933350" sldId="258"/>
            <ac:spMk id="36" creationId="{D8FE208E-CF41-C6F1-86F1-BEA21647FC2E}"/>
          </ac:spMkLst>
        </pc:spChg>
        <pc:spChg chg="add mo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37" creationId="{43EAA3FB-06D1-1E7F-B9A4-B1138CE2B26E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42" creationId="{0AF46467-7D44-21FC-7F33-D22EB06C7847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43" creationId="{11F28B79-37E9-2216-DC3E-7E5512AFA60D}"/>
          </ac:spMkLst>
        </pc:spChg>
        <pc:spChg chg="add del mod">
          <ac:chgData name="TU-Pseudonym 5584677486766994" userId="ecea6898-53c2-4217-927e-bb7d73790423" providerId="ADAL" clId="{8E66FB8F-109E-48C5-8BA3-897E3DE51805}" dt="2023-10-19T15:08:48.573" v="513" actId="478"/>
          <ac:spMkLst>
            <pc:docMk/>
            <pc:sldMk cId="222933350" sldId="258"/>
            <ac:spMk id="45" creationId="{44305955-ED8A-C598-3369-4562F23FFD01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46" creationId="{7EE7741D-B5AC-5D5E-0394-5A4E4348E1CD}"/>
          </ac:spMkLst>
        </pc:spChg>
        <pc:spChg chg="add mo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47" creationId="{685D4583-C24F-6D44-6BBE-38961E4E9A0B}"/>
          </ac:spMkLst>
        </pc:spChg>
        <pc:spChg chg="add del mod">
          <ac:chgData name="TU-Pseudonym 5584677486766994" userId="ecea6898-53c2-4217-927e-bb7d73790423" providerId="ADAL" clId="{8E66FB8F-109E-48C5-8BA3-897E3DE51805}" dt="2023-10-19T15:18:04.647" v="772" actId="478"/>
          <ac:spMkLst>
            <pc:docMk/>
            <pc:sldMk cId="222933350" sldId="258"/>
            <ac:spMk id="48" creationId="{8E60A1FB-F06D-C2E2-7348-7B142B36CFC3}"/>
          </ac:spMkLst>
        </pc:spChg>
        <pc:spChg chg="add mo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49" creationId="{35C7BD3C-9638-73ED-7DCE-9AD26E0891F1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50" creationId="{28D094F7-1C82-4634-216C-3FB59B64A105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57" creationId="{A0836640-DB5C-1ECE-56EE-75304DE28F57}"/>
          </ac:spMkLst>
        </pc:spChg>
        <pc:spChg chg="add mod or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58" creationId="{6F308F7B-C4B1-9C57-8419-8643FB109622}"/>
          </ac:spMkLst>
        </pc:spChg>
        <pc:spChg chg="add mod">
          <ac:chgData name="TU-Pseudonym 5584677486766994" userId="ecea6898-53c2-4217-927e-bb7d73790423" providerId="ADAL" clId="{8E66FB8F-109E-48C5-8BA3-897E3DE51805}" dt="2023-10-20T16:43:35.001" v="935" actId="255"/>
          <ac:spMkLst>
            <pc:docMk/>
            <pc:sldMk cId="222933350" sldId="258"/>
            <ac:spMk id="59" creationId="{5B8BC553-7FD3-C434-73B7-D3E25D0F2687}"/>
          </ac:spMkLst>
        </pc:spChg>
        <pc:spChg chg="add del mod">
          <ac:chgData name="TU-Pseudonym 5584677486766994" userId="ecea6898-53c2-4217-927e-bb7d73790423" providerId="ADAL" clId="{8E66FB8F-109E-48C5-8BA3-897E3DE51805}" dt="2023-10-19T19:15:07.954" v="926" actId="478"/>
          <ac:spMkLst>
            <pc:docMk/>
            <pc:sldMk cId="222933350" sldId="258"/>
            <ac:spMk id="68" creationId="{6E3B16FC-B6BB-6656-D2DD-BD7039934077}"/>
          </ac:spMkLst>
        </pc:spChg>
        <pc:grpChg chg="del">
          <ac:chgData name="TU-Pseudonym 5584677486766994" userId="ecea6898-53c2-4217-927e-bb7d73790423" providerId="ADAL" clId="{8E66FB8F-109E-48C5-8BA3-897E3DE51805}" dt="2023-10-19T14:19:54.422" v="21" actId="478"/>
          <ac:grpSpMkLst>
            <pc:docMk/>
            <pc:sldMk cId="222933350" sldId="258"/>
            <ac:grpSpMk id="12" creationId="{D5D97723-40CD-6D6B-5CFC-2BC3A0896D9E}"/>
          </ac:grpSpMkLst>
        </pc:grpChg>
        <pc:cxnChg chg="add mod">
          <ac:chgData name="TU-Pseudonym 5584677486766994" userId="ecea6898-53c2-4217-927e-bb7d73790423" providerId="ADAL" clId="{8E66FB8F-109E-48C5-8BA3-897E3DE51805}" dt="2023-10-19T14:54:18.844" v="92" actId="14100"/>
          <ac:cxnSpMkLst>
            <pc:docMk/>
            <pc:sldMk cId="222933350" sldId="258"/>
            <ac:cxnSpMk id="22" creationId="{C718131C-72F2-9DB6-3A43-690470B4D6AF}"/>
          </ac:cxnSpMkLst>
        </pc:cxnChg>
        <pc:cxnChg chg="mod">
          <ac:chgData name="TU-Pseudonym 5584677486766994" userId="ecea6898-53c2-4217-927e-bb7d73790423" providerId="ADAL" clId="{8E66FB8F-109E-48C5-8BA3-897E3DE51805}" dt="2023-10-19T14:19:54.422" v="21" actId="478"/>
          <ac:cxnSpMkLst>
            <pc:docMk/>
            <pc:sldMk cId="222933350" sldId="258"/>
            <ac:cxnSpMk id="23" creationId="{4F464E33-8F21-685B-CE3E-ABBC031D9F91}"/>
          </ac:cxnSpMkLst>
        </pc:cxnChg>
        <pc:cxnChg chg="mod">
          <ac:chgData name="TU-Pseudonym 5584677486766994" userId="ecea6898-53c2-4217-927e-bb7d73790423" providerId="ADAL" clId="{8E66FB8F-109E-48C5-8BA3-897E3DE51805}" dt="2023-10-19T14:19:54.422" v="21" actId="478"/>
          <ac:cxnSpMkLst>
            <pc:docMk/>
            <pc:sldMk cId="222933350" sldId="258"/>
            <ac:cxnSpMk id="25" creationId="{06D1FB56-3791-2EB1-B23D-9A320C017675}"/>
          </ac:cxnSpMkLst>
        </pc:cxnChg>
        <pc:cxnChg chg="mod">
          <ac:chgData name="TU-Pseudonym 5584677486766994" userId="ecea6898-53c2-4217-927e-bb7d73790423" providerId="ADAL" clId="{8E66FB8F-109E-48C5-8BA3-897E3DE51805}" dt="2023-10-19T14:19:54.422" v="21" actId="478"/>
          <ac:cxnSpMkLst>
            <pc:docMk/>
            <pc:sldMk cId="222933350" sldId="258"/>
            <ac:cxnSpMk id="27" creationId="{C0A18655-E55F-628C-8E6C-3FE0D88AC823}"/>
          </ac:cxnSpMkLst>
        </pc:cxnChg>
        <pc:cxnChg chg="mod">
          <ac:chgData name="TU-Pseudonym 5584677486766994" userId="ecea6898-53c2-4217-927e-bb7d73790423" providerId="ADAL" clId="{8E66FB8F-109E-48C5-8BA3-897E3DE51805}" dt="2023-10-19T14:19:54.422" v="21" actId="478"/>
          <ac:cxnSpMkLst>
            <pc:docMk/>
            <pc:sldMk cId="222933350" sldId="258"/>
            <ac:cxnSpMk id="30" creationId="{C53D5DF5-050E-689C-44AF-BFB897423866}"/>
          </ac:cxnSpMkLst>
        </pc:cxnChg>
        <pc:cxnChg chg="mod">
          <ac:chgData name="TU-Pseudonym 5584677486766994" userId="ecea6898-53c2-4217-927e-bb7d73790423" providerId="ADAL" clId="{8E66FB8F-109E-48C5-8BA3-897E3DE51805}" dt="2023-10-19T14:19:54.422" v="21" actId="478"/>
          <ac:cxnSpMkLst>
            <pc:docMk/>
            <pc:sldMk cId="222933350" sldId="258"/>
            <ac:cxnSpMk id="32" creationId="{9AAEE278-43B5-0CB1-67B5-775190361FD5}"/>
          </ac:cxnSpMkLst>
        </pc:cxnChg>
        <pc:cxnChg chg="add mod">
          <ac:chgData name="TU-Pseudonym 5584677486766994" userId="ecea6898-53c2-4217-927e-bb7d73790423" providerId="ADAL" clId="{8E66FB8F-109E-48C5-8BA3-897E3DE51805}" dt="2023-10-19T15:03:46.706" v="278" actId="14100"/>
          <ac:cxnSpMkLst>
            <pc:docMk/>
            <pc:sldMk cId="222933350" sldId="258"/>
            <ac:cxnSpMk id="39" creationId="{43B1A384-055E-2B3D-0C9A-000F01C97204}"/>
          </ac:cxnSpMkLst>
        </pc:cxnChg>
        <pc:cxnChg chg="add mod">
          <ac:chgData name="TU-Pseudonym 5584677486766994" userId="ecea6898-53c2-4217-927e-bb7d73790423" providerId="ADAL" clId="{8E66FB8F-109E-48C5-8BA3-897E3DE51805}" dt="2023-10-19T15:19:21.713" v="787" actId="14100"/>
          <ac:cxnSpMkLst>
            <pc:docMk/>
            <pc:sldMk cId="222933350" sldId="258"/>
            <ac:cxnSpMk id="51" creationId="{09627BB7-B624-032A-0452-D85175DD34CC}"/>
          </ac:cxnSpMkLst>
        </pc:cxnChg>
        <pc:cxnChg chg="add mod">
          <ac:chgData name="TU-Pseudonym 5584677486766994" userId="ecea6898-53c2-4217-927e-bb7d73790423" providerId="ADAL" clId="{8E66FB8F-109E-48C5-8BA3-897E3DE51805}" dt="2023-10-19T15:27:56.896" v="909" actId="14100"/>
          <ac:cxnSpMkLst>
            <pc:docMk/>
            <pc:sldMk cId="222933350" sldId="258"/>
            <ac:cxnSpMk id="60" creationId="{A52672C3-835C-D415-597F-7C97C8A43585}"/>
          </ac:cxnSpMkLst>
        </pc:cxnChg>
        <pc:cxnChg chg="add mod">
          <ac:chgData name="TU-Pseudonym 5584677486766994" userId="ecea6898-53c2-4217-927e-bb7d73790423" providerId="ADAL" clId="{8E66FB8F-109E-48C5-8BA3-897E3DE51805}" dt="2023-10-19T15:50:55.441" v="917" actId="1076"/>
          <ac:cxnSpMkLst>
            <pc:docMk/>
            <pc:sldMk cId="222933350" sldId="258"/>
            <ac:cxnSpMk id="63" creationId="{EBBEF91A-1573-2A54-DE88-BC585054ACEB}"/>
          </ac:cxnSpMkLst>
        </pc:cxnChg>
      </pc:sldChg>
      <pc:sldChg chg="add del">
        <pc:chgData name="TU-Pseudonym 5584677486766994" userId="ecea6898-53c2-4217-927e-bb7d73790423" providerId="ADAL" clId="{8E66FB8F-109E-48C5-8BA3-897E3DE51805}" dt="2023-10-20T16:17:14.382" v="934" actId="47"/>
        <pc:sldMkLst>
          <pc:docMk/>
          <pc:sldMk cId="2883501215" sldId="259"/>
        </pc:sldMkLst>
      </pc:sldChg>
      <pc:sldChg chg="addSp delSp modSp add del">
        <pc:chgData name="TU-Pseudonym 5584677486766994" userId="ecea6898-53c2-4217-927e-bb7d73790423" providerId="ADAL" clId="{8E66FB8F-109E-48C5-8BA3-897E3DE51805}" dt="2023-10-19T15:51:23.999" v="919" actId="47"/>
        <pc:sldMkLst>
          <pc:docMk/>
          <pc:sldMk cId="2976553065" sldId="259"/>
        </pc:sldMkLst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2" creationId="{A098FBF4-0C50-BA1C-14AD-298C22362EE6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3" creationId="{6E43D54B-C4C1-59A1-8425-1AD4B48AED5F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4" creationId="{B49E30F8-B824-AF14-C12F-66208CC92440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5" creationId="{B3C51664-6AA1-E6F7-B9C0-A1811B95A433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6" creationId="{23D823CE-33EA-F500-4DD8-BD2AA9964DCF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7" creationId="{F165B0B5-E34A-53F5-CA44-5546F67AF971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8" creationId="{1216689E-AF3C-A57D-D870-7CB1A779D06B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9" creationId="{B70394A5-2E81-7BC9-AA01-02892094B81D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10" creationId="{A4DF48D3-6B81-F7B4-504B-C8D0ECC9661F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11" creationId="{87144C94-26F1-46E4-BD47-100CE8E4A982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13" creationId="{FE86281E-FBA3-C2A8-7832-473804D6F56B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14" creationId="{5D49383F-A85F-B7AB-F0BE-A75D31555515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15" creationId="{999EA84A-796A-677B-510E-74FD9935B609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16" creationId="{A94CC73C-B4D9-B3F6-F1EA-421108E815AC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17" creationId="{5E7E5BA5-1A06-F82E-E386-D8E1691BD69B}"/>
          </ac:spMkLst>
        </pc:spChg>
        <pc:spChg chg="add mod">
          <ac:chgData name="TU-Pseudonym 5584677486766994" userId="ecea6898-53c2-4217-927e-bb7d73790423" providerId="ADAL" clId="{8E66FB8F-109E-48C5-8BA3-897E3DE51805}" dt="2023-10-19T14:20:08.196" v="24" actId="571"/>
          <ac:spMkLst>
            <pc:docMk/>
            <pc:sldMk cId="2976553065" sldId="259"/>
            <ac:spMk id="18" creationId="{73ECE823-5A1C-6E85-42D9-197814AC4BF1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20" creationId="{DED98490-841E-C075-9058-2883DB428B6B}"/>
          </ac:spMkLst>
        </pc:spChg>
        <pc:spChg chg="mod topLvl">
          <ac:chgData name="TU-Pseudonym 5584677486766994" userId="ecea6898-53c2-4217-927e-bb7d73790423" providerId="ADAL" clId="{8E66FB8F-109E-48C5-8BA3-897E3DE51805}" dt="2023-10-19T14:19:59.181" v="22" actId="165"/>
          <ac:spMkLst>
            <pc:docMk/>
            <pc:sldMk cId="2976553065" sldId="259"/>
            <ac:spMk id="21" creationId="{AEC3C442-BA46-32DD-EB78-1DF9AD0F9767}"/>
          </ac:spMkLst>
        </pc:spChg>
        <pc:spChg chg="add mod">
          <ac:chgData name="TU-Pseudonym 5584677486766994" userId="ecea6898-53c2-4217-927e-bb7d73790423" providerId="ADAL" clId="{8E66FB8F-109E-48C5-8BA3-897E3DE51805}" dt="2023-10-19T14:20:08.196" v="24" actId="571"/>
          <ac:spMkLst>
            <pc:docMk/>
            <pc:sldMk cId="2976553065" sldId="259"/>
            <ac:spMk id="22" creationId="{C4FB8CDC-28E4-7FF1-2E5C-A2752031A2C3}"/>
          </ac:spMkLst>
        </pc:spChg>
        <pc:spChg chg="add mod">
          <ac:chgData name="TU-Pseudonym 5584677486766994" userId="ecea6898-53c2-4217-927e-bb7d73790423" providerId="ADAL" clId="{8E66FB8F-109E-48C5-8BA3-897E3DE51805}" dt="2023-10-19T14:20:08.196" v="24" actId="571"/>
          <ac:spMkLst>
            <pc:docMk/>
            <pc:sldMk cId="2976553065" sldId="259"/>
            <ac:spMk id="24" creationId="{D95E2F05-CDD2-3F67-2D1D-89FEB118E92C}"/>
          </ac:spMkLst>
        </pc:spChg>
        <pc:spChg chg="add mod">
          <ac:chgData name="TU-Pseudonym 5584677486766994" userId="ecea6898-53c2-4217-927e-bb7d73790423" providerId="ADAL" clId="{8E66FB8F-109E-48C5-8BA3-897E3DE51805}" dt="2023-10-19T14:20:08.196" v="24" actId="571"/>
          <ac:spMkLst>
            <pc:docMk/>
            <pc:sldMk cId="2976553065" sldId="259"/>
            <ac:spMk id="26" creationId="{87078BD3-082A-9379-01A8-5610E708F0FA}"/>
          </ac:spMkLst>
        </pc:spChg>
        <pc:spChg chg="add mod">
          <ac:chgData name="TU-Pseudonym 5584677486766994" userId="ecea6898-53c2-4217-927e-bb7d73790423" providerId="ADAL" clId="{8E66FB8F-109E-48C5-8BA3-897E3DE51805}" dt="2023-10-19T14:20:08.196" v="24" actId="571"/>
          <ac:spMkLst>
            <pc:docMk/>
            <pc:sldMk cId="2976553065" sldId="259"/>
            <ac:spMk id="28" creationId="{5E827A7D-74EB-4A33-70FE-5B654143C853}"/>
          </ac:spMkLst>
        </pc:spChg>
        <pc:spChg chg="add mod">
          <ac:chgData name="TU-Pseudonym 5584677486766994" userId="ecea6898-53c2-4217-927e-bb7d73790423" providerId="ADAL" clId="{8E66FB8F-109E-48C5-8BA3-897E3DE51805}" dt="2023-10-19T14:20:08.196" v="24" actId="571"/>
          <ac:spMkLst>
            <pc:docMk/>
            <pc:sldMk cId="2976553065" sldId="259"/>
            <ac:spMk id="29" creationId="{8F6ED554-646E-998E-B41E-239A12BF71AC}"/>
          </ac:spMkLst>
        </pc:spChg>
        <pc:grpChg chg="del">
          <ac:chgData name="TU-Pseudonym 5584677486766994" userId="ecea6898-53c2-4217-927e-bb7d73790423" providerId="ADAL" clId="{8E66FB8F-109E-48C5-8BA3-897E3DE51805}" dt="2023-10-19T14:19:59.181" v="22" actId="165"/>
          <ac:grpSpMkLst>
            <pc:docMk/>
            <pc:sldMk cId="2976553065" sldId="259"/>
            <ac:grpSpMk id="12" creationId="{D5D97723-40CD-6D6B-5CFC-2BC3A0896D9E}"/>
          </ac:grpSpMkLst>
        </pc:grpChg>
        <pc:cxnChg chg="add mod">
          <ac:chgData name="TU-Pseudonym 5584677486766994" userId="ecea6898-53c2-4217-927e-bb7d73790423" providerId="ADAL" clId="{8E66FB8F-109E-48C5-8BA3-897E3DE51805}" dt="2023-10-19T14:20:08.196" v="24" actId="571"/>
          <ac:cxnSpMkLst>
            <pc:docMk/>
            <pc:sldMk cId="2976553065" sldId="259"/>
            <ac:cxnSpMk id="19" creationId="{44D981CB-2D6F-507E-0572-5F3516E5EF92}"/>
          </ac:cxnSpMkLst>
        </pc:cxnChg>
        <pc:cxnChg chg="mod topLvl">
          <ac:chgData name="TU-Pseudonym 5584677486766994" userId="ecea6898-53c2-4217-927e-bb7d73790423" providerId="ADAL" clId="{8E66FB8F-109E-48C5-8BA3-897E3DE51805}" dt="2023-10-19T14:19:59.181" v="22" actId="165"/>
          <ac:cxnSpMkLst>
            <pc:docMk/>
            <pc:sldMk cId="2976553065" sldId="259"/>
            <ac:cxnSpMk id="23" creationId="{4F464E33-8F21-685B-CE3E-ABBC031D9F91}"/>
          </ac:cxnSpMkLst>
        </pc:cxnChg>
        <pc:cxnChg chg="mod topLvl">
          <ac:chgData name="TU-Pseudonym 5584677486766994" userId="ecea6898-53c2-4217-927e-bb7d73790423" providerId="ADAL" clId="{8E66FB8F-109E-48C5-8BA3-897E3DE51805}" dt="2023-10-19T14:19:59.181" v="22" actId="165"/>
          <ac:cxnSpMkLst>
            <pc:docMk/>
            <pc:sldMk cId="2976553065" sldId="259"/>
            <ac:cxnSpMk id="25" creationId="{06D1FB56-3791-2EB1-B23D-9A320C017675}"/>
          </ac:cxnSpMkLst>
        </pc:cxnChg>
        <pc:cxnChg chg="mod topLvl">
          <ac:chgData name="TU-Pseudonym 5584677486766994" userId="ecea6898-53c2-4217-927e-bb7d73790423" providerId="ADAL" clId="{8E66FB8F-109E-48C5-8BA3-897E3DE51805}" dt="2023-10-19T14:19:59.181" v="22" actId="165"/>
          <ac:cxnSpMkLst>
            <pc:docMk/>
            <pc:sldMk cId="2976553065" sldId="259"/>
            <ac:cxnSpMk id="27" creationId="{C0A18655-E55F-628C-8E6C-3FE0D88AC823}"/>
          </ac:cxnSpMkLst>
        </pc:cxnChg>
        <pc:cxnChg chg="mod topLvl">
          <ac:chgData name="TU-Pseudonym 5584677486766994" userId="ecea6898-53c2-4217-927e-bb7d73790423" providerId="ADAL" clId="{8E66FB8F-109E-48C5-8BA3-897E3DE51805}" dt="2023-10-19T14:19:59.181" v="22" actId="165"/>
          <ac:cxnSpMkLst>
            <pc:docMk/>
            <pc:sldMk cId="2976553065" sldId="259"/>
            <ac:cxnSpMk id="30" creationId="{C53D5DF5-050E-689C-44AF-BFB897423866}"/>
          </ac:cxnSpMkLst>
        </pc:cxnChg>
        <pc:cxnChg chg="mod topLvl">
          <ac:chgData name="TU-Pseudonym 5584677486766994" userId="ecea6898-53c2-4217-927e-bb7d73790423" providerId="ADAL" clId="{8E66FB8F-109E-48C5-8BA3-897E3DE51805}" dt="2023-10-19T14:19:59.181" v="22" actId="165"/>
          <ac:cxnSpMkLst>
            <pc:docMk/>
            <pc:sldMk cId="2976553065" sldId="259"/>
            <ac:cxnSpMk id="32" creationId="{9AAEE278-43B5-0CB1-67B5-775190361FD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607CC-B7B6-9D38-A4D8-7E592189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C4FC08-EC80-1BEC-9275-EC7798BE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35A4B-DE40-F812-61B4-A37E6950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490A1-D2E5-EEC9-C876-263F0CFE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6160B-E427-4FF4-0819-8A2D0736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2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976D5-EBDE-562F-C878-AEC4D8B8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6E7C9A-0AB4-3FC2-819C-948C51BFF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BA82A-81D4-7D22-CA0B-42BB3D2C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3CA60-3B4E-E94E-CB08-84241FC6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859BF-4083-0B79-7DD5-DF9FF0BC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4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323854-2936-D1E7-23E8-10E4BA433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DA8482-D9D6-9F60-8CEF-C38DEAA96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2ADD3-FF2C-A702-B490-818AE9DA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DDAC2-D9C0-7BBC-9015-1E867843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77B9E-C183-5FFF-6DC5-4F137EF7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7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DE8B5-9754-393F-D36F-63C1CE2D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04A249-E659-740B-A400-E21A1BB1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82C68-B223-50FD-DA76-C826811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F7889-162B-888B-0EC6-12D0B88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FD735-7176-0FF4-6C9E-A960712A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01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1096F-3ABD-35FB-633E-2BBDA608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E4D079-CD32-B257-CEB1-2945BA71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02A3C-34DE-7688-F139-F3A19C98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43C9B-B9AA-5AB6-1E43-BB3B9CA5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1FDE3-C2C0-0E8A-13C8-2F47D55B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0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BA306-B96D-42CF-403E-F155D1CB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81C57-C6FA-5F0E-D054-0E6F1D8B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64A1DB-08A4-9950-D3C6-DA3F829C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8BC9AA-2DB8-E0AC-7B48-4532577D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FBFCD-D38B-5EA0-BCF2-4EBE03F6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43127B-003E-910D-632A-9DD87941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91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B36AC-A221-B433-D019-FD2F41A2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5F310C-D57C-1837-6708-83B683AB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3631E5-AE1C-9A30-2898-E4815B818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159F0C-5E34-DF1C-98BB-E1239AD70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00B691-29FB-E524-2F21-70037B4D5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93F42A-19D9-8DFC-5D76-576AD4FB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6DFA78-47C8-FC20-7055-ED74315F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C4A708-27E2-74F8-FB57-25013EF3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CAD6A-6EBC-9C82-3E83-962A3CDC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52073E-E40B-8BF6-02A6-841A9372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FBFBDC-1992-35B6-D2BD-598169E0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08B3C1-E520-21F1-0622-DBEBC891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95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CD06AF-AD0A-FC87-8F78-4E2C1523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D1C223-4681-51C3-5C80-15EF1325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11FBF-E092-C923-12BB-CE232A0E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FAD6C-F50A-6098-BB51-397BBA21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CED61B-84DB-0CD6-46AD-33FDC5B5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664296-BA1F-CF18-40D4-DA4864B72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D1817C-A5DA-8A9C-661B-8CEFFB66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A3F1C-9696-ED5E-24AC-2B4B9A58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37AD22-E84C-4290-4FB5-0DD001D7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6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F566-4FE0-1EB1-81F1-BA79AE0C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A7902D-79B9-0A9C-3C20-433D79E80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B4FFA-6930-2EF3-6980-95127458A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8C0951-1BA1-0D88-0064-42EF7418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CD1164-52A2-717B-66AE-9A69B7BD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1AE1F8-E9EE-6798-9251-E3404986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F59BB9-C0EA-CA1A-8582-1FF0CD35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CC5A46-ECDA-AAB4-D8E2-08D86482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E399DE-DB77-6DD2-13D0-C06A1BCE9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7C22-F244-4A1C-AC6D-6465738774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7F2C4-DA55-E05A-67E3-82003C05B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92C04-A4E4-8EF1-F918-77AE25E5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1EB-1A20-4A10-8978-A1FFAE4AF6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fscience.com/wos/alldb/summary/c789954e-0328-437f-9913-0889aa1830d6-acbdc689/relevance/1" TargetMode="External"/><Relationship Id="rId2" Type="http://schemas.openxmlformats.org/officeDocument/2006/relationships/hyperlink" Target="https://www.webofscience.com/wos/alldb/summary/f76011a4-592f-4a66-92b5-90a86c7f4bcc-acbc5ace/relevance/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bofscience.com/wos/alldb/summary/8ae7230b-7faa-40a9-ba08-0d177831a205-acc033af/relevance/1" TargetMode="External"/><Relationship Id="rId5" Type="http://schemas.openxmlformats.org/officeDocument/2006/relationships/hyperlink" Target="https://www.webofscience.com/wos/alldb/summary/7f5d832f-6f1d-4f3e-b3cd-0cae7a668e3a-acbfeae6/relevance/1" TargetMode="External"/><Relationship Id="rId4" Type="http://schemas.openxmlformats.org/officeDocument/2006/relationships/hyperlink" Target="https://www.webofscience.com/wos/alldb/summary/9affea53-86bd-4709-8b15-aebf1efb7d04-acbf79b5/relevance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9435CC58-5903-567A-9A62-EE7FA356D441}"/>
              </a:ext>
            </a:extLst>
          </p:cNvPr>
          <p:cNvSpPr/>
          <p:nvPr/>
        </p:nvSpPr>
        <p:spPr>
          <a:xfrm>
            <a:off x="107841" y="124692"/>
            <a:ext cx="3739777" cy="477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of Science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718131C-72F2-9DB6-3A43-690470B4D6AF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1977730" y="602436"/>
            <a:ext cx="2628" cy="518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91C65FF-3866-F4E3-FD98-B86FFB789883}"/>
              </a:ext>
            </a:extLst>
          </p:cNvPr>
          <p:cNvSpPr/>
          <p:nvPr/>
        </p:nvSpPr>
        <p:spPr>
          <a:xfrm>
            <a:off x="107841" y="758218"/>
            <a:ext cx="3739777" cy="1076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(digital?twin? OR digital NEAR/1 twin OR CPS OR IoT) AND (standard* OR semantic* OR (information and model) OR (open AND source AND architecture))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Search String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4E0E00A-ACFB-5E28-EFE9-095496BFC87D}"/>
              </a:ext>
            </a:extLst>
          </p:cNvPr>
          <p:cNvSpPr/>
          <p:nvPr/>
        </p:nvSpPr>
        <p:spPr>
          <a:xfrm>
            <a:off x="107841" y="5786611"/>
            <a:ext cx="3745034" cy="547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Menge an betrachteten Veröffentlichungen: 7297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E7C82DB-AF05-A656-0FCF-22A510E55EEB}"/>
              </a:ext>
            </a:extLst>
          </p:cNvPr>
          <p:cNvSpPr/>
          <p:nvPr/>
        </p:nvSpPr>
        <p:spPr>
          <a:xfrm>
            <a:off x="96984" y="3970349"/>
            <a:ext cx="3745034" cy="547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Menge an betrachteten Veröffentlichungen: 12345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50207AD-A0D9-D3C9-0518-A34D9EFD82E5}"/>
              </a:ext>
            </a:extLst>
          </p:cNvPr>
          <p:cNvSpPr/>
          <p:nvPr/>
        </p:nvSpPr>
        <p:spPr>
          <a:xfrm>
            <a:off x="86128" y="3064827"/>
            <a:ext cx="3745030" cy="5444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Filtern nach Open Access Veröffentlichungen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hlinkClick r:id="rId3"/>
              </a:rPr>
              <a:t>Search String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89F58-0303-B6AF-C55D-2EA72FDD6E3B}"/>
              </a:ext>
            </a:extLst>
          </p:cNvPr>
          <p:cNvSpPr/>
          <p:nvPr/>
        </p:nvSpPr>
        <p:spPr>
          <a:xfrm>
            <a:off x="107842" y="4879349"/>
            <a:ext cx="3745034" cy="547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Filtern nach Veröffentlichungen ab 2021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hlinkClick r:id="rId4"/>
              </a:rPr>
              <a:t>Search String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690745A-D0FE-8510-CF39-191F8AC68430}"/>
              </a:ext>
            </a:extLst>
          </p:cNvPr>
          <p:cNvSpPr/>
          <p:nvPr/>
        </p:nvSpPr>
        <p:spPr>
          <a:xfrm>
            <a:off x="96984" y="2104358"/>
            <a:ext cx="3745034" cy="547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Menge an betrachteten Veröffentlichungen: 37410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EAA3FB-06D1-1E7F-B9A4-B1138CE2B26E}"/>
              </a:ext>
            </a:extLst>
          </p:cNvPr>
          <p:cNvSpPr/>
          <p:nvPr/>
        </p:nvSpPr>
        <p:spPr>
          <a:xfrm>
            <a:off x="4579222" y="124692"/>
            <a:ext cx="3373940" cy="1511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Filtern der Veröffentlichungen danach, ob sie im Titel, Abstract oder Index eine der folgenden Standardisierungsinstitutionen benennen.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ISO, IEC, IEEE, OPC, MTConnect, W3C, OGC, GB, DIN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  <a:hlinkClick r:id="rId5"/>
              </a:rPr>
              <a:t>Search String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43B1A384-055E-2B3D-0C9A-000F01C97204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3852875" y="880226"/>
            <a:ext cx="726347" cy="5180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685D4583-C24F-6D44-6BBE-38961E4E9A0B}"/>
              </a:ext>
            </a:extLst>
          </p:cNvPr>
          <p:cNvSpPr/>
          <p:nvPr/>
        </p:nvSpPr>
        <p:spPr>
          <a:xfrm>
            <a:off x="4579223" y="5024205"/>
            <a:ext cx="3373940" cy="1076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Inhaltliches Filtern der Titel, ob sich die Veröffentlichungen mit der Beschreibung von kommunizierten Daten innerhalb der Produktionsdomäne beschäftigen.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5C7BD3C-9638-73ED-7DCE-9AD26E0891F1}"/>
              </a:ext>
            </a:extLst>
          </p:cNvPr>
          <p:cNvSpPr/>
          <p:nvPr/>
        </p:nvSpPr>
        <p:spPr>
          <a:xfrm>
            <a:off x="8679512" y="124692"/>
            <a:ext cx="3373940" cy="6335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Menge an betrachteten Veröffentlichungen: 25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9627BB7-B624-032A-0452-D85175DD34CC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>
            <a:off x="6266192" y="1635760"/>
            <a:ext cx="1" cy="338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0AF46467-7D44-21FC-7F33-D22EB06C7847}"/>
              </a:ext>
            </a:extLst>
          </p:cNvPr>
          <p:cNvSpPr/>
          <p:nvPr/>
        </p:nvSpPr>
        <p:spPr>
          <a:xfrm>
            <a:off x="4579222" y="1945268"/>
            <a:ext cx="3373940" cy="547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Menge an betrachteten Veröffentlichungen: 282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1F28B79-37E9-2216-DC3E-7E5512AFA60D}"/>
              </a:ext>
            </a:extLst>
          </p:cNvPr>
          <p:cNvSpPr/>
          <p:nvPr/>
        </p:nvSpPr>
        <p:spPr>
          <a:xfrm>
            <a:off x="4600938" y="2773825"/>
            <a:ext cx="3373941" cy="1076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Filtern nach den Schlagworten Manufacturing oder Production, um die Domäne der Veröffentlichungen zu filtern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  <a:hlinkClick r:id="rId6"/>
              </a:rPr>
              <a:t>Search String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EE7741D-B5AC-5D5E-0394-5A4E4348E1CD}"/>
              </a:ext>
            </a:extLst>
          </p:cNvPr>
          <p:cNvSpPr/>
          <p:nvPr/>
        </p:nvSpPr>
        <p:spPr>
          <a:xfrm>
            <a:off x="4590079" y="4131358"/>
            <a:ext cx="3373940" cy="547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Menge an betrachteten Veröffentlichungen: 65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B8BC553-7FD3-C434-73B7-D3E25D0F2687}"/>
              </a:ext>
            </a:extLst>
          </p:cNvPr>
          <p:cNvSpPr/>
          <p:nvPr/>
        </p:nvSpPr>
        <p:spPr>
          <a:xfrm>
            <a:off x="8679508" y="4879349"/>
            <a:ext cx="3373940" cy="6335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Menge an betrachteten Veröffentlichungen: 6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A52672C3-835C-D415-597F-7C97C8A4358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953163" y="441455"/>
            <a:ext cx="726349" cy="512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BBEF91A-1573-2A54-DE88-BC585054ACEB}"/>
              </a:ext>
            </a:extLst>
          </p:cNvPr>
          <p:cNvCxnSpPr>
            <a:cxnSpLocks/>
            <a:stCxn id="49" idx="2"/>
            <a:endCxn id="59" idx="0"/>
          </p:cNvCxnSpPr>
          <p:nvPr/>
        </p:nvCxnSpPr>
        <p:spPr>
          <a:xfrm flipH="1">
            <a:off x="10366478" y="758218"/>
            <a:ext cx="4" cy="412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28D094F7-1C82-4634-216C-3FB59B64A105}"/>
              </a:ext>
            </a:extLst>
          </p:cNvPr>
          <p:cNvSpPr/>
          <p:nvPr/>
        </p:nvSpPr>
        <p:spPr>
          <a:xfrm>
            <a:off x="8679509" y="1086525"/>
            <a:ext cx="3373941" cy="1076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Inhaltliches Filtern der Abstracts, ob sich die Veröffentlichungen mit der Beschreibung von kommunizierten Daten innerhalb der Produktionsdomäne beschäftigen.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0836640-DB5C-1ECE-56EE-75304DE28F57}"/>
              </a:ext>
            </a:extLst>
          </p:cNvPr>
          <p:cNvSpPr/>
          <p:nvPr/>
        </p:nvSpPr>
        <p:spPr>
          <a:xfrm>
            <a:off x="8679510" y="2491752"/>
            <a:ext cx="3373940" cy="6335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Menge an betrachteten Veröffentlichungen: 18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F308F7B-C4B1-9C57-8419-8643FB109622}"/>
              </a:ext>
            </a:extLst>
          </p:cNvPr>
          <p:cNvSpPr/>
          <p:nvPr/>
        </p:nvSpPr>
        <p:spPr>
          <a:xfrm>
            <a:off x="8679508" y="3403644"/>
            <a:ext cx="3373941" cy="1076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Inhaltliches Filtern des Inhalts, ob standardisierte Semantiken in den Veröffentlichungen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22293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5584677486766994</dc:creator>
  <cp:lastModifiedBy>TU-Pseudonym 5584677486766994</cp:lastModifiedBy>
  <cp:revision>1</cp:revision>
  <dcterms:created xsi:type="dcterms:W3CDTF">2023-10-17T11:04:01Z</dcterms:created>
  <dcterms:modified xsi:type="dcterms:W3CDTF">2023-10-20T16:43:40Z</dcterms:modified>
</cp:coreProperties>
</file>