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7" r:id="rId7"/>
    <p:sldId id="260" r:id="rId8"/>
    <p:sldId id="262" r:id="rId9"/>
    <p:sldId id="263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2944290"/>
            <a:ext cx="8361229" cy="2098226"/>
          </a:xfrm>
        </p:spPr>
        <p:txBody>
          <a:bodyPr/>
          <a:lstStyle/>
          <a:p>
            <a:r>
              <a:rPr lang="ru-RU" sz="4400" dirty="0" smtClean="0"/>
              <a:t>Презентация проекта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Моделирование развития ВИЧ в человеческой популяции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60423"/>
            <a:ext cx="4095363" cy="1297577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Подготовили:</a:t>
            </a:r>
          </a:p>
          <a:p>
            <a:pPr algn="l"/>
            <a:r>
              <a:rPr lang="ru-RU" dirty="0" smtClean="0"/>
              <a:t>Степанова Ника</a:t>
            </a:r>
          </a:p>
          <a:p>
            <a:pPr algn="l"/>
            <a:r>
              <a:rPr lang="ru-RU" dirty="0" smtClean="0"/>
              <a:t>Гончарова Софья </a:t>
            </a:r>
          </a:p>
        </p:txBody>
      </p:sp>
    </p:spTree>
    <p:extLst>
      <p:ext uri="{BB962C8B-B14F-4D97-AF65-F5344CB8AC3E}">
        <p14:creationId xmlns:p14="http://schemas.microsoft.com/office/powerpoint/2010/main" val="20091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Написана программа прогнозирующая развитие популяции ВИЧ-инфицированных в форме графика.</a:t>
            </a:r>
          </a:p>
          <a:p>
            <a:r>
              <a:rPr lang="ru-RU" dirty="0" smtClean="0"/>
              <a:t>Создана тестовая база данных.</a:t>
            </a:r>
          </a:p>
          <a:p>
            <a:r>
              <a:rPr lang="ru-RU" dirty="0" smtClean="0"/>
              <a:t>Итогом проверки программы созданной с использованием тестовой базы данных стал приведенный ниже график: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82" y="685800"/>
            <a:ext cx="9636436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Использованная литература: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С.Л.Плавинский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Моделирование ВИЧ-инфекции и других заразных заболеваний человека и оценка численности групп риска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err="1" smtClean="0"/>
              <a:t>Г.Ю.Ризниченко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/>
              <a:t>Математические модели в биофизике и экологии».</a:t>
            </a:r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3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6687" y="2967335"/>
            <a:ext cx="114953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ВИЧ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png.icons8.com/color/1600/aids-ribb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91" y="1328057"/>
            <a:ext cx="5062817" cy="506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8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Осуществляется </a:t>
            </a:r>
            <a:r>
              <a:rPr lang="ru-RU" dirty="0" smtClean="0"/>
              <a:t>расчет динамику численности популяции </a:t>
            </a:r>
            <a:r>
              <a:rPr lang="ru-RU" dirty="0" smtClean="0"/>
              <a:t>ВИЧ-инфицированных.</a:t>
            </a:r>
          </a:p>
          <a:p>
            <a:r>
              <a:rPr lang="ru-RU" dirty="0" smtClean="0"/>
              <a:t>Расчет производится </a:t>
            </a:r>
            <a:r>
              <a:rPr lang="ru-RU" dirty="0" smtClean="0"/>
              <a:t>методом </a:t>
            </a:r>
            <a:r>
              <a:rPr lang="ru-RU" dirty="0" smtClean="0"/>
              <a:t>тройного охвата (метод </a:t>
            </a:r>
            <a:r>
              <a:rPr lang="ru-RU" dirty="0" err="1" smtClean="0"/>
              <a:t>Бейли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Используются дынные взятые из </a:t>
            </a:r>
            <a:r>
              <a:rPr lang="ru-RU" dirty="0" smtClean="0"/>
              <a:t>трех </a:t>
            </a:r>
            <a:r>
              <a:rPr lang="ru-RU" dirty="0" smtClean="0"/>
              <a:t>разных промежутков времени. </a:t>
            </a:r>
            <a:endParaRPr lang="en-US" dirty="0" smtClean="0"/>
          </a:p>
          <a:p>
            <a:r>
              <a:rPr lang="ru-RU" dirty="0"/>
              <a:t>Работает с данными из электронных таблиц формата </a:t>
            </a:r>
            <a:r>
              <a:rPr lang="en-US" dirty="0" err="1"/>
              <a:t>xls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</a:t>
            </a:r>
            <a:r>
              <a:rPr lang="ru-RU" dirty="0" smtClean="0"/>
              <a:t>троится </a:t>
            </a:r>
            <a:r>
              <a:rPr lang="ru-RU" dirty="0" smtClean="0"/>
              <a:t>график</a:t>
            </a:r>
            <a:r>
              <a:rPr lang="ru-RU" dirty="0" smtClean="0"/>
              <a:t>, отражающий динамику численности популяции.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тройного охвата (метод </a:t>
            </a:r>
            <a:r>
              <a:rPr lang="ru-RU" dirty="0" err="1"/>
              <a:t>Бейли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работать с открытыми популяциями.</a:t>
            </a:r>
          </a:p>
          <a:p>
            <a:r>
              <a:rPr lang="ru-RU" dirty="0" smtClean="0"/>
              <a:t>Оценивает скорость притока новых членов популяции и  скорость оттока.</a:t>
            </a:r>
          </a:p>
          <a:p>
            <a:r>
              <a:rPr lang="ru-RU" dirty="0" smtClean="0"/>
              <a:t> Для работы необходимы данные по трем различным временным периодам.</a:t>
            </a:r>
          </a:p>
          <a:p>
            <a:r>
              <a:rPr lang="ru-RU" dirty="0" smtClean="0"/>
              <a:t>Позволяет оценить общую численность популяции, располагая данными только о части особей.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79" y="4459141"/>
            <a:ext cx="8882642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5286"/>
          </a:xfrm>
        </p:spPr>
        <p:txBody>
          <a:bodyPr/>
          <a:lstStyle/>
          <a:p>
            <a:r>
              <a:rPr lang="ru-RU" dirty="0" smtClean="0"/>
              <a:t>Основные формулы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11086"/>
            <a:ext cx="9601200" cy="4256314"/>
          </a:xfrm>
        </p:spPr>
        <p:txBody>
          <a:bodyPr/>
          <a:lstStyle/>
          <a:p>
            <a:r>
              <a:rPr lang="ru-RU" dirty="0" smtClean="0"/>
              <a:t>Общая численность(</a:t>
            </a:r>
            <a:r>
              <a:rPr lang="en-US" dirty="0" smtClean="0"/>
              <a:t>N)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Скорость уменьшения численности</a:t>
            </a:r>
            <a:r>
              <a:rPr lang="en-US" dirty="0" smtClean="0"/>
              <a:t>(speed):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Скорость повышения численности(</a:t>
            </a:r>
            <a:r>
              <a:rPr lang="en-US" dirty="0" smtClean="0"/>
              <a:t>SPEED):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8" y="1675237"/>
            <a:ext cx="4404742" cy="8611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75" y="3104511"/>
            <a:ext cx="1668925" cy="7315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76" y="4404233"/>
            <a:ext cx="1889924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метода </a:t>
            </a:r>
            <a:r>
              <a:rPr lang="ru-RU" dirty="0" err="1" smtClean="0"/>
              <a:t>Бейли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Удобен для пилотных исследований и экспресс оценки.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Для оценки численности популяции не нужно  располагать данными о всех особях.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Позволяет работать с открытыми популяциями.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Базируется на предположении о неизменности скорости выбытия и вхождения, что может нарушаться.</a:t>
            </a:r>
          </a:p>
        </p:txBody>
      </p:sp>
    </p:spTree>
    <p:extLst>
      <p:ext uri="{BB962C8B-B14F-4D97-AF65-F5344CB8AC3E}">
        <p14:creationId xmlns:p14="http://schemas.microsoft.com/office/powerpoint/2010/main" val="4067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40" y="2142960"/>
            <a:ext cx="9344520" cy="3867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87160" y="62116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*ФИО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дата рождения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5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71700"/>
            <a:ext cx="9710056" cy="35280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Временной промежуток задается с консоли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Ввод имени </a:t>
            </a:r>
            <a:r>
              <a:rPr lang="ru-RU" dirty="0"/>
              <a:t>файла с базой данных </a:t>
            </a:r>
            <a:r>
              <a:rPr lang="ru-RU" dirty="0" smtClean="0"/>
              <a:t>об инфицированных(электронная таблица)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Для данных 3 периодов производится преобразование информации: каждая строка таблицы становится элементом соответствующего списка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Создаются списки с совмещенными данными периодов по примеру: time01 =</a:t>
            </a:r>
            <a:r>
              <a:rPr lang="ru-RU" dirty="0" err="1" smtClean="0"/>
              <a:t>list</a:t>
            </a:r>
            <a:r>
              <a:rPr lang="ru-RU" dirty="0" smtClean="0"/>
              <a:t> (time0+time1) . Всего 3 списка: time01, time02, time012.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/>
              <a:t>основании списков из </a:t>
            </a:r>
            <a:r>
              <a:rPr lang="ru-RU" dirty="0" smtClean="0"/>
              <a:t>п.4 </a:t>
            </a:r>
            <a:r>
              <a:rPr lang="ru-RU" dirty="0"/>
              <a:t>создаются </a:t>
            </a:r>
            <a:r>
              <a:rPr lang="ru-RU" dirty="0" smtClean="0"/>
              <a:t>словари. </a:t>
            </a:r>
            <a:r>
              <a:rPr lang="ru-RU" dirty="0"/>
              <a:t>Значение - словаря элемент списка. Ключ словаря </a:t>
            </a:r>
            <a:r>
              <a:rPr lang="ru-RU" dirty="0" smtClean="0"/>
              <a:t>– число</a:t>
            </a:r>
            <a:r>
              <a:rPr lang="ru-RU" dirty="0"/>
              <a:t> </a:t>
            </a:r>
            <a:r>
              <a:rPr lang="ru-RU" dirty="0" smtClean="0"/>
              <a:t>вхождений элемента в список.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345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dirty="0" smtClean="0"/>
              <a:t>Создаются </a:t>
            </a:r>
            <a:r>
              <a:rPr lang="ru-RU" dirty="0"/>
              <a:t>переменные m12, m02, m012. Им присваивается </a:t>
            </a:r>
            <a:r>
              <a:rPr lang="ru-RU" dirty="0" smtClean="0"/>
              <a:t>значение, </a:t>
            </a:r>
            <a:r>
              <a:rPr lang="ru-RU" dirty="0"/>
              <a:t>обозначающее, сколько пар повторяющихся элементов было в данном списке. </a:t>
            </a:r>
            <a:endParaRPr lang="ru-RU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ru-RU" dirty="0"/>
              <a:t>На основании полученных данных вычисляется по формуле численность популяции на текущий момент(N), скорость роста и скорость снижения(SPEED, </a:t>
            </a:r>
            <a:r>
              <a:rPr lang="ru-RU" dirty="0" err="1"/>
              <a:t>speed</a:t>
            </a:r>
            <a:r>
              <a:rPr lang="ru-RU" dirty="0"/>
              <a:t>). </a:t>
            </a:r>
            <a:r>
              <a:rPr lang="ru-RU" dirty="0" smtClean="0"/>
              <a:t> (По формулам данным в презентации выше)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ru-RU" dirty="0"/>
              <a:t>Работает функция, вычисляющая изменение численности для следующих периодов(поставлен счетчик на 2 периода</a:t>
            </a:r>
            <a:r>
              <a:rPr lang="ru-RU" dirty="0" smtClean="0"/>
              <a:t>).</a:t>
            </a:r>
            <a:endParaRPr lang="ru-RU" dirty="0"/>
          </a:p>
          <a:p>
            <a:pPr marL="457200" indent="-457200">
              <a:buFont typeface="+mj-lt"/>
              <a:buAutoNum type="arabicPeriod" startAt="6"/>
            </a:pPr>
            <a:r>
              <a:rPr lang="ru-RU" dirty="0"/>
              <a:t>Построение графика с импортом </a:t>
            </a:r>
            <a:r>
              <a:rPr lang="ru-RU" dirty="0" err="1"/>
              <a:t>matplotlib</a:t>
            </a:r>
            <a:r>
              <a:rPr lang="ru-RU" dirty="0"/>
              <a:t>. </a:t>
            </a:r>
            <a:r>
              <a:rPr lang="ru-RU" dirty="0" smtClean="0"/>
              <a:t>Ось </a:t>
            </a:r>
            <a:r>
              <a:rPr lang="ru-RU" dirty="0"/>
              <a:t>абсцисс - период; ось ординат </a:t>
            </a:r>
            <a:r>
              <a:rPr lang="ru-RU" dirty="0" smtClean="0"/>
              <a:t>– численность.</a:t>
            </a:r>
            <a:endParaRPr lang="ru-RU" dirty="0"/>
          </a:p>
          <a:p>
            <a:pPr marL="457200" indent="-457200">
              <a:buFont typeface="+mj-lt"/>
              <a:buAutoNum type="arabicPeriod" startAt="6"/>
            </a:pPr>
            <a:endParaRPr lang="ru-RU" dirty="0" smtClean="0"/>
          </a:p>
          <a:p>
            <a:pPr marL="457200" indent="-457200">
              <a:buFont typeface="+mj-lt"/>
              <a:buAutoNum type="arabicPeriod" startAt="5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773</TotalTime>
  <Words>399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Презентация проекта  Моделирование развития ВИЧ в человеческой популяции </vt:lpstr>
      <vt:lpstr>Проблема ВИЧ</vt:lpstr>
      <vt:lpstr>Программа</vt:lpstr>
      <vt:lpstr>Метод тройного охвата (метод Бейли)</vt:lpstr>
      <vt:lpstr>Основные формулы</vt:lpstr>
      <vt:lpstr>Плюсы и минусы метода Бейли</vt:lpstr>
      <vt:lpstr>Наши переменные</vt:lpstr>
      <vt:lpstr>Алгоритм</vt:lpstr>
      <vt:lpstr>Алгоритм</vt:lpstr>
      <vt:lpstr>Итог</vt:lpstr>
      <vt:lpstr>Использованная литература: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 Моделирование развития ВИЧ в человеческой популяции </dc:title>
  <dc:creator>Sofya</dc:creator>
  <cp:lastModifiedBy>Sofya</cp:lastModifiedBy>
  <cp:revision>33</cp:revision>
  <dcterms:created xsi:type="dcterms:W3CDTF">2018-04-27T18:40:07Z</dcterms:created>
  <dcterms:modified xsi:type="dcterms:W3CDTF">2018-04-28T10:50:42Z</dcterms:modified>
</cp:coreProperties>
</file>