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57_AC0DAE05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18"/>
  </p:notesMasterIdLst>
  <p:handoutMasterIdLst>
    <p:handoutMasterId r:id="rId19"/>
  </p:handoutMasterIdLst>
  <p:sldIdLst>
    <p:sldId id="345" r:id="rId5"/>
    <p:sldId id="329" r:id="rId6"/>
    <p:sldId id="342" r:id="rId7"/>
    <p:sldId id="341" r:id="rId8"/>
    <p:sldId id="347" r:id="rId9"/>
    <p:sldId id="343" r:id="rId10"/>
    <p:sldId id="349" r:id="rId11"/>
    <p:sldId id="344" r:id="rId12"/>
    <p:sldId id="350" r:id="rId13"/>
    <p:sldId id="340" r:id="rId14"/>
    <p:sldId id="348" r:id="rId15"/>
    <p:sldId id="351" r:id="rId16"/>
    <p:sldId id="33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1FC1E2-CAF6-9850-A759-FEA6B1E8B6D3}" name="Karthik R" initials="KR" userId="3faa5c91bc2d317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731AE-60D1-4949-BFB6-6347985D8E0D}" v="295" dt="2023-11-13T18:58:46.467"/>
    <p1510:client id="{3434A31D-5929-4BFE-A9E1-D6EB18F18DEF}" v="792" dt="2023-11-11T17:58:28.144"/>
    <p1510:client id="{6C4637EA-1093-416A-957A-83473324F4FC}" v="556" dt="2023-11-11T17:42:45.505"/>
    <p1510:client id="{BF0FA346-40CB-476C-9C13-8DB2DE140AA5}" v="2113" dt="2023-11-11T17:40:12.595"/>
    <p1510:client id="{CD1DCE7B-23AC-48A0-A946-BAE95488478E}" v="177" dt="2023-11-11T15:34:38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modernComment_157_AC0DAE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3CACF4-F3C3-4629-8B70-94EB1D0FB2EB}" authorId="{971FC1E2-CAF6-9850-A759-FEA6B1E8B6D3}" created="2023-11-11T16:42:52.202">
    <pc:sldMkLst xmlns:pc="http://schemas.microsoft.com/office/powerpoint/2013/main/command">
      <pc:docMk/>
      <pc:sldMk cId="2886577669" sldId="343"/>
    </pc:sldMkLst>
    <p188:txBody>
      <a:bodyPr/>
      <a:lstStyle/>
      <a:p>
        <a:r>
          <a:rPr lang="en-US"/>
          <a:t>Voice command opens the door. Sit back after the door opens, and ECO will detect your mood automatically. The system is intuitive.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7A26F-5DF2-4867-987C-22FF0750E69A}" type="doc">
      <dgm:prSet loTypeId="urn:microsoft.com/office/officeart/2005/8/layout/hChevron3" loCatId="process" qsTypeId="urn:microsoft.com/office/officeart/2005/8/quickstyle/simple1" qsCatId="simple" csTypeId="urn:microsoft.com/office/officeart/2005/8/colors/accent4_3" csCatId="accent4" phldr="1"/>
      <dgm:spPr/>
    </dgm:pt>
    <dgm:pt modelId="{6F7B86B7-7E1F-4F7B-9EF7-3836B168411D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Segoe UI"/>
              <a:ea typeface="Calibri"/>
              <a:cs typeface="Calibri"/>
            </a:rPr>
            <a:t>Unique Automotive Experience</a:t>
          </a:r>
        </a:p>
      </dgm:t>
    </dgm:pt>
    <dgm:pt modelId="{12EEB68E-7358-481D-946C-0C4E7D7C6157}" type="parTrans" cxnId="{777B4B5A-2E55-4FE1-A36B-D0741EE763B4}">
      <dgm:prSet/>
      <dgm:spPr/>
    </dgm:pt>
    <dgm:pt modelId="{1B09816C-F768-4E30-8E19-19698EB93751}" type="sibTrans" cxnId="{777B4B5A-2E55-4FE1-A36B-D0741EE763B4}">
      <dgm:prSet/>
      <dgm:spPr/>
      <dgm:t>
        <a:bodyPr/>
        <a:lstStyle/>
        <a:p>
          <a:endParaRPr lang="en-US"/>
        </a:p>
      </dgm:t>
    </dgm:pt>
    <dgm:pt modelId="{B92CD8CA-E686-4AE3-B1B5-89C078B80E9C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Segoe UI"/>
              <a:cs typeface="Segoe UI"/>
            </a:rPr>
            <a:t>Align with Customer's emotional Well-being</a:t>
          </a:r>
        </a:p>
      </dgm:t>
    </dgm:pt>
    <dgm:pt modelId="{BE272D44-0B50-4AD7-BFE2-13DD1609E6AE}" type="parTrans" cxnId="{5F037741-322A-400D-B9F7-E84845506946}">
      <dgm:prSet/>
      <dgm:spPr/>
    </dgm:pt>
    <dgm:pt modelId="{59664343-3E69-4733-9D99-441677196809}" type="sibTrans" cxnId="{5F037741-322A-400D-B9F7-E84845506946}">
      <dgm:prSet/>
      <dgm:spPr/>
      <dgm:t>
        <a:bodyPr/>
        <a:lstStyle/>
        <a:p>
          <a:endParaRPr lang="en-US"/>
        </a:p>
      </dgm:t>
    </dgm:pt>
    <dgm:pt modelId="{A9570D65-68EE-460F-AFBD-E8D739D15C63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Segoe UI"/>
              <a:ea typeface="Calibri"/>
              <a:cs typeface="Calibri"/>
            </a:rPr>
            <a:t>Environmental Consciousness</a:t>
          </a:r>
        </a:p>
      </dgm:t>
    </dgm:pt>
    <dgm:pt modelId="{D5264ACF-5377-46DC-BBD0-02C1C190658E}" type="parTrans" cxnId="{CD494FDA-FE87-4944-8CA4-EF3C929BAB1C}">
      <dgm:prSet/>
      <dgm:spPr/>
    </dgm:pt>
    <dgm:pt modelId="{9F25A722-984A-4A54-B3A7-0BD6F58BA32F}" type="sibTrans" cxnId="{CD494FDA-FE87-4944-8CA4-EF3C929BAB1C}">
      <dgm:prSet/>
      <dgm:spPr/>
    </dgm:pt>
    <dgm:pt modelId="{136BC8C2-AD46-4C18-967F-1A42BBC771E3}" type="pres">
      <dgm:prSet presAssocID="{7A07A26F-5DF2-4867-987C-22FF0750E69A}" presName="Name0" presStyleCnt="0">
        <dgm:presLayoutVars>
          <dgm:dir/>
          <dgm:resizeHandles val="exact"/>
        </dgm:presLayoutVars>
      </dgm:prSet>
      <dgm:spPr/>
    </dgm:pt>
    <dgm:pt modelId="{B15A5709-9E81-4BF7-8E39-7B480CCFB3B6}" type="pres">
      <dgm:prSet presAssocID="{6F7B86B7-7E1F-4F7B-9EF7-3836B168411D}" presName="parTxOnly" presStyleLbl="node1" presStyleIdx="0" presStyleCnt="3">
        <dgm:presLayoutVars>
          <dgm:bulletEnabled val="1"/>
        </dgm:presLayoutVars>
      </dgm:prSet>
      <dgm:spPr/>
    </dgm:pt>
    <dgm:pt modelId="{DF477709-550D-412B-86C8-01D2CD973758}" type="pres">
      <dgm:prSet presAssocID="{1B09816C-F768-4E30-8E19-19698EB93751}" presName="parSpace" presStyleCnt="0"/>
      <dgm:spPr/>
    </dgm:pt>
    <dgm:pt modelId="{B07F3ECB-A977-4408-ADFA-51D00CA0B6F4}" type="pres">
      <dgm:prSet presAssocID="{B92CD8CA-E686-4AE3-B1B5-89C078B80E9C}" presName="parTxOnly" presStyleLbl="node1" presStyleIdx="1" presStyleCnt="3">
        <dgm:presLayoutVars>
          <dgm:bulletEnabled val="1"/>
        </dgm:presLayoutVars>
      </dgm:prSet>
      <dgm:spPr/>
    </dgm:pt>
    <dgm:pt modelId="{BB68B1B8-4BFC-4DB8-A7BE-8BD393EB4E7F}" type="pres">
      <dgm:prSet presAssocID="{59664343-3E69-4733-9D99-441677196809}" presName="parSpace" presStyleCnt="0"/>
      <dgm:spPr/>
    </dgm:pt>
    <dgm:pt modelId="{BAE6E91D-ECED-4DB5-8733-C69CB0FE48D1}" type="pres">
      <dgm:prSet presAssocID="{A9570D65-68EE-460F-AFBD-E8D739D15C6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04B0311-41F1-4AE5-AD4D-C9B13F55BFD0}" type="presOf" srcId="{7A07A26F-5DF2-4867-987C-22FF0750E69A}" destId="{136BC8C2-AD46-4C18-967F-1A42BBC771E3}" srcOrd="0" destOrd="0" presId="urn:microsoft.com/office/officeart/2005/8/layout/hChevron3"/>
    <dgm:cxn modelId="{5F037741-322A-400D-B9F7-E84845506946}" srcId="{7A07A26F-5DF2-4867-987C-22FF0750E69A}" destId="{B92CD8CA-E686-4AE3-B1B5-89C078B80E9C}" srcOrd="1" destOrd="0" parTransId="{BE272D44-0B50-4AD7-BFE2-13DD1609E6AE}" sibTransId="{59664343-3E69-4733-9D99-441677196809}"/>
    <dgm:cxn modelId="{B5D3566B-DBB9-41CE-8E12-B974873A3756}" type="presOf" srcId="{B92CD8CA-E686-4AE3-B1B5-89C078B80E9C}" destId="{B07F3ECB-A977-4408-ADFA-51D00CA0B6F4}" srcOrd="0" destOrd="0" presId="urn:microsoft.com/office/officeart/2005/8/layout/hChevron3"/>
    <dgm:cxn modelId="{777B4B5A-2E55-4FE1-A36B-D0741EE763B4}" srcId="{7A07A26F-5DF2-4867-987C-22FF0750E69A}" destId="{6F7B86B7-7E1F-4F7B-9EF7-3836B168411D}" srcOrd="0" destOrd="0" parTransId="{12EEB68E-7358-481D-946C-0C4E7D7C6157}" sibTransId="{1B09816C-F768-4E30-8E19-19698EB93751}"/>
    <dgm:cxn modelId="{0CDBB3AC-7B64-4B30-A686-88122D30C704}" type="presOf" srcId="{6F7B86B7-7E1F-4F7B-9EF7-3836B168411D}" destId="{B15A5709-9E81-4BF7-8E39-7B480CCFB3B6}" srcOrd="0" destOrd="0" presId="urn:microsoft.com/office/officeart/2005/8/layout/hChevron3"/>
    <dgm:cxn modelId="{CD494FDA-FE87-4944-8CA4-EF3C929BAB1C}" srcId="{7A07A26F-5DF2-4867-987C-22FF0750E69A}" destId="{A9570D65-68EE-460F-AFBD-E8D739D15C63}" srcOrd="2" destOrd="0" parTransId="{D5264ACF-5377-46DC-BBD0-02C1C190658E}" sibTransId="{9F25A722-984A-4A54-B3A7-0BD6F58BA32F}"/>
    <dgm:cxn modelId="{F49CBAEA-1B33-40BE-9EE9-B6721C790210}" type="presOf" srcId="{A9570D65-68EE-460F-AFBD-E8D739D15C63}" destId="{BAE6E91D-ECED-4DB5-8733-C69CB0FE48D1}" srcOrd="0" destOrd="0" presId="urn:microsoft.com/office/officeart/2005/8/layout/hChevron3"/>
    <dgm:cxn modelId="{82DA8F87-DC2A-4E06-AD45-3A00DA5764AA}" type="presParOf" srcId="{136BC8C2-AD46-4C18-967F-1A42BBC771E3}" destId="{B15A5709-9E81-4BF7-8E39-7B480CCFB3B6}" srcOrd="0" destOrd="0" presId="urn:microsoft.com/office/officeart/2005/8/layout/hChevron3"/>
    <dgm:cxn modelId="{50035022-176B-4184-B72D-84D77987D0FC}" type="presParOf" srcId="{136BC8C2-AD46-4C18-967F-1A42BBC771E3}" destId="{DF477709-550D-412B-86C8-01D2CD973758}" srcOrd="1" destOrd="0" presId="urn:microsoft.com/office/officeart/2005/8/layout/hChevron3"/>
    <dgm:cxn modelId="{98AFB7E3-0CF7-4961-9E88-4F12E1DB7A08}" type="presParOf" srcId="{136BC8C2-AD46-4C18-967F-1A42BBC771E3}" destId="{B07F3ECB-A977-4408-ADFA-51D00CA0B6F4}" srcOrd="2" destOrd="0" presId="urn:microsoft.com/office/officeart/2005/8/layout/hChevron3"/>
    <dgm:cxn modelId="{E60F59AF-A90F-46D2-84AE-802190268AE1}" type="presParOf" srcId="{136BC8C2-AD46-4C18-967F-1A42BBC771E3}" destId="{BB68B1B8-4BFC-4DB8-A7BE-8BD393EB4E7F}" srcOrd="3" destOrd="0" presId="urn:microsoft.com/office/officeart/2005/8/layout/hChevron3"/>
    <dgm:cxn modelId="{B62CFDAB-AA62-4B94-B9FB-3117EBC3FD87}" type="presParOf" srcId="{136BC8C2-AD46-4C18-967F-1A42BBC771E3}" destId="{BAE6E91D-ECED-4DB5-8733-C69CB0FE48D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88726-D8FF-4ECC-B5D5-A14CC6C22C9C}" type="doc">
      <dgm:prSet loTypeId="urn:microsoft.com/office/officeart/2005/8/layout/pyramid2" loCatId="pyramid" qsTypeId="urn:microsoft.com/office/officeart/2005/8/quickstyle/simple1" qsCatId="simple" csTypeId="urn:microsoft.com/office/officeart/2005/8/colors/accent4_2" csCatId="accent4" phldr="1"/>
      <dgm:spPr/>
    </dgm:pt>
    <dgm:pt modelId="{FE90CF35-9615-4743-8C93-03F65112CC2C}">
      <dgm:prSet phldrT="[Text]" phldr="0"/>
      <dgm:spPr/>
      <dgm:t>
        <a:bodyPr/>
        <a:lstStyle/>
        <a:p>
          <a:pPr rtl="0"/>
          <a:r>
            <a:rPr lang="en-US">
              <a:latin typeface="MS PMincho"/>
            </a:rPr>
            <a:t>Energy Aware</a:t>
          </a:r>
          <a:endParaRPr lang="en-US"/>
        </a:p>
      </dgm:t>
    </dgm:pt>
    <dgm:pt modelId="{5A89AC65-26D7-4F1F-8047-714B52753D5C}" type="parTrans" cxnId="{416896BA-CA02-4C10-88AB-0C933199E5DB}">
      <dgm:prSet/>
      <dgm:spPr/>
    </dgm:pt>
    <dgm:pt modelId="{9A70F23B-4159-4876-85A8-0DED48EFDDD5}" type="sibTrans" cxnId="{416896BA-CA02-4C10-88AB-0C933199E5DB}">
      <dgm:prSet/>
      <dgm:spPr/>
      <dgm:t>
        <a:bodyPr/>
        <a:lstStyle/>
        <a:p>
          <a:endParaRPr lang="en-US"/>
        </a:p>
      </dgm:t>
    </dgm:pt>
    <dgm:pt modelId="{4E9D633C-2707-40A6-A51D-F9B55A6B9FA8}">
      <dgm:prSet phldrT="[Text]" phldr="0"/>
      <dgm:spPr/>
      <dgm:t>
        <a:bodyPr/>
        <a:lstStyle/>
        <a:p>
          <a:r>
            <a:rPr lang="en-US">
              <a:latin typeface="MS PMincho"/>
            </a:rPr>
            <a:t>Personalized</a:t>
          </a:r>
          <a:endParaRPr lang="en-US"/>
        </a:p>
      </dgm:t>
    </dgm:pt>
    <dgm:pt modelId="{D7A335FA-C8EE-44D7-A8BD-04C8EE4EBE5E}" type="parTrans" cxnId="{BDAA5803-AF3B-4701-8344-E6F084D2FAF9}">
      <dgm:prSet/>
      <dgm:spPr/>
    </dgm:pt>
    <dgm:pt modelId="{809927E9-338C-414D-B4C0-490CCD787CAD}" type="sibTrans" cxnId="{BDAA5803-AF3B-4701-8344-E6F084D2FAF9}">
      <dgm:prSet/>
      <dgm:spPr/>
      <dgm:t>
        <a:bodyPr/>
        <a:lstStyle/>
        <a:p>
          <a:endParaRPr lang="en-US"/>
        </a:p>
      </dgm:t>
    </dgm:pt>
    <dgm:pt modelId="{E306BDD7-43C5-4C97-8E03-14A1F7D5A117}">
      <dgm:prSet phldrT="[Text]" phldr="0"/>
      <dgm:spPr/>
      <dgm:t>
        <a:bodyPr/>
        <a:lstStyle/>
        <a:p>
          <a:r>
            <a:rPr lang="en-US">
              <a:latin typeface="MS PMincho"/>
            </a:rPr>
            <a:t>Adaptable</a:t>
          </a:r>
          <a:endParaRPr lang="en-US"/>
        </a:p>
      </dgm:t>
    </dgm:pt>
    <dgm:pt modelId="{F24D0117-5F96-41FE-A553-6B7F15D8226D}" type="parTrans" cxnId="{3063A28A-90B9-4970-9711-A334BBF99CF4}">
      <dgm:prSet/>
      <dgm:spPr/>
    </dgm:pt>
    <dgm:pt modelId="{1A67F67B-C019-43CB-9D3D-5C47B54CE56E}" type="sibTrans" cxnId="{3063A28A-90B9-4970-9711-A334BBF99CF4}">
      <dgm:prSet/>
      <dgm:spPr/>
      <dgm:t>
        <a:bodyPr/>
        <a:lstStyle/>
        <a:p>
          <a:endParaRPr lang="en-US"/>
        </a:p>
      </dgm:t>
    </dgm:pt>
    <dgm:pt modelId="{3A101B3D-C590-49E5-AE9A-72C6DDB6F346}" type="pres">
      <dgm:prSet presAssocID="{E5988726-D8FF-4ECC-B5D5-A14CC6C22C9C}" presName="compositeShape" presStyleCnt="0">
        <dgm:presLayoutVars>
          <dgm:dir/>
          <dgm:resizeHandles/>
        </dgm:presLayoutVars>
      </dgm:prSet>
      <dgm:spPr/>
    </dgm:pt>
    <dgm:pt modelId="{75E67F3A-4AAD-464B-8A8E-26A6908561BA}" type="pres">
      <dgm:prSet presAssocID="{E5988726-D8FF-4ECC-B5D5-A14CC6C22C9C}" presName="pyramid" presStyleLbl="node1" presStyleIdx="0" presStyleCnt="1"/>
      <dgm:spPr/>
    </dgm:pt>
    <dgm:pt modelId="{E03F9029-883A-4EAA-A8AC-F3AC46BDF601}" type="pres">
      <dgm:prSet presAssocID="{E5988726-D8FF-4ECC-B5D5-A14CC6C22C9C}" presName="theList" presStyleCnt="0"/>
      <dgm:spPr/>
    </dgm:pt>
    <dgm:pt modelId="{6B6F30B5-4796-45A6-AB5E-9C26CD544506}" type="pres">
      <dgm:prSet presAssocID="{FE90CF35-9615-4743-8C93-03F65112CC2C}" presName="aNode" presStyleLbl="fgAcc1" presStyleIdx="0" presStyleCnt="3">
        <dgm:presLayoutVars>
          <dgm:bulletEnabled val="1"/>
        </dgm:presLayoutVars>
      </dgm:prSet>
      <dgm:spPr/>
    </dgm:pt>
    <dgm:pt modelId="{CD16F538-E6F5-47FB-B011-842CEF77EB89}" type="pres">
      <dgm:prSet presAssocID="{FE90CF35-9615-4743-8C93-03F65112CC2C}" presName="aSpace" presStyleCnt="0"/>
      <dgm:spPr/>
    </dgm:pt>
    <dgm:pt modelId="{DE2803C3-EE6F-4B9B-A290-C98DBAC9AF2A}" type="pres">
      <dgm:prSet presAssocID="{4E9D633C-2707-40A6-A51D-F9B55A6B9FA8}" presName="aNode" presStyleLbl="fgAcc1" presStyleIdx="1" presStyleCnt="3">
        <dgm:presLayoutVars>
          <dgm:bulletEnabled val="1"/>
        </dgm:presLayoutVars>
      </dgm:prSet>
      <dgm:spPr/>
    </dgm:pt>
    <dgm:pt modelId="{60B8DE3F-732A-43B1-8584-214B52DE632E}" type="pres">
      <dgm:prSet presAssocID="{4E9D633C-2707-40A6-A51D-F9B55A6B9FA8}" presName="aSpace" presStyleCnt="0"/>
      <dgm:spPr/>
    </dgm:pt>
    <dgm:pt modelId="{3AC1CD55-88AE-4295-B038-F1CC061C2F29}" type="pres">
      <dgm:prSet presAssocID="{E306BDD7-43C5-4C97-8E03-14A1F7D5A117}" presName="aNode" presStyleLbl="fgAcc1" presStyleIdx="2" presStyleCnt="3">
        <dgm:presLayoutVars>
          <dgm:bulletEnabled val="1"/>
        </dgm:presLayoutVars>
      </dgm:prSet>
      <dgm:spPr/>
    </dgm:pt>
    <dgm:pt modelId="{B858C3F9-6DB6-438A-AEFF-241DD1D5AD00}" type="pres">
      <dgm:prSet presAssocID="{E306BDD7-43C5-4C97-8E03-14A1F7D5A117}" presName="aSpace" presStyleCnt="0"/>
      <dgm:spPr/>
    </dgm:pt>
  </dgm:ptLst>
  <dgm:cxnLst>
    <dgm:cxn modelId="{BDAA5803-AF3B-4701-8344-E6F084D2FAF9}" srcId="{E5988726-D8FF-4ECC-B5D5-A14CC6C22C9C}" destId="{4E9D633C-2707-40A6-A51D-F9B55A6B9FA8}" srcOrd="1" destOrd="0" parTransId="{D7A335FA-C8EE-44D7-A8BD-04C8EE4EBE5E}" sibTransId="{809927E9-338C-414D-B4C0-490CCD787CAD}"/>
    <dgm:cxn modelId="{63666170-D17D-478F-8493-09428659A325}" type="presOf" srcId="{E306BDD7-43C5-4C97-8E03-14A1F7D5A117}" destId="{3AC1CD55-88AE-4295-B038-F1CC061C2F29}" srcOrd="0" destOrd="0" presId="urn:microsoft.com/office/officeart/2005/8/layout/pyramid2"/>
    <dgm:cxn modelId="{2DEE6376-57F8-471C-910B-B4305192643B}" type="presOf" srcId="{FE90CF35-9615-4743-8C93-03F65112CC2C}" destId="{6B6F30B5-4796-45A6-AB5E-9C26CD544506}" srcOrd="0" destOrd="0" presId="urn:microsoft.com/office/officeart/2005/8/layout/pyramid2"/>
    <dgm:cxn modelId="{3063A28A-90B9-4970-9711-A334BBF99CF4}" srcId="{E5988726-D8FF-4ECC-B5D5-A14CC6C22C9C}" destId="{E306BDD7-43C5-4C97-8E03-14A1F7D5A117}" srcOrd="2" destOrd="0" parTransId="{F24D0117-5F96-41FE-A553-6B7F15D8226D}" sibTransId="{1A67F67B-C019-43CB-9D3D-5C47B54CE56E}"/>
    <dgm:cxn modelId="{3FB22290-33C8-471C-A8B5-E94CB6FA2A7B}" type="presOf" srcId="{4E9D633C-2707-40A6-A51D-F9B55A6B9FA8}" destId="{DE2803C3-EE6F-4B9B-A290-C98DBAC9AF2A}" srcOrd="0" destOrd="0" presId="urn:microsoft.com/office/officeart/2005/8/layout/pyramid2"/>
    <dgm:cxn modelId="{416896BA-CA02-4C10-88AB-0C933199E5DB}" srcId="{E5988726-D8FF-4ECC-B5D5-A14CC6C22C9C}" destId="{FE90CF35-9615-4743-8C93-03F65112CC2C}" srcOrd="0" destOrd="0" parTransId="{5A89AC65-26D7-4F1F-8047-714B52753D5C}" sibTransId="{9A70F23B-4159-4876-85A8-0DED48EFDDD5}"/>
    <dgm:cxn modelId="{7F97E6EF-9651-4920-805A-47E194517A1A}" type="presOf" srcId="{E5988726-D8FF-4ECC-B5D5-A14CC6C22C9C}" destId="{3A101B3D-C590-49E5-AE9A-72C6DDB6F346}" srcOrd="0" destOrd="0" presId="urn:microsoft.com/office/officeart/2005/8/layout/pyramid2"/>
    <dgm:cxn modelId="{D5DFBE40-62E2-4091-B44C-D644A7C77FCD}" type="presParOf" srcId="{3A101B3D-C590-49E5-AE9A-72C6DDB6F346}" destId="{75E67F3A-4AAD-464B-8A8E-26A6908561BA}" srcOrd="0" destOrd="0" presId="urn:microsoft.com/office/officeart/2005/8/layout/pyramid2"/>
    <dgm:cxn modelId="{AEF2079C-9C96-4B5A-AC9C-140EF5AC9433}" type="presParOf" srcId="{3A101B3D-C590-49E5-AE9A-72C6DDB6F346}" destId="{E03F9029-883A-4EAA-A8AC-F3AC46BDF601}" srcOrd="1" destOrd="0" presId="urn:microsoft.com/office/officeart/2005/8/layout/pyramid2"/>
    <dgm:cxn modelId="{D06E0C09-2E5A-4D89-A74D-696F05DE99D1}" type="presParOf" srcId="{E03F9029-883A-4EAA-A8AC-F3AC46BDF601}" destId="{6B6F30B5-4796-45A6-AB5E-9C26CD544506}" srcOrd="0" destOrd="0" presId="urn:microsoft.com/office/officeart/2005/8/layout/pyramid2"/>
    <dgm:cxn modelId="{FD3DC1B7-6BCB-4D4A-9687-71345898BB38}" type="presParOf" srcId="{E03F9029-883A-4EAA-A8AC-F3AC46BDF601}" destId="{CD16F538-E6F5-47FB-B011-842CEF77EB89}" srcOrd="1" destOrd="0" presId="urn:microsoft.com/office/officeart/2005/8/layout/pyramid2"/>
    <dgm:cxn modelId="{C34862F4-4F05-4294-9DB0-89A120C4309A}" type="presParOf" srcId="{E03F9029-883A-4EAA-A8AC-F3AC46BDF601}" destId="{DE2803C3-EE6F-4B9B-A290-C98DBAC9AF2A}" srcOrd="2" destOrd="0" presId="urn:microsoft.com/office/officeart/2005/8/layout/pyramid2"/>
    <dgm:cxn modelId="{CE58B24E-F11C-4A90-926C-69C601A3720B}" type="presParOf" srcId="{E03F9029-883A-4EAA-A8AC-F3AC46BDF601}" destId="{60B8DE3F-732A-43B1-8584-214B52DE632E}" srcOrd="3" destOrd="0" presId="urn:microsoft.com/office/officeart/2005/8/layout/pyramid2"/>
    <dgm:cxn modelId="{1FADF276-AD5F-493E-ACC4-C8A7737E613A}" type="presParOf" srcId="{E03F9029-883A-4EAA-A8AC-F3AC46BDF601}" destId="{3AC1CD55-88AE-4295-B038-F1CC061C2F29}" srcOrd="4" destOrd="0" presId="urn:microsoft.com/office/officeart/2005/8/layout/pyramid2"/>
    <dgm:cxn modelId="{09F399CD-0B3D-44F9-A5DE-158206A7AA4C}" type="presParOf" srcId="{E03F9029-883A-4EAA-A8AC-F3AC46BDF601}" destId="{B858C3F9-6DB6-438A-AEFF-241DD1D5AD0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03E33F-0190-4AD0-BB57-C77E94F61EBC}" type="doc">
      <dgm:prSet loTypeId="urn:microsoft.com/office/officeart/2005/8/layout/arrow2" loCatId="process" qsTypeId="urn:microsoft.com/office/officeart/2005/8/quickstyle/simple1" qsCatId="simple" csTypeId="urn:microsoft.com/office/officeart/2005/8/colors/accent4_2" csCatId="accent4" phldr="1"/>
      <dgm:spPr/>
    </dgm:pt>
    <dgm:pt modelId="{912B3508-1D2C-4147-AF5D-6E95B16BA0D9}">
      <dgm:prSet phldrT="[Text]" phldr="0"/>
      <dgm:spPr/>
      <dgm:t>
        <a:bodyPr/>
        <a:lstStyle/>
        <a:p>
          <a:pPr rtl="0"/>
          <a:r>
            <a:rPr lang="en-US">
              <a:latin typeface="MS PMincho"/>
            </a:rPr>
            <a:t>Full Spectrum</a:t>
          </a:r>
          <a:endParaRPr lang="en-US"/>
        </a:p>
      </dgm:t>
    </dgm:pt>
    <dgm:pt modelId="{40C104D7-9E97-4243-A1A7-41556803CCF2}" type="parTrans" cxnId="{C4C80177-8124-448C-8ED7-872C169FC8C4}">
      <dgm:prSet/>
      <dgm:spPr/>
    </dgm:pt>
    <dgm:pt modelId="{A82F6E03-E8A4-47A7-8A6E-5A48E64CCFEA}" type="sibTrans" cxnId="{C4C80177-8124-448C-8ED7-872C169FC8C4}">
      <dgm:prSet/>
      <dgm:spPr/>
    </dgm:pt>
    <dgm:pt modelId="{BC85ACCD-9B2A-4342-8439-20FCFE48D738}">
      <dgm:prSet phldrT="[Text]" phldr="0"/>
      <dgm:spPr/>
      <dgm:t>
        <a:bodyPr/>
        <a:lstStyle/>
        <a:p>
          <a:pPr rtl="0"/>
          <a:r>
            <a:rPr lang="en-US">
              <a:latin typeface="MS PMincho"/>
            </a:rPr>
            <a:t>Balanced Harmony</a:t>
          </a:r>
          <a:endParaRPr lang="en-US"/>
        </a:p>
      </dgm:t>
    </dgm:pt>
    <dgm:pt modelId="{A5E7061D-B198-460A-B821-0B2346BD64F8}" type="parTrans" cxnId="{12656571-F0AD-4051-B953-F3D28AEFAAA4}">
      <dgm:prSet/>
      <dgm:spPr/>
    </dgm:pt>
    <dgm:pt modelId="{77858D8B-C2AC-4558-94AB-2DD4CD385767}" type="sibTrans" cxnId="{12656571-F0AD-4051-B953-F3D28AEFAAA4}">
      <dgm:prSet/>
      <dgm:spPr/>
    </dgm:pt>
    <dgm:pt modelId="{805406BE-B2DD-4109-852F-2A469006BA13}">
      <dgm:prSet phldrT="[Text]" phldr="0"/>
      <dgm:spPr/>
      <dgm:t>
        <a:bodyPr/>
        <a:lstStyle/>
        <a:p>
          <a:r>
            <a:rPr lang="en-US">
              <a:latin typeface="MS PMincho"/>
            </a:rPr>
            <a:t>Eco-Pulse</a:t>
          </a:r>
          <a:endParaRPr lang="en-US"/>
        </a:p>
      </dgm:t>
    </dgm:pt>
    <dgm:pt modelId="{2D00D1A7-B7BC-4259-801A-AFE53E6A9178}" type="parTrans" cxnId="{8D3DD368-7CB2-44F6-A9F0-9D6E29623917}">
      <dgm:prSet/>
      <dgm:spPr/>
    </dgm:pt>
    <dgm:pt modelId="{A5F8846C-C0C2-414C-936B-80F4FB48F656}" type="sibTrans" cxnId="{8D3DD368-7CB2-44F6-A9F0-9D6E29623917}">
      <dgm:prSet/>
      <dgm:spPr/>
    </dgm:pt>
    <dgm:pt modelId="{B0B00574-C930-4F12-9AB3-E1633DF6280F}" type="pres">
      <dgm:prSet presAssocID="{3503E33F-0190-4AD0-BB57-C77E94F61EBC}" presName="arrowDiagram" presStyleCnt="0">
        <dgm:presLayoutVars>
          <dgm:chMax val="5"/>
          <dgm:dir/>
          <dgm:resizeHandles val="exact"/>
        </dgm:presLayoutVars>
      </dgm:prSet>
      <dgm:spPr/>
    </dgm:pt>
    <dgm:pt modelId="{2541BEC6-2EA5-41AB-A040-2F5EE413F674}" type="pres">
      <dgm:prSet presAssocID="{3503E33F-0190-4AD0-BB57-C77E94F61EBC}" presName="arrow" presStyleLbl="bgShp" presStyleIdx="0" presStyleCnt="1"/>
      <dgm:spPr/>
    </dgm:pt>
    <dgm:pt modelId="{D00853F5-CA53-4CBD-AB9F-A854256F1A9C}" type="pres">
      <dgm:prSet presAssocID="{3503E33F-0190-4AD0-BB57-C77E94F61EBC}" presName="arrowDiagram3" presStyleCnt="0"/>
      <dgm:spPr/>
    </dgm:pt>
    <dgm:pt modelId="{F3E3F099-E9D8-4FDE-8388-98637D2B16F6}" type="pres">
      <dgm:prSet presAssocID="{912B3508-1D2C-4147-AF5D-6E95B16BA0D9}" presName="bullet3a" presStyleLbl="node1" presStyleIdx="0" presStyleCnt="3"/>
      <dgm:spPr/>
    </dgm:pt>
    <dgm:pt modelId="{2B99C7C7-12A0-4923-84DD-8FA2A39C350D}" type="pres">
      <dgm:prSet presAssocID="{912B3508-1D2C-4147-AF5D-6E95B16BA0D9}" presName="textBox3a" presStyleLbl="revTx" presStyleIdx="0" presStyleCnt="3">
        <dgm:presLayoutVars>
          <dgm:bulletEnabled val="1"/>
        </dgm:presLayoutVars>
      </dgm:prSet>
      <dgm:spPr/>
    </dgm:pt>
    <dgm:pt modelId="{EB30D40E-3EDC-4640-A4E0-79888F06CE39}" type="pres">
      <dgm:prSet presAssocID="{BC85ACCD-9B2A-4342-8439-20FCFE48D738}" presName="bullet3b" presStyleLbl="node1" presStyleIdx="1" presStyleCnt="3"/>
      <dgm:spPr/>
    </dgm:pt>
    <dgm:pt modelId="{97544A31-366D-40C2-BCEB-95B2DB9CD923}" type="pres">
      <dgm:prSet presAssocID="{BC85ACCD-9B2A-4342-8439-20FCFE48D738}" presName="textBox3b" presStyleLbl="revTx" presStyleIdx="1" presStyleCnt="3">
        <dgm:presLayoutVars>
          <dgm:bulletEnabled val="1"/>
        </dgm:presLayoutVars>
      </dgm:prSet>
      <dgm:spPr/>
    </dgm:pt>
    <dgm:pt modelId="{69AD324F-9750-497C-ADDC-68F50BAA3846}" type="pres">
      <dgm:prSet presAssocID="{805406BE-B2DD-4109-852F-2A469006BA13}" presName="bullet3c" presStyleLbl="node1" presStyleIdx="2" presStyleCnt="3"/>
      <dgm:spPr/>
    </dgm:pt>
    <dgm:pt modelId="{EA30A726-AF4F-4753-ABEE-21578A21066D}" type="pres">
      <dgm:prSet presAssocID="{805406BE-B2DD-4109-852F-2A469006BA13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214F1A03-894B-4097-842E-B6FD065AE8DD}" type="presOf" srcId="{BC85ACCD-9B2A-4342-8439-20FCFE48D738}" destId="{97544A31-366D-40C2-BCEB-95B2DB9CD923}" srcOrd="0" destOrd="0" presId="urn:microsoft.com/office/officeart/2005/8/layout/arrow2"/>
    <dgm:cxn modelId="{B01F6B0E-BFA4-48D7-B564-93EC7BFB9A33}" type="presOf" srcId="{3503E33F-0190-4AD0-BB57-C77E94F61EBC}" destId="{B0B00574-C930-4F12-9AB3-E1633DF6280F}" srcOrd="0" destOrd="0" presId="urn:microsoft.com/office/officeart/2005/8/layout/arrow2"/>
    <dgm:cxn modelId="{A695B93F-C6E8-4E84-A864-FC39D9703C52}" type="presOf" srcId="{805406BE-B2DD-4109-852F-2A469006BA13}" destId="{EA30A726-AF4F-4753-ABEE-21578A21066D}" srcOrd="0" destOrd="0" presId="urn:microsoft.com/office/officeart/2005/8/layout/arrow2"/>
    <dgm:cxn modelId="{8D3DD368-7CB2-44F6-A9F0-9D6E29623917}" srcId="{3503E33F-0190-4AD0-BB57-C77E94F61EBC}" destId="{805406BE-B2DD-4109-852F-2A469006BA13}" srcOrd="2" destOrd="0" parTransId="{2D00D1A7-B7BC-4259-801A-AFE53E6A9178}" sibTransId="{A5F8846C-C0C2-414C-936B-80F4FB48F656}"/>
    <dgm:cxn modelId="{12656571-F0AD-4051-B953-F3D28AEFAAA4}" srcId="{3503E33F-0190-4AD0-BB57-C77E94F61EBC}" destId="{BC85ACCD-9B2A-4342-8439-20FCFE48D738}" srcOrd="1" destOrd="0" parTransId="{A5E7061D-B198-460A-B821-0B2346BD64F8}" sibTransId="{77858D8B-C2AC-4558-94AB-2DD4CD385767}"/>
    <dgm:cxn modelId="{C4C80177-8124-448C-8ED7-872C169FC8C4}" srcId="{3503E33F-0190-4AD0-BB57-C77E94F61EBC}" destId="{912B3508-1D2C-4147-AF5D-6E95B16BA0D9}" srcOrd="0" destOrd="0" parTransId="{40C104D7-9E97-4243-A1A7-41556803CCF2}" sibTransId="{A82F6E03-E8A4-47A7-8A6E-5A48E64CCFEA}"/>
    <dgm:cxn modelId="{CC057080-61BB-4626-840D-B2025ADBB675}" type="presOf" srcId="{912B3508-1D2C-4147-AF5D-6E95B16BA0D9}" destId="{2B99C7C7-12A0-4923-84DD-8FA2A39C350D}" srcOrd="0" destOrd="0" presId="urn:microsoft.com/office/officeart/2005/8/layout/arrow2"/>
    <dgm:cxn modelId="{2D6743AE-6FB9-4879-BE93-317D4D4FE294}" type="presParOf" srcId="{B0B00574-C930-4F12-9AB3-E1633DF6280F}" destId="{2541BEC6-2EA5-41AB-A040-2F5EE413F674}" srcOrd="0" destOrd="0" presId="urn:microsoft.com/office/officeart/2005/8/layout/arrow2"/>
    <dgm:cxn modelId="{45CFBC29-6524-472F-B06F-6B6C3D77FAAA}" type="presParOf" srcId="{B0B00574-C930-4F12-9AB3-E1633DF6280F}" destId="{D00853F5-CA53-4CBD-AB9F-A854256F1A9C}" srcOrd="1" destOrd="0" presId="urn:microsoft.com/office/officeart/2005/8/layout/arrow2"/>
    <dgm:cxn modelId="{ABDDF55C-36BD-40BB-8E08-CF6D24B01A87}" type="presParOf" srcId="{D00853F5-CA53-4CBD-AB9F-A854256F1A9C}" destId="{F3E3F099-E9D8-4FDE-8388-98637D2B16F6}" srcOrd="0" destOrd="0" presId="urn:microsoft.com/office/officeart/2005/8/layout/arrow2"/>
    <dgm:cxn modelId="{F22F4D4D-7378-4F77-994E-2D6E1C07712F}" type="presParOf" srcId="{D00853F5-CA53-4CBD-AB9F-A854256F1A9C}" destId="{2B99C7C7-12A0-4923-84DD-8FA2A39C350D}" srcOrd="1" destOrd="0" presId="urn:microsoft.com/office/officeart/2005/8/layout/arrow2"/>
    <dgm:cxn modelId="{3E72DBCD-4868-4BF3-83AD-4C792917A44E}" type="presParOf" srcId="{D00853F5-CA53-4CBD-AB9F-A854256F1A9C}" destId="{EB30D40E-3EDC-4640-A4E0-79888F06CE39}" srcOrd="2" destOrd="0" presId="urn:microsoft.com/office/officeart/2005/8/layout/arrow2"/>
    <dgm:cxn modelId="{79E0E62E-9457-4845-9E38-74FAA2138DC3}" type="presParOf" srcId="{D00853F5-CA53-4CBD-AB9F-A854256F1A9C}" destId="{97544A31-366D-40C2-BCEB-95B2DB9CD923}" srcOrd="3" destOrd="0" presId="urn:microsoft.com/office/officeart/2005/8/layout/arrow2"/>
    <dgm:cxn modelId="{809B2233-AE06-4E56-B57A-05E8637885B2}" type="presParOf" srcId="{D00853F5-CA53-4CBD-AB9F-A854256F1A9C}" destId="{69AD324F-9750-497C-ADDC-68F50BAA3846}" srcOrd="4" destOrd="0" presId="urn:microsoft.com/office/officeart/2005/8/layout/arrow2"/>
    <dgm:cxn modelId="{68F8CB45-1755-450C-A5A1-B5ACF25490D4}" type="presParOf" srcId="{D00853F5-CA53-4CBD-AB9F-A854256F1A9C}" destId="{EA30A726-AF4F-4753-ABEE-21578A21066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A5709-9E81-4BF7-8E39-7B480CCFB3B6}">
      <dsp:nvSpPr>
        <dsp:cNvPr id="0" name=""/>
        <dsp:cNvSpPr/>
      </dsp:nvSpPr>
      <dsp:spPr>
        <a:xfrm>
          <a:off x="3473" y="784417"/>
          <a:ext cx="3037512" cy="1215005"/>
        </a:xfrm>
        <a:prstGeom prst="homePlat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>
                  <a:lumMod val="95000"/>
                  <a:lumOff val="5000"/>
                </a:schemeClr>
              </a:solidFill>
              <a:latin typeface="Segoe UI"/>
              <a:ea typeface="Calibri"/>
              <a:cs typeface="Calibri"/>
            </a:rPr>
            <a:t>Unique Automotive Experience</a:t>
          </a:r>
        </a:p>
      </dsp:txBody>
      <dsp:txXfrm>
        <a:off x="3473" y="784417"/>
        <a:ext cx="2733761" cy="1215005"/>
      </dsp:txXfrm>
    </dsp:sp>
    <dsp:sp modelId="{B07F3ECB-A977-4408-ADFA-51D00CA0B6F4}">
      <dsp:nvSpPr>
        <dsp:cNvPr id="0" name=""/>
        <dsp:cNvSpPr/>
      </dsp:nvSpPr>
      <dsp:spPr>
        <a:xfrm>
          <a:off x="2433483" y="784417"/>
          <a:ext cx="3037512" cy="1215005"/>
        </a:xfrm>
        <a:prstGeom prst="chevron">
          <a:avLst/>
        </a:prstGeom>
        <a:solidFill>
          <a:schemeClr val="accent4">
            <a:shade val="80000"/>
            <a:hueOff val="-34252"/>
            <a:satOff val="4267"/>
            <a:lumOff val="844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>
                  <a:lumMod val="95000"/>
                  <a:lumOff val="5000"/>
                </a:schemeClr>
              </a:solidFill>
              <a:latin typeface="Segoe UI"/>
              <a:cs typeface="Segoe UI"/>
            </a:rPr>
            <a:t>Align with Customer's emotional Well-being</a:t>
          </a:r>
        </a:p>
      </dsp:txBody>
      <dsp:txXfrm>
        <a:off x="3040986" y="784417"/>
        <a:ext cx="1822507" cy="1215005"/>
      </dsp:txXfrm>
    </dsp:sp>
    <dsp:sp modelId="{BAE6E91D-ECED-4DB5-8733-C69CB0FE48D1}">
      <dsp:nvSpPr>
        <dsp:cNvPr id="0" name=""/>
        <dsp:cNvSpPr/>
      </dsp:nvSpPr>
      <dsp:spPr>
        <a:xfrm>
          <a:off x="4863493" y="784417"/>
          <a:ext cx="3037512" cy="1215005"/>
        </a:xfrm>
        <a:prstGeom prst="chevron">
          <a:avLst/>
        </a:prstGeom>
        <a:solidFill>
          <a:schemeClr val="accent4">
            <a:shade val="80000"/>
            <a:hueOff val="-68504"/>
            <a:satOff val="8534"/>
            <a:lumOff val="168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tx1">
                  <a:lumMod val="95000"/>
                  <a:lumOff val="5000"/>
                </a:schemeClr>
              </a:solidFill>
              <a:latin typeface="Segoe UI"/>
              <a:ea typeface="Calibri"/>
              <a:cs typeface="Calibri"/>
            </a:rPr>
            <a:t>Environmental Consciousness</a:t>
          </a:r>
        </a:p>
      </dsp:txBody>
      <dsp:txXfrm>
        <a:off x="5470996" y="784417"/>
        <a:ext cx="1822507" cy="121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67F3A-4AAD-464B-8A8E-26A6908561BA}">
      <dsp:nvSpPr>
        <dsp:cNvPr id="0" name=""/>
        <dsp:cNvSpPr/>
      </dsp:nvSpPr>
      <dsp:spPr>
        <a:xfrm>
          <a:off x="514095" y="0"/>
          <a:ext cx="3982720" cy="398272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F30B5-4796-45A6-AB5E-9C26CD544506}">
      <dsp:nvSpPr>
        <dsp:cNvPr id="0" name=""/>
        <dsp:cNvSpPr/>
      </dsp:nvSpPr>
      <dsp:spPr>
        <a:xfrm>
          <a:off x="2505456" y="400411"/>
          <a:ext cx="2588768" cy="942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MS PMincho"/>
            </a:rPr>
            <a:t>Energy Aware</a:t>
          </a:r>
          <a:endParaRPr lang="en-US" sz="3000" kern="1200"/>
        </a:p>
      </dsp:txBody>
      <dsp:txXfrm>
        <a:off x="2551479" y="446434"/>
        <a:ext cx="2496722" cy="850738"/>
      </dsp:txXfrm>
    </dsp:sp>
    <dsp:sp modelId="{DE2803C3-EE6F-4B9B-A290-C98DBAC9AF2A}">
      <dsp:nvSpPr>
        <dsp:cNvPr id="0" name=""/>
        <dsp:cNvSpPr/>
      </dsp:nvSpPr>
      <dsp:spPr>
        <a:xfrm>
          <a:off x="2505456" y="1461043"/>
          <a:ext cx="2588768" cy="942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MS PMincho"/>
            </a:rPr>
            <a:t>Personalized</a:t>
          </a:r>
          <a:endParaRPr lang="en-US" sz="3000" kern="1200"/>
        </a:p>
      </dsp:txBody>
      <dsp:txXfrm>
        <a:off x="2551479" y="1507066"/>
        <a:ext cx="2496722" cy="850738"/>
      </dsp:txXfrm>
    </dsp:sp>
    <dsp:sp modelId="{3AC1CD55-88AE-4295-B038-F1CC061C2F29}">
      <dsp:nvSpPr>
        <dsp:cNvPr id="0" name=""/>
        <dsp:cNvSpPr/>
      </dsp:nvSpPr>
      <dsp:spPr>
        <a:xfrm>
          <a:off x="2505456" y="2521676"/>
          <a:ext cx="2588768" cy="942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MS PMincho"/>
            </a:rPr>
            <a:t>Adaptable</a:t>
          </a:r>
          <a:endParaRPr lang="en-US" sz="3000" kern="1200"/>
        </a:p>
      </dsp:txBody>
      <dsp:txXfrm>
        <a:off x="2551479" y="2567699"/>
        <a:ext cx="2496722" cy="85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1BEC6-2EA5-41AB-A040-2F5EE413F674}">
      <dsp:nvSpPr>
        <dsp:cNvPr id="0" name=""/>
        <dsp:cNvSpPr/>
      </dsp:nvSpPr>
      <dsp:spPr>
        <a:xfrm>
          <a:off x="53060" y="0"/>
          <a:ext cx="8666968" cy="541685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3F099-E9D8-4FDE-8388-98637D2B16F6}">
      <dsp:nvSpPr>
        <dsp:cNvPr id="0" name=""/>
        <dsp:cNvSpPr/>
      </dsp:nvSpPr>
      <dsp:spPr>
        <a:xfrm>
          <a:off x="1153765" y="3738713"/>
          <a:ext cx="225341" cy="2253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9C7C7-12A0-4923-84DD-8FA2A39C350D}">
      <dsp:nvSpPr>
        <dsp:cNvPr id="0" name=""/>
        <dsp:cNvSpPr/>
      </dsp:nvSpPr>
      <dsp:spPr>
        <a:xfrm>
          <a:off x="1266436" y="3851383"/>
          <a:ext cx="2019403" cy="1565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MS PMincho"/>
            </a:rPr>
            <a:t>Full Spectrum</a:t>
          </a:r>
          <a:endParaRPr lang="en-US" sz="3800" kern="1200"/>
        </a:p>
      </dsp:txBody>
      <dsp:txXfrm>
        <a:off x="1266436" y="3851383"/>
        <a:ext cx="2019403" cy="1565471"/>
      </dsp:txXfrm>
    </dsp:sp>
    <dsp:sp modelId="{EB30D40E-3EDC-4640-A4E0-79888F06CE39}">
      <dsp:nvSpPr>
        <dsp:cNvPr id="0" name=""/>
        <dsp:cNvSpPr/>
      </dsp:nvSpPr>
      <dsp:spPr>
        <a:xfrm>
          <a:off x="3142834" y="2266412"/>
          <a:ext cx="407347" cy="4073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44A31-366D-40C2-BCEB-95B2DB9CD923}">
      <dsp:nvSpPr>
        <dsp:cNvPr id="0" name=""/>
        <dsp:cNvSpPr/>
      </dsp:nvSpPr>
      <dsp:spPr>
        <a:xfrm>
          <a:off x="3346508" y="2470085"/>
          <a:ext cx="2080072" cy="294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45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MS PMincho"/>
            </a:rPr>
            <a:t>Balanced Harmony</a:t>
          </a:r>
          <a:endParaRPr lang="en-US" sz="3800" kern="1200"/>
        </a:p>
      </dsp:txBody>
      <dsp:txXfrm>
        <a:off x="3346508" y="2470085"/>
        <a:ext cx="2080072" cy="2946769"/>
      </dsp:txXfrm>
    </dsp:sp>
    <dsp:sp modelId="{69AD324F-9750-497C-ADDC-68F50BAA3846}">
      <dsp:nvSpPr>
        <dsp:cNvPr id="0" name=""/>
        <dsp:cNvSpPr/>
      </dsp:nvSpPr>
      <dsp:spPr>
        <a:xfrm>
          <a:off x="5534917" y="1370464"/>
          <a:ext cx="563352" cy="5633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A726-AF4F-4753-ABEE-21578A21066D}">
      <dsp:nvSpPr>
        <dsp:cNvPr id="0" name=""/>
        <dsp:cNvSpPr/>
      </dsp:nvSpPr>
      <dsp:spPr>
        <a:xfrm>
          <a:off x="5816594" y="1652140"/>
          <a:ext cx="2080072" cy="376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509" tIns="0" rIns="0" bIns="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MS PMincho"/>
            </a:rPr>
            <a:t>Eco-Pulse</a:t>
          </a:r>
          <a:endParaRPr lang="en-US" sz="3800" kern="1200"/>
        </a:p>
      </dsp:txBody>
      <dsp:txXfrm>
        <a:off x="5816594" y="1652140"/>
        <a:ext cx="2080072" cy="3764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ECO detects your </a:t>
            </a:r>
            <a:r>
              <a:rPr lang="en-US" b="1"/>
              <a:t>emotion</a:t>
            </a:r>
            <a:r>
              <a:rPr lang="en-US"/>
              <a:t>, combines it with the current </a:t>
            </a:r>
            <a:r>
              <a:rPr lang="en-US" b="1"/>
              <a:t>weather</a:t>
            </a:r>
            <a:r>
              <a:rPr lang="en-US"/>
              <a:t> conditions to decide a suitable car experience for you.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Parallelly, the </a:t>
            </a:r>
            <a:r>
              <a:rPr lang="en-US" b="1"/>
              <a:t>battery consumption</a:t>
            </a:r>
            <a:r>
              <a:rPr lang="en-US"/>
              <a:t> levels are taken into consideration to decide which Driving Mode needs to be activated.</a:t>
            </a:r>
            <a:endParaRPr lang="en-US">
              <a:ea typeface="Calibri"/>
              <a:cs typeface="Calibr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b="1" u="sng"/>
              <a:t>Modes</a:t>
            </a:r>
            <a:r>
              <a:rPr lang="en-US"/>
              <a:t> -</a:t>
            </a:r>
            <a:endParaRPr lang="en-US">
              <a:ea typeface="Calibri"/>
              <a:cs typeface="Calibr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b="1"/>
              <a:t>Full Spectrum Mode:</a:t>
            </a:r>
            <a:r>
              <a:rPr lang="en-US"/>
              <a:t> Maximizes comfort and sensory experience in high battery and positive mood scenarios.</a:t>
            </a:r>
            <a:endParaRPr lang="en-US">
              <a:ea typeface="Calibri"/>
              <a:cs typeface="Calibr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b="1"/>
              <a:t>Balanced Harmony Mode:</a:t>
            </a:r>
            <a:r>
              <a:rPr lang="en-US"/>
              <a:t> Provides a harmonious and pleasant environment for moderate battery levels and neutral moods.</a:t>
            </a:r>
            <a:endParaRPr lang="en-US">
              <a:ea typeface="Calibri"/>
              <a:cs typeface="Calibr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b="1"/>
              <a:t>Eco-Pulse Mode:</a:t>
            </a:r>
            <a:r>
              <a:rPr lang="en-US"/>
              <a:t> Prioritizes energy conservation while maintaining a calming atmosphere in low battery or tiredness situations.</a:t>
            </a:r>
            <a:endParaRPr lang="en-US">
              <a:ea typeface="Calibri"/>
              <a:cs typeface="Calibri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Experience your car like never before.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9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ikneshwara.kumar@gmail.com" TargetMode="External"/><Relationship Id="rId7" Type="http://schemas.openxmlformats.org/officeDocument/2006/relationships/hyperlink" Target="mailto:saideepika.indraganti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handrathod88@gmail.com" TargetMode="External"/><Relationship Id="rId5" Type="http://schemas.openxmlformats.org/officeDocument/2006/relationships/hyperlink" Target="mailto:mandarkharde13@gmail.com" TargetMode="External"/><Relationship Id="rId4" Type="http://schemas.openxmlformats.org/officeDocument/2006/relationships/hyperlink" Target="mailto:karthik.bengaluru95@gmail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7_AC0DAE0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85622A-CAF2-3AFD-8BAC-A50336C38FDD}"/>
              </a:ext>
            </a:extLst>
          </p:cNvPr>
          <p:cNvSpPr txBox="1">
            <a:spLocks/>
          </p:cNvSpPr>
          <p:nvPr/>
        </p:nvSpPr>
        <p:spPr>
          <a:xfrm>
            <a:off x="1603238" y="462228"/>
            <a:ext cx="8985521" cy="101407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HOLA! 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How are you feeling today?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D5BADE1-F82C-7530-10F3-1011E20F6F1F}"/>
              </a:ext>
            </a:extLst>
          </p:cNvPr>
          <p:cNvSpPr txBox="1">
            <a:spLocks/>
          </p:cNvSpPr>
          <p:nvPr/>
        </p:nvSpPr>
        <p:spPr>
          <a:xfrm>
            <a:off x="1014514" y="1603954"/>
            <a:ext cx="8849204" cy="450501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B76E3-D7C5-CEBC-37B6-65C740385C40}"/>
              </a:ext>
            </a:extLst>
          </p:cNvPr>
          <p:cNvSpPr txBox="1"/>
          <p:nvPr/>
        </p:nvSpPr>
        <p:spPr>
          <a:xfrm>
            <a:off x="10160533" y="4594228"/>
            <a:ext cx="18369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JARVIZ</a:t>
            </a:r>
            <a:r>
              <a:rPr lang="en-US"/>
              <a:t> After Hackathon!</a:t>
            </a:r>
            <a:endParaRPr lang="en-IN"/>
          </a:p>
        </p:txBody>
      </p:sp>
      <p:pic>
        <p:nvPicPr>
          <p:cNvPr id="2050" name="Picture 2" descr="Car Emoticons Set Cute Green Car Cartoon Characters Showing Different  Emotions Vector Illustration Stock Illustration - Download Image Now -  iStock">
            <a:extLst>
              <a:ext uri="{FF2B5EF4-FFF2-40B4-BE49-F238E27FC236}">
                <a16:creationId xmlns:a16="http://schemas.microsoft.com/office/drawing/2014/main" id="{783C895D-39F4-68DB-C24F-218087B64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32" y="1603954"/>
            <a:ext cx="7550386" cy="44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29DF72-9C39-106E-F240-CCF2275B755F}"/>
              </a:ext>
            </a:extLst>
          </p:cNvPr>
          <p:cNvCxnSpPr>
            <a:cxnSpLocks/>
          </p:cNvCxnSpPr>
          <p:nvPr/>
        </p:nvCxnSpPr>
        <p:spPr>
          <a:xfrm flipV="1">
            <a:off x="9516263" y="4964365"/>
            <a:ext cx="858267" cy="17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0CE143-B4E1-C510-A96B-E174CD993D32}"/>
              </a:ext>
            </a:extLst>
          </p:cNvPr>
          <p:cNvSpPr txBox="1">
            <a:spLocks/>
          </p:cNvSpPr>
          <p:nvPr/>
        </p:nvSpPr>
        <p:spPr>
          <a:xfrm>
            <a:off x="828247" y="222445"/>
            <a:ext cx="10162972" cy="101407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Conclusion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335E13B-2D80-5FB5-3778-8DD78F203A9C}"/>
              </a:ext>
            </a:extLst>
          </p:cNvPr>
          <p:cNvSpPr txBox="1">
            <a:spLocks/>
          </p:cNvSpPr>
          <p:nvPr/>
        </p:nvSpPr>
        <p:spPr>
          <a:xfrm>
            <a:off x="518405" y="880923"/>
            <a:ext cx="11160604" cy="21517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b="1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E.C.O's versatility allows it to be integrated into various vehicle models, seamlessly blending emotional awareness with eco-friendly approach, no matter where you are in the world.</a:t>
            </a:r>
          </a:p>
          <a:p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E.C.O can be scaled across automotive models and continents or countries. </a:t>
            </a:r>
          </a:p>
          <a:p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When E.C.O is scaled largely, the customers together create an impact towards a sustainable future.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E92419-327E-4C49-5730-3E9459FF653D}"/>
              </a:ext>
            </a:extLst>
          </p:cNvPr>
          <p:cNvSpPr/>
          <p:nvPr/>
        </p:nvSpPr>
        <p:spPr>
          <a:xfrm>
            <a:off x="858520" y="3723640"/>
            <a:ext cx="2282613" cy="7078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Emotionally Aware</a:t>
            </a:r>
            <a:endParaRPr lang="en-US" b="1">
              <a:cs typeface="Mang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1CFCA9-D051-1DE1-9F84-ACB1A3F9A126}"/>
              </a:ext>
            </a:extLst>
          </p:cNvPr>
          <p:cNvSpPr/>
          <p:nvPr/>
        </p:nvSpPr>
        <p:spPr>
          <a:xfrm>
            <a:off x="3542453" y="3723640"/>
            <a:ext cx="2282613" cy="7078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ECO - Conscious</a:t>
            </a:r>
            <a:endParaRPr lang="en-US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4EB5BE-4B0D-1EF8-C60A-D54C6B78459E}"/>
              </a:ext>
            </a:extLst>
          </p:cNvPr>
          <p:cNvSpPr/>
          <p:nvPr/>
        </p:nvSpPr>
        <p:spPr>
          <a:xfrm>
            <a:off x="6226386" y="3723640"/>
            <a:ext cx="2282613" cy="7078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Scalable Across Car Variants</a:t>
            </a:r>
            <a:endParaRPr lang="en-US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1E1F1E-FBAE-64A1-C9D5-2CA494AA0F25}"/>
              </a:ext>
            </a:extLst>
          </p:cNvPr>
          <p:cNvSpPr/>
          <p:nvPr/>
        </p:nvSpPr>
        <p:spPr>
          <a:xfrm>
            <a:off x="8935719" y="3723639"/>
            <a:ext cx="2282613" cy="7078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Scalable Across World</a:t>
            </a:r>
          </a:p>
        </p:txBody>
      </p:sp>
    </p:spTree>
    <p:extLst>
      <p:ext uri="{BB962C8B-B14F-4D97-AF65-F5344CB8AC3E}">
        <p14:creationId xmlns:p14="http://schemas.microsoft.com/office/powerpoint/2010/main" val="408664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F2C72-EC45-F78A-AF3E-F3C6806813D3}"/>
              </a:ext>
            </a:extLst>
          </p:cNvPr>
          <p:cNvSpPr txBox="1"/>
          <p:nvPr/>
        </p:nvSpPr>
        <p:spPr>
          <a:xfrm>
            <a:off x="2808051" y="2100310"/>
            <a:ext cx="657589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>
                <a:latin typeface="Segoe UI"/>
                <a:cs typeface="Mangal"/>
              </a:rPr>
              <a:t>Thank you from </a:t>
            </a:r>
            <a:r>
              <a:rPr lang="en-US" sz="6600" b="1">
                <a:solidFill>
                  <a:srgbClr val="00B050"/>
                </a:solidFill>
                <a:latin typeface="Segoe UI"/>
                <a:cs typeface="Mangal"/>
              </a:rPr>
              <a:t>JARVIZ</a:t>
            </a:r>
            <a:endParaRPr lang="en-US" sz="6600">
              <a:solidFill>
                <a:srgbClr val="00B050"/>
              </a:solidFill>
              <a:cs typeface="Mangal"/>
            </a:endParaRPr>
          </a:p>
          <a:p>
            <a:pPr algn="ctr"/>
            <a:endParaRPr lang="en-US" sz="6600" b="1">
              <a:latin typeface="Segoe U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256841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0CE143-B4E1-C510-A96B-E174CD993D32}"/>
              </a:ext>
            </a:extLst>
          </p:cNvPr>
          <p:cNvSpPr txBox="1">
            <a:spLocks/>
          </p:cNvSpPr>
          <p:nvPr/>
        </p:nvSpPr>
        <p:spPr>
          <a:xfrm>
            <a:off x="828247" y="222445"/>
            <a:ext cx="10162972" cy="101407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Contacts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335E13B-2D80-5FB5-3778-8DD78F203A9C}"/>
              </a:ext>
            </a:extLst>
          </p:cNvPr>
          <p:cNvSpPr txBox="1">
            <a:spLocks/>
          </p:cNvSpPr>
          <p:nvPr/>
        </p:nvSpPr>
        <p:spPr>
          <a:xfrm>
            <a:off x="832730" y="1328598"/>
            <a:ext cx="3273904" cy="464729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Vikneshwara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Kumar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Vikneshwara.kumar@gmail.com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+4915730242100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Karthik Rajendran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karthik.bengaluru95@gmail.com</a:t>
            </a:r>
            <a:endParaRPr lang="en-US" sz="16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+491746508289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Mandar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Kharde</a:t>
            </a:r>
            <a:endParaRPr lang="en-US" sz="16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mandarkharde13@gmail.com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+4915753688716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Mangal"/>
              <a:cs typeface="Mangal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cs typeface="Mangal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solidFill>
                <a:schemeClr val="tx1"/>
              </a:solidFill>
              <a:latin typeface="Mangal"/>
              <a:cs typeface="Mangal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D88B94-13DC-D836-1B95-C0799F0001FE}"/>
              </a:ext>
            </a:extLst>
          </p:cNvPr>
          <p:cNvSpPr txBox="1">
            <a:spLocks/>
          </p:cNvSpPr>
          <p:nvPr/>
        </p:nvSpPr>
        <p:spPr>
          <a:xfrm>
            <a:off x="4909429" y="1328597"/>
            <a:ext cx="3388204" cy="464729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Chandrashekar Rathod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chandrathod88@gmail.com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+4915753127927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Sai Deepika </a:t>
            </a:r>
            <a:r>
              <a:rPr lang="en-US" sz="16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Indraganti</a:t>
            </a:r>
            <a:endParaRPr lang="en-US" sz="160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saideepika.indraganti@gmail.com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+4917685973547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solidFill>
                <a:schemeClr val="tx1"/>
              </a:solidFill>
              <a:latin typeface="Mangal"/>
              <a:cs typeface="Mangal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8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338C3F-1962-D15B-6E3E-0A00A0F4F1EC}"/>
              </a:ext>
            </a:extLst>
          </p:cNvPr>
          <p:cNvSpPr txBox="1">
            <a:spLocks/>
          </p:cNvSpPr>
          <p:nvPr/>
        </p:nvSpPr>
        <p:spPr>
          <a:xfrm>
            <a:off x="1014514" y="1603954"/>
            <a:ext cx="8849204" cy="397110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personal calendars and schedules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 the vehicle's system with personal calendars to anticipate and prepare for the driver’s upcoming trips or schedules.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Mood-based route suggestions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route suggestions based on the driver's mood, such as scenic routes for leisurely drives or the most efficient routes when the driver is in a hurry.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Exterior Greetings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exterior lighting and display panels for customizable greetings or expressions, personalizing the vehicle's interaction with its environment.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 is thus a forward-thinking solution, perfectly aligning with the evolving needs of customers who seek a harmonious blend of emotional connectivity and eco-conscious driving.</a:t>
            </a:r>
          </a:p>
          <a:p>
            <a:pPr marL="0" indent="0">
              <a:buFont typeface="Arial"/>
              <a:buNone/>
            </a:pP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3DE6D3-5053-A06C-F18C-F9EA32E8239D}"/>
              </a:ext>
            </a:extLst>
          </p:cNvPr>
          <p:cNvSpPr txBox="1">
            <a:spLocks/>
          </p:cNvSpPr>
          <p:nvPr/>
        </p:nvSpPr>
        <p:spPr>
          <a:xfrm>
            <a:off x="1014514" y="679645"/>
            <a:ext cx="6980298" cy="101407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13906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30A01-D93D-8F12-EBCB-EFA04DB56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457" y="1264162"/>
            <a:ext cx="11714679" cy="1388921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>
                <a:solidFill>
                  <a:schemeClr val="tx1"/>
                </a:solidFill>
                <a:latin typeface="Segoe UI"/>
                <a:cs typeface="Times New Roman"/>
              </a:rPr>
              <a:t>E.C.O | Emotionally Connected Optimization</a:t>
            </a:r>
            <a:endParaRPr lang="en-US" sz="2800" b="1">
              <a:solidFill>
                <a:schemeClr val="tx1"/>
              </a:solidFill>
              <a:latin typeface="Segoe UI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BD8261-1CB7-6611-1445-A7AAB29BACB7}"/>
              </a:ext>
            </a:extLst>
          </p:cNvPr>
          <p:cNvSpPr txBox="1">
            <a:spLocks/>
          </p:cNvSpPr>
          <p:nvPr/>
        </p:nvSpPr>
        <p:spPr>
          <a:xfrm>
            <a:off x="5026851" y="755740"/>
            <a:ext cx="2771509" cy="4976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15000"/>
              <a:buFont typeface="Courier New" panose="02070309020205020404" pitchFamily="49" charset="0"/>
              <a:buChar char="o"/>
              <a:defRPr sz="1400" b="0" i="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Mangal" panose="02040503050203030202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15000"/>
              <a:buFont typeface="Courier New" panose="02070309020205020404" pitchFamily="49" charset="0"/>
              <a:buChar char="o"/>
              <a:defRPr sz="1400" b="0" i="0" kern="1200" cap="none">
                <a:solidFill>
                  <a:schemeClr val="bg1"/>
                </a:solidFill>
                <a:effectLst/>
                <a:latin typeface="Mangal" panose="02040503050203030202" pitchFamily="18" charset="0"/>
                <a:ea typeface="+mn-ea"/>
                <a:cs typeface="Mangal" panose="02040503050203030202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15000"/>
              <a:buFont typeface="Courier New" panose="02070309020205020404" pitchFamily="49" charset="0"/>
              <a:buChar char="o"/>
              <a:defRPr sz="1400" b="0" i="0" kern="1200" cap="none">
                <a:solidFill>
                  <a:schemeClr val="bg1"/>
                </a:solidFill>
                <a:effectLst/>
                <a:latin typeface="Mangal" panose="02040503050203030202" pitchFamily="18" charset="0"/>
                <a:ea typeface="+mn-ea"/>
                <a:cs typeface="Mangal" panose="02040503050203030202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15000"/>
              <a:buFont typeface="Courier New" panose="02070309020205020404" pitchFamily="49" charset="0"/>
              <a:buChar char="o"/>
              <a:defRPr sz="1400" b="0" i="0" kern="1200" cap="none">
                <a:solidFill>
                  <a:schemeClr val="bg1"/>
                </a:solidFill>
                <a:effectLst/>
                <a:latin typeface="Mangal" panose="02040503050203030202" pitchFamily="18" charset="0"/>
                <a:ea typeface="+mn-ea"/>
                <a:cs typeface="Mangal" panose="02040503050203030202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15000"/>
              <a:buFont typeface="Courier New" panose="02070309020205020404" pitchFamily="49" charset="0"/>
              <a:buChar char="o"/>
              <a:defRPr sz="1400" b="0" i="0" kern="1200" cap="none">
                <a:solidFill>
                  <a:schemeClr val="bg1"/>
                </a:solidFill>
                <a:effectLst/>
                <a:latin typeface="Mangal" panose="02040503050203030202" pitchFamily="18" charset="0"/>
                <a:ea typeface="+mn-ea"/>
                <a:cs typeface="Mangal" panose="02040503050203030202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2400" b="1">
                <a:solidFill>
                  <a:srgbClr val="00B050"/>
                </a:solidFill>
                <a:latin typeface="Times New Roman"/>
                <a:cs typeface="Times New Roman"/>
              </a:rPr>
              <a:t>JARVIZ 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powers</a:t>
            </a:r>
          </a:p>
        </p:txBody>
      </p:sp>
      <p:pic>
        <p:nvPicPr>
          <p:cNvPr id="1026" name="Picture 2" descr="Happy green car emoji Royalty Free Vector Image">
            <a:extLst>
              <a:ext uri="{FF2B5EF4-FFF2-40B4-BE49-F238E27FC236}">
                <a16:creationId xmlns:a16="http://schemas.microsoft.com/office/drawing/2014/main" id="{C2D0E688-1AA8-F372-BDB8-61DFA15D6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4" r="18684" b="26486"/>
          <a:stretch/>
        </p:blipFill>
        <p:spPr bwMode="auto">
          <a:xfrm>
            <a:off x="3086236" y="2380708"/>
            <a:ext cx="4676436" cy="38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85622A-CAF2-3AFD-8BAC-A50336C38FDD}"/>
              </a:ext>
            </a:extLst>
          </p:cNvPr>
          <p:cNvSpPr txBox="1">
            <a:spLocks/>
          </p:cNvSpPr>
          <p:nvPr/>
        </p:nvSpPr>
        <p:spPr>
          <a:xfrm>
            <a:off x="1206496" y="354518"/>
            <a:ext cx="9779008" cy="1835293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>
                <a:solidFill>
                  <a:schemeClr val="tx1"/>
                </a:solidFill>
                <a:latin typeface="Segoe UI"/>
                <a:ea typeface="+mj-lt"/>
                <a:cs typeface="+mj-lt"/>
              </a:rPr>
              <a:t>Imagine your car truly</a:t>
            </a:r>
          </a:p>
          <a:p>
            <a:pPr algn="ctr"/>
            <a:endParaRPr lang="en-US" sz="1200" b="1">
              <a:solidFill>
                <a:schemeClr val="tx1"/>
              </a:solidFill>
              <a:latin typeface="Segoe UI"/>
            </a:endParaRPr>
          </a:p>
          <a:p>
            <a:pPr algn="ctr"/>
            <a:r>
              <a:rPr lang="en-US" sz="4400" b="1">
                <a:solidFill>
                  <a:schemeClr val="tx1"/>
                </a:solidFill>
                <a:latin typeface="Segoe UI"/>
                <a:ea typeface="+mj-lt"/>
                <a:cs typeface="+mj-lt"/>
              </a:rPr>
              <a:t>understanding you</a:t>
            </a:r>
            <a:endParaRPr lang="en-US" b="1">
              <a:solidFill>
                <a:schemeClr val="tx1"/>
              </a:solidFill>
              <a:latin typeface="Segoe U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C282E6-6107-55F2-6F21-E66F1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36" y="2190091"/>
            <a:ext cx="7304662" cy="3652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E680B2-A7B0-F27C-985B-7B3A184EAC4A}"/>
              </a:ext>
            </a:extLst>
          </p:cNvPr>
          <p:cNvSpPr txBox="1"/>
          <p:nvPr/>
        </p:nvSpPr>
        <p:spPr>
          <a:xfrm>
            <a:off x="651934" y="6062133"/>
            <a:ext cx="108796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Times New Roman"/>
              </a:rPr>
              <a:t>Where Your Car Understands </a:t>
            </a:r>
            <a:r>
              <a:rPr lang="en-US" sz="2800" b="1">
                <a:solidFill>
                  <a:schemeClr val="accent1"/>
                </a:solidFill>
                <a:latin typeface="Times New Roman"/>
              </a:rPr>
              <a:t>You</a:t>
            </a:r>
            <a:r>
              <a:rPr lang="en-US" sz="2800" b="1">
                <a:latin typeface="Times New Roman"/>
              </a:rPr>
              <a:t> and cares about the </a:t>
            </a:r>
            <a:r>
              <a:rPr lang="en-US" sz="2800" b="1">
                <a:solidFill>
                  <a:srgbClr val="00B050"/>
                </a:solidFill>
                <a:latin typeface="Times New Roman"/>
              </a:rPr>
              <a:t>Environment</a:t>
            </a:r>
            <a:r>
              <a:rPr lang="en-US" sz="2800" b="1">
                <a:latin typeface="Times New Roman"/>
              </a:rPr>
              <a:t> </a:t>
            </a:r>
            <a:r>
              <a:rPr lang="en-US" sz="2800">
                <a:latin typeface="Times New Roman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0960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B24C2D-9A63-294C-ECB2-E3CD47F8C760}"/>
              </a:ext>
            </a:extLst>
          </p:cNvPr>
          <p:cNvSpPr txBox="1">
            <a:spLocks/>
          </p:cNvSpPr>
          <p:nvPr/>
        </p:nvSpPr>
        <p:spPr>
          <a:xfrm>
            <a:off x="951539" y="289199"/>
            <a:ext cx="6980298" cy="101407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What is </a:t>
            </a:r>
            <a:r>
              <a:rPr lang="en-US" sz="3600" b="1" err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e.c.o</a:t>
            </a:r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61FD8E4-9611-A654-20AD-17BD2B0568BA}"/>
              </a:ext>
            </a:extLst>
          </p:cNvPr>
          <p:cNvSpPr txBox="1">
            <a:spLocks/>
          </p:cNvSpPr>
          <p:nvPr/>
        </p:nvSpPr>
        <p:spPr>
          <a:xfrm>
            <a:off x="3328979" y="4026677"/>
            <a:ext cx="5531865" cy="43237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We are proud to deliver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346197-E4FB-1429-EAE2-790CA623C912}"/>
              </a:ext>
            </a:extLst>
          </p:cNvPr>
          <p:cNvGrpSpPr/>
          <p:nvPr/>
        </p:nvGrpSpPr>
        <p:grpSpPr>
          <a:xfrm>
            <a:off x="2191101" y="1708818"/>
            <a:ext cx="7905778" cy="2047701"/>
            <a:chOff x="2821021" y="1729138"/>
            <a:chExt cx="6371618" cy="19359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82A19F-8D5D-8C93-4F94-19480E5CED9F}"/>
                </a:ext>
              </a:extLst>
            </p:cNvPr>
            <p:cNvSpPr/>
            <p:nvPr/>
          </p:nvSpPr>
          <p:spPr>
            <a:xfrm>
              <a:off x="2821021" y="1729139"/>
              <a:ext cx="1896893" cy="379287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>
                  <a:latin typeface="Segoe UI"/>
                  <a:cs typeface="Times New Roman"/>
                </a:rPr>
                <a:t>Driver Mood</a:t>
              </a:r>
              <a:endParaRPr lang="en-IN" sz="2000" b="1">
                <a:latin typeface="Segoe UI"/>
                <a:cs typeface="Times New Roman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68C34D-4631-C3B0-2D65-41A46103177A}"/>
                </a:ext>
              </a:extLst>
            </p:cNvPr>
            <p:cNvSpPr/>
            <p:nvPr/>
          </p:nvSpPr>
          <p:spPr>
            <a:xfrm>
              <a:off x="4928681" y="1729138"/>
              <a:ext cx="2328153" cy="379287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>
                  <a:latin typeface="Segoe UI"/>
                  <a:cs typeface="Times New Roman"/>
                </a:rPr>
                <a:t>Weather Condition</a:t>
              </a:r>
              <a:endParaRPr lang="en-IN" sz="2000" b="1">
                <a:latin typeface="Segoe UI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073734-7DA0-C2F1-E1D5-784854A1CBB7}"/>
                </a:ext>
              </a:extLst>
            </p:cNvPr>
            <p:cNvSpPr/>
            <p:nvPr/>
          </p:nvSpPr>
          <p:spPr>
            <a:xfrm>
              <a:off x="7473167" y="1729138"/>
              <a:ext cx="1719472" cy="379287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>
                  <a:latin typeface="Segoe UI"/>
                  <a:cs typeface="Times New Roman"/>
                </a:rPr>
                <a:t>Battery SOC</a:t>
              </a:r>
              <a:endParaRPr lang="en-IN" sz="2000" b="1">
                <a:latin typeface="Segoe UI"/>
                <a:cs typeface="Times New Roman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7BCF6D-F7E4-517C-9B4B-F34E3CCD3A25}"/>
                </a:ext>
              </a:extLst>
            </p:cNvPr>
            <p:cNvSpPr/>
            <p:nvPr/>
          </p:nvSpPr>
          <p:spPr>
            <a:xfrm>
              <a:off x="4203970" y="2949914"/>
              <a:ext cx="3784060" cy="715165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>
                  <a:latin typeface="Segoe UI"/>
                  <a:cs typeface="Times New Roman"/>
                </a:rPr>
                <a:t>Emotionally Connected Optimization</a:t>
              </a:r>
              <a:endParaRPr lang="en-IN" sz="2000" b="1">
                <a:latin typeface="Segoe UI"/>
                <a:cs typeface="Times New Roman"/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6FCC977-4698-C49B-EDA6-3803064F7995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rot="16200000" flipH="1">
              <a:off x="4511990" y="1365904"/>
              <a:ext cx="841488" cy="23265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C9BFB7E-FF92-B61B-C424-3446ED3DE8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1823" y="2527548"/>
              <a:ext cx="841489" cy="324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9CF674E-6DD5-55A2-6DB5-43D2CA5E551E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5400000">
              <a:off x="6793708" y="1410718"/>
              <a:ext cx="841489" cy="2236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8956E13-B4A2-6E68-BFDB-DCD33E101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088878"/>
              </p:ext>
            </p:extLst>
          </p:nvPr>
        </p:nvGraphicFramePr>
        <p:xfrm>
          <a:off x="2225040" y="4231640"/>
          <a:ext cx="7904480" cy="278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8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B24C2D-9A63-294C-ECB2-E3CD47F8C760}"/>
              </a:ext>
            </a:extLst>
          </p:cNvPr>
          <p:cNvSpPr txBox="1">
            <a:spLocks/>
          </p:cNvSpPr>
          <p:nvPr/>
        </p:nvSpPr>
        <p:spPr>
          <a:xfrm>
            <a:off x="951539" y="289199"/>
            <a:ext cx="6980298" cy="101407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err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WhY</a:t>
            </a:r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 </a:t>
            </a:r>
            <a:r>
              <a:rPr lang="en-US" sz="3600" b="1" err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e.c.o</a:t>
            </a:r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D4219A-5224-BB29-291C-207E9B128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318930"/>
              </p:ext>
            </p:extLst>
          </p:nvPr>
        </p:nvGraphicFramePr>
        <p:xfrm>
          <a:off x="487680" y="1630680"/>
          <a:ext cx="5608320" cy="398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0" name="TextBox 259">
            <a:extLst>
              <a:ext uri="{FF2B5EF4-FFF2-40B4-BE49-F238E27FC236}">
                <a16:creationId xmlns:a16="http://schemas.microsoft.com/office/drawing/2014/main" id="{8357B7FE-7719-56DF-2825-FBF8836A487E}"/>
              </a:ext>
            </a:extLst>
          </p:cNvPr>
          <p:cNvSpPr txBox="1"/>
          <p:nvPr/>
        </p:nvSpPr>
        <p:spPr>
          <a:xfrm>
            <a:off x="5958840" y="2169160"/>
            <a:ext cx="59512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17D09"/>
                </a:solidFill>
                <a:latin typeface="Times New Roman"/>
                <a:cs typeface="Times New Roman"/>
              </a:rPr>
              <a:t>Energy-aware</a:t>
            </a:r>
            <a:r>
              <a:rPr lang="en-US" sz="2000">
                <a:latin typeface="Times New Roman"/>
                <a:cs typeface="Times New Roman"/>
              </a:rPr>
              <a:t> drives that bring positive impact to the environment.</a:t>
            </a:r>
            <a:endParaRPr lang="en-US" sz="2000">
              <a:cs typeface="Mang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3E3CDAA-979F-7CCE-D06C-B0A92920BAF6}"/>
              </a:ext>
            </a:extLst>
          </p:cNvPr>
          <p:cNvSpPr txBox="1"/>
          <p:nvPr/>
        </p:nvSpPr>
        <p:spPr>
          <a:xfrm>
            <a:off x="5958840" y="3219468"/>
            <a:ext cx="59512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Times New Roman"/>
                <a:cs typeface="Times New Roman"/>
              </a:rPr>
              <a:t>Personalized</a:t>
            </a:r>
            <a:r>
              <a:rPr lang="en-US" sz="2000">
                <a:latin typeface="Times New Roman"/>
                <a:cs typeface="Times New Roman"/>
              </a:rPr>
              <a:t> drive adapts to mood, weather and energy for your personal and planet's well-being.</a:t>
            </a:r>
            <a:endParaRPr lang="en-US" sz="2000">
              <a:cs typeface="Mangal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61C9D48-3A62-6440-5407-E6C37A189B92}"/>
              </a:ext>
            </a:extLst>
          </p:cNvPr>
          <p:cNvSpPr txBox="1"/>
          <p:nvPr/>
        </p:nvSpPr>
        <p:spPr>
          <a:xfrm>
            <a:off x="5958840" y="4370267"/>
            <a:ext cx="59512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70C0"/>
                </a:solidFill>
                <a:latin typeface="Times New Roman"/>
                <a:cs typeface="Times New Roman"/>
              </a:rPr>
              <a:t>Adaptable</a:t>
            </a:r>
            <a:r>
              <a:rPr lang="en-US" sz="2000">
                <a:latin typeface="Times New Roman"/>
                <a:cs typeface="Times New Roman"/>
              </a:rPr>
              <a:t> E.C.O model for all vehicle classes.</a:t>
            </a:r>
            <a:endParaRPr lang="en-US" sz="2000"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54070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D9F8169-F0A9-4436-041A-61191EA4A6BE}"/>
              </a:ext>
            </a:extLst>
          </p:cNvPr>
          <p:cNvSpPr txBox="1">
            <a:spLocks/>
          </p:cNvSpPr>
          <p:nvPr/>
        </p:nvSpPr>
        <p:spPr>
          <a:xfrm>
            <a:off x="938944" y="289199"/>
            <a:ext cx="6980298" cy="101407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What will you experience?</a:t>
            </a:r>
          </a:p>
        </p:txBody>
      </p:sp>
      <p:sp>
        <p:nvSpPr>
          <p:cNvPr id="2605" name="Rectangle: Rounded Corners 2604">
            <a:extLst>
              <a:ext uri="{FF2B5EF4-FFF2-40B4-BE49-F238E27FC236}">
                <a16:creationId xmlns:a16="http://schemas.microsoft.com/office/drawing/2014/main" id="{01F14B15-8EAA-AC39-7100-FB442C05F47B}"/>
              </a:ext>
            </a:extLst>
          </p:cNvPr>
          <p:cNvSpPr/>
          <p:nvPr/>
        </p:nvSpPr>
        <p:spPr>
          <a:xfrm>
            <a:off x="248920" y="3012440"/>
            <a:ext cx="2164080" cy="14020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Car takes Intuitive Voice Commands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2614" name="Rectangle: Rounded Corners 2613">
            <a:extLst>
              <a:ext uri="{FF2B5EF4-FFF2-40B4-BE49-F238E27FC236}">
                <a16:creationId xmlns:a16="http://schemas.microsoft.com/office/drawing/2014/main" id="{54BD94C6-34A4-1477-E163-2662FB0F0A4E}"/>
              </a:ext>
            </a:extLst>
          </p:cNvPr>
          <p:cNvSpPr/>
          <p:nvPr/>
        </p:nvSpPr>
        <p:spPr>
          <a:xfrm>
            <a:off x="2595880" y="3022599"/>
            <a:ext cx="2164080" cy="14020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Opens the doors, trunks </a:t>
            </a:r>
          </a:p>
        </p:txBody>
      </p:sp>
      <p:sp>
        <p:nvSpPr>
          <p:cNvPr id="2615" name="Rectangle: Rounded Corners 2614">
            <a:extLst>
              <a:ext uri="{FF2B5EF4-FFF2-40B4-BE49-F238E27FC236}">
                <a16:creationId xmlns:a16="http://schemas.microsoft.com/office/drawing/2014/main" id="{6A17546F-A9B8-0BF0-D814-D17C11F1822D}"/>
              </a:ext>
            </a:extLst>
          </p:cNvPr>
          <p:cNvSpPr/>
          <p:nvPr/>
        </p:nvSpPr>
        <p:spPr>
          <a:xfrm>
            <a:off x="5003800" y="3022599"/>
            <a:ext cx="2164080" cy="14020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Sit back after the door opens</a:t>
            </a:r>
            <a:endParaRPr lang="en-US"/>
          </a:p>
          <a:p>
            <a:pPr algn="ctr"/>
            <a:endParaRPr lang="en-US">
              <a:solidFill>
                <a:srgbClr val="000000"/>
              </a:solidFill>
              <a:latin typeface="Segoe UI"/>
              <a:ea typeface="Calibri"/>
              <a:cs typeface="Calibri"/>
            </a:endParaRPr>
          </a:p>
        </p:txBody>
      </p:sp>
      <p:sp>
        <p:nvSpPr>
          <p:cNvPr id="2616" name="Rectangle: Rounded Corners 2615">
            <a:extLst>
              <a:ext uri="{FF2B5EF4-FFF2-40B4-BE49-F238E27FC236}">
                <a16:creationId xmlns:a16="http://schemas.microsoft.com/office/drawing/2014/main" id="{BF92B4A1-F4C2-1B68-9C13-DB206F019F40}"/>
              </a:ext>
            </a:extLst>
          </p:cNvPr>
          <p:cNvSpPr/>
          <p:nvPr/>
        </p:nvSpPr>
        <p:spPr>
          <a:xfrm>
            <a:off x="7391400" y="3022599"/>
            <a:ext cx="2164080" cy="14020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ECO will detect your mood</a:t>
            </a:r>
          </a:p>
          <a:p>
            <a:pPr algn="ctr"/>
            <a:endParaRPr lang="en-US">
              <a:solidFill>
                <a:srgbClr val="000000"/>
              </a:solidFill>
              <a:latin typeface="Segoe UI"/>
              <a:ea typeface="Calibri"/>
              <a:cs typeface="Calibri"/>
            </a:endParaRPr>
          </a:p>
        </p:txBody>
      </p:sp>
      <p:sp>
        <p:nvSpPr>
          <p:cNvPr id="2617" name="Rectangle: Rounded Corners 2616">
            <a:extLst>
              <a:ext uri="{FF2B5EF4-FFF2-40B4-BE49-F238E27FC236}">
                <a16:creationId xmlns:a16="http://schemas.microsoft.com/office/drawing/2014/main" id="{E7073C5F-54A3-7AD7-EB3B-FF69710F8856}"/>
              </a:ext>
            </a:extLst>
          </p:cNvPr>
          <p:cNvSpPr/>
          <p:nvPr/>
        </p:nvSpPr>
        <p:spPr>
          <a:xfrm>
            <a:off x="9799320" y="3022599"/>
            <a:ext cx="2164080" cy="14020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Segoe UI"/>
                <a:ea typeface="Calibri"/>
                <a:cs typeface="Calibri"/>
              </a:rPr>
              <a:t>Based on mood, in-vehicle experience is enhanced</a:t>
            </a:r>
            <a:endParaRPr lang="en-US">
              <a:latin typeface="Segoe UI"/>
              <a:cs typeface="Segoe UI"/>
            </a:endParaRPr>
          </a:p>
        </p:txBody>
      </p:sp>
      <p:sp>
        <p:nvSpPr>
          <p:cNvPr id="2619" name="Arrow: Right 2618">
            <a:extLst>
              <a:ext uri="{FF2B5EF4-FFF2-40B4-BE49-F238E27FC236}">
                <a16:creationId xmlns:a16="http://schemas.microsoft.com/office/drawing/2014/main" id="{F9D46B2D-601E-0459-E4BC-2DACD184237E}"/>
              </a:ext>
            </a:extLst>
          </p:cNvPr>
          <p:cNvSpPr/>
          <p:nvPr/>
        </p:nvSpPr>
        <p:spPr>
          <a:xfrm>
            <a:off x="635000" y="5054600"/>
            <a:ext cx="3911600" cy="111760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Mangal"/>
              </a:rPr>
              <a:t>External Experience</a:t>
            </a:r>
          </a:p>
        </p:txBody>
      </p:sp>
      <p:sp>
        <p:nvSpPr>
          <p:cNvPr id="2620" name="Arrow: Right 2619">
            <a:extLst>
              <a:ext uri="{FF2B5EF4-FFF2-40B4-BE49-F238E27FC236}">
                <a16:creationId xmlns:a16="http://schemas.microsoft.com/office/drawing/2014/main" id="{2F03D634-3854-4287-C2B9-A60C117238AC}"/>
              </a:ext>
            </a:extLst>
          </p:cNvPr>
          <p:cNvSpPr/>
          <p:nvPr/>
        </p:nvSpPr>
        <p:spPr>
          <a:xfrm>
            <a:off x="7564120" y="5054600"/>
            <a:ext cx="4348480" cy="111760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Mangal"/>
              </a:rPr>
              <a:t>Internal Experience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5" grpId="0" animBg="1"/>
      <p:bldP spid="2614" grpId="0" animBg="1"/>
      <p:bldP spid="2615" grpId="0" animBg="1"/>
      <p:bldP spid="2616" grpId="0" animBg="1"/>
      <p:bldP spid="2617" grpId="0" animBg="1"/>
      <p:bldP spid="2619" grpId="0" animBg="1"/>
      <p:bldP spid="26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D9F8169-F0A9-4436-041A-61191EA4A6BE}"/>
              </a:ext>
            </a:extLst>
          </p:cNvPr>
          <p:cNvSpPr txBox="1">
            <a:spLocks/>
          </p:cNvSpPr>
          <p:nvPr/>
        </p:nvSpPr>
        <p:spPr>
          <a:xfrm>
            <a:off x="938944" y="289199"/>
            <a:ext cx="6980298" cy="1014079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0" i="0" kern="1200" cap="all" spc="-150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Modes of </a:t>
            </a:r>
            <a:r>
              <a:rPr lang="en-US" sz="3600" b="1" err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E.c.o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D1BBEC-9AED-C3F3-A77D-9E1C2E793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071909"/>
              </p:ext>
            </p:extLst>
          </p:nvPr>
        </p:nvGraphicFramePr>
        <p:xfrm>
          <a:off x="1642915" y="723578"/>
          <a:ext cx="8773089" cy="541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95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16DC77-7253-8528-1CCF-F71EA793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14" y="188578"/>
            <a:ext cx="6980298" cy="1014079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Segoe UI"/>
                <a:ea typeface="MS PMincho"/>
                <a:cs typeface="Mangal"/>
              </a:rPr>
              <a:t>How does ECO work?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93760-A2DF-706B-2118-7B4FE4B2D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89" y="1087552"/>
            <a:ext cx="7915182" cy="576183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38025B-E52F-D793-C286-08D2C470087A}"/>
              </a:ext>
            </a:extLst>
          </p:cNvPr>
          <p:cNvSpPr txBox="1">
            <a:spLocks/>
          </p:cNvSpPr>
          <p:nvPr/>
        </p:nvSpPr>
        <p:spPr>
          <a:xfrm>
            <a:off x="6527260" y="1603954"/>
            <a:ext cx="5077838" cy="450501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9406E0-BC29-BFF5-5A4D-B4D9CB3F012D}"/>
              </a:ext>
            </a:extLst>
          </p:cNvPr>
          <p:cNvSpPr txBox="1">
            <a:spLocks/>
          </p:cNvSpPr>
          <p:nvPr/>
        </p:nvSpPr>
        <p:spPr>
          <a:xfrm>
            <a:off x="6527259" y="1603954"/>
            <a:ext cx="5505856" cy="450501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F2C72-EC45-F78A-AF3E-F3C6806813D3}"/>
              </a:ext>
            </a:extLst>
          </p:cNvPr>
          <p:cNvSpPr txBox="1"/>
          <p:nvPr/>
        </p:nvSpPr>
        <p:spPr>
          <a:xfrm>
            <a:off x="3064510" y="2367171"/>
            <a:ext cx="606298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>
                <a:latin typeface="Segoe UI"/>
                <a:cs typeface="Mangal"/>
              </a:rPr>
              <a:t>Let’s Check E.C.O out!</a:t>
            </a:r>
          </a:p>
        </p:txBody>
      </p:sp>
    </p:spTree>
    <p:extLst>
      <p:ext uri="{BB962C8B-B14F-4D97-AF65-F5344CB8AC3E}">
        <p14:creationId xmlns:p14="http://schemas.microsoft.com/office/powerpoint/2010/main" val="1053187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8E5EEF-D939-4E9B-B588-5A9B9A07F3C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81D4CC6-3580-4AFF-ADAD-40005A217E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8AA7B-8093-4312-9C92-093E87B9931D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Application>Microsoft Office PowerPoint</Application>
  <PresentationFormat>Widescreen</PresentationFormat>
  <Slides>13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ECO work?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welcome scenario</dc:title>
  <dc:creator>Sai Deepika I</dc:creator>
  <cp:revision>102</cp:revision>
  <dcterms:created xsi:type="dcterms:W3CDTF">2023-11-11T09:50:23Z</dcterms:created>
  <dcterms:modified xsi:type="dcterms:W3CDTF">2023-11-13T18:59:49Z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