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print('Python')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For those seeking a simpler way of life...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Released in 1991</a:t>
            </a:r>
          </a:p>
          <a:p>
            <a:pPr/>
            <a:r>
              <a:t>Python is an object-oriented programming language (OOP)</a:t>
            </a:r>
          </a:p>
          <a:p>
            <a:pPr/>
            <a:r>
              <a:t>Beginner-friendly due to its simpler syntax - write programs with fewer lines of code</a:t>
            </a:r>
          </a:p>
          <a:p>
            <a:pPr/>
            <a:r>
              <a:t>Not only used by software engineers - also by mathmatecians, data analysts, scientists, accountants and network engineers</a:t>
            </a:r>
          </a:p>
          <a:p>
            <a:pPr/>
            <a:r>
              <a:t>One of the most popular programming languages in the world!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Are you ready to RUUUMBLE?! - Python vs JavaScript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