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print('Python')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those seeking a simpler way of life...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Released in 1991</a:t>
            </a:r>
          </a:p>
          <a:p>
            <a:pPr/>
            <a:r>
              <a:t>Python is an object-oriented programming language (OOP)</a:t>
            </a:r>
          </a:p>
          <a:p>
            <a:pPr/>
            <a:r>
              <a:t>Beginner-friendly due to its simpler syntax - write programs with fewer lines of code</a:t>
            </a:r>
          </a:p>
          <a:p>
            <a:pPr/>
            <a:r>
              <a:t>Not only used by software engineers - also by mathmatecians, data analysts, scientists, accountants and network engineers</a:t>
            </a:r>
          </a:p>
          <a:p>
            <a:pPr/>
            <a:r>
              <a:t>One of the most popular programming languages in the world!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Naming Conventions</a:t>
            </a:r>
          </a:p>
        </p:txBody>
      </p:sp>
      <p:pic>
        <p:nvPicPr>
          <p:cNvPr id="4" name="Picture 3" descr="naming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57600"/>
            <a:ext cx="2419350" cy="666750"/>
          </a:xfrm>
          <a:prstGeom prst="rect">
            <a:avLst/>
          </a:prstGeom>
        </p:spPr>
      </p:pic>
      <p:pic>
        <p:nvPicPr>
          <p:cNvPr id="5" name="Picture 4" descr="naming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657600"/>
            <a:ext cx="25622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 now, for something completely different...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