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5" r:id="rId3"/>
    <p:sldId id="307" r:id="rId4"/>
    <p:sldId id="308" r:id="rId5"/>
    <p:sldId id="328" r:id="rId6"/>
    <p:sldId id="310" r:id="rId7"/>
    <p:sldId id="312" r:id="rId8"/>
    <p:sldId id="314" r:id="rId9"/>
    <p:sldId id="315" r:id="rId10"/>
    <p:sldId id="316" r:id="rId11"/>
    <p:sldId id="317" r:id="rId12"/>
    <p:sldId id="318" r:id="rId13"/>
    <p:sldId id="325" r:id="rId14"/>
    <p:sldId id="326" r:id="rId15"/>
    <p:sldId id="327" r:id="rId16"/>
    <p:sldId id="322" r:id="rId17"/>
    <p:sldId id="324" r:id="rId18"/>
  </p:sldIdLst>
  <p:sldSz cx="12192000" cy="7620000"/>
  <p:notesSz cx="6858000" cy="9144000"/>
  <p:defaultTextStyle>
    <a:defPPr>
      <a:defRPr lang="en-US"/>
    </a:defPPr>
    <a:lvl1pPr marL="0" algn="l" defTabSz="91430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91430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91430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000"/>
    <a:srgbClr val="C55A11"/>
    <a:srgbClr val="CC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C29D4-1F7C-41FC-B5F6-BD8696249A38}" v="1933" dt="2022-01-28T09:17:18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shad Thekkethil" userId="27ee53ba-5616-420b-a2c4-697612640740" providerId="ADAL" clId="{1B8C29D4-1F7C-41FC-B5F6-BD8696249A38}"/>
    <pc:docChg chg="undo redo custSel addSld delSld modSld modMainMaster">
      <pc:chgData name="Namshad Thekkethil" userId="27ee53ba-5616-420b-a2c4-697612640740" providerId="ADAL" clId="{1B8C29D4-1F7C-41FC-B5F6-BD8696249A38}" dt="2022-01-28T10:28:38.277" v="4652" actId="20577"/>
      <pc:docMkLst>
        <pc:docMk/>
      </pc:docMkLst>
      <pc:sldChg chg="modSp mod">
        <pc:chgData name="Namshad Thekkethil" userId="27ee53ba-5616-420b-a2c4-697612640740" providerId="ADAL" clId="{1B8C29D4-1F7C-41FC-B5F6-BD8696249A38}" dt="2022-01-28T10:28:38.277" v="4652" actId="20577"/>
        <pc:sldMkLst>
          <pc:docMk/>
          <pc:sldMk cId="4223847519" sldId="256"/>
        </pc:sldMkLst>
        <pc:spChg chg="mod">
          <ac:chgData name="Namshad Thekkethil" userId="27ee53ba-5616-420b-a2c4-697612640740" providerId="ADAL" clId="{1B8C29D4-1F7C-41FC-B5F6-BD8696249A38}" dt="2022-01-28T10:23:52.341" v="4647" actId="20577"/>
          <ac:spMkLst>
            <pc:docMk/>
            <pc:sldMk cId="4223847519" sldId="256"/>
            <ac:spMk id="3" creationId="{00000000-0000-0000-0000-000000000000}"/>
          </ac:spMkLst>
        </pc:spChg>
        <pc:spChg chg="mod">
          <ac:chgData name="Namshad Thekkethil" userId="27ee53ba-5616-420b-a2c4-697612640740" providerId="ADAL" clId="{1B8C29D4-1F7C-41FC-B5F6-BD8696249A38}" dt="2022-01-28T10:28:38.277" v="4652" actId="20577"/>
          <ac:spMkLst>
            <pc:docMk/>
            <pc:sldMk cId="4223847519" sldId="256"/>
            <ac:spMk id="7" creationId="{1CE6E007-2C7F-4B0D-AA42-25312710E16F}"/>
          </ac:spMkLst>
        </pc:spChg>
      </pc:sldChg>
      <pc:sldChg chg="addSp modSp mod modAnim">
        <pc:chgData name="Namshad Thekkethil" userId="27ee53ba-5616-420b-a2c4-697612640740" providerId="ADAL" clId="{1B8C29D4-1F7C-41FC-B5F6-BD8696249A38}" dt="2022-01-27T21:12:55.248" v="4255"/>
        <pc:sldMkLst>
          <pc:docMk/>
          <pc:sldMk cId="1997930079" sldId="305"/>
        </pc:sldMkLst>
        <pc:spChg chg="mod">
          <ac:chgData name="Namshad Thekkethil" userId="27ee53ba-5616-420b-a2c4-697612640740" providerId="ADAL" clId="{1B8C29D4-1F7C-41FC-B5F6-BD8696249A38}" dt="2022-01-24T11:57:35.646" v="2948" actId="1076"/>
          <ac:spMkLst>
            <pc:docMk/>
            <pc:sldMk cId="1997930079" sldId="305"/>
            <ac:spMk id="10" creationId="{61D81F6E-6D72-4E7A-9C37-3C023ED6C114}"/>
          </ac:spMkLst>
        </pc:spChg>
        <pc:spChg chg="mod">
          <ac:chgData name="Namshad Thekkethil" userId="27ee53ba-5616-420b-a2c4-697612640740" providerId="ADAL" clId="{1B8C29D4-1F7C-41FC-B5F6-BD8696249A38}" dt="2022-01-24T11:57:35.646" v="2948" actId="1076"/>
          <ac:spMkLst>
            <pc:docMk/>
            <pc:sldMk cId="1997930079" sldId="305"/>
            <ac:spMk id="11" creationId="{CAF4CF7F-60D8-4C15-9BF4-868D6637544B}"/>
          </ac:spMkLst>
        </pc:spChg>
        <pc:spChg chg="mod">
          <ac:chgData name="Namshad Thekkethil" userId="27ee53ba-5616-420b-a2c4-697612640740" providerId="ADAL" clId="{1B8C29D4-1F7C-41FC-B5F6-BD8696249A38}" dt="2022-01-24T11:57:30.462" v="2947" actId="1076"/>
          <ac:spMkLst>
            <pc:docMk/>
            <pc:sldMk cId="1997930079" sldId="305"/>
            <ac:spMk id="12" creationId="{F46CD283-BEAA-4C78-8E3E-1E0F80B92470}"/>
          </ac:spMkLst>
        </pc:spChg>
        <pc:spChg chg="mod">
          <ac:chgData name="Namshad Thekkethil" userId="27ee53ba-5616-420b-a2c4-697612640740" providerId="ADAL" clId="{1B8C29D4-1F7C-41FC-B5F6-BD8696249A38}" dt="2022-01-24T11:57:30.462" v="2947" actId="1076"/>
          <ac:spMkLst>
            <pc:docMk/>
            <pc:sldMk cId="1997930079" sldId="305"/>
            <ac:spMk id="14" creationId="{16EEB3A1-6276-4764-8F52-29AA3C46171A}"/>
          </ac:spMkLst>
        </pc:spChg>
        <pc:spChg chg="mod">
          <ac:chgData name="Namshad Thekkethil" userId="27ee53ba-5616-420b-a2c4-697612640740" providerId="ADAL" clId="{1B8C29D4-1F7C-41FC-B5F6-BD8696249A38}" dt="2022-01-24T11:57:30.462" v="2947" actId="1076"/>
          <ac:spMkLst>
            <pc:docMk/>
            <pc:sldMk cId="1997930079" sldId="305"/>
            <ac:spMk id="15" creationId="{AB8D640E-2874-48B1-99EA-C1F30A8385F4}"/>
          </ac:spMkLst>
        </pc:spChg>
        <pc:spChg chg="mod">
          <ac:chgData name="Namshad Thekkethil" userId="27ee53ba-5616-420b-a2c4-697612640740" providerId="ADAL" clId="{1B8C29D4-1F7C-41FC-B5F6-BD8696249A38}" dt="2022-01-24T11:57:41.128" v="2949" actId="1076"/>
          <ac:spMkLst>
            <pc:docMk/>
            <pc:sldMk cId="1997930079" sldId="305"/>
            <ac:spMk id="16" creationId="{849D02D3-E53F-4F7F-8CA6-4BA45AEF1D20}"/>
          </ac:spMkLst>
        </pc:spChg>
        <pc:spChg chg="mod">
          <ac:chgData name="Namshad Thekkethil" userId="27ee53ba-5616-420b-a2c4-697612640740" providerId="ADAL" clId="{1B8C29D4-1F7C-41FC-B5F6-BD8696249A38}" dt="2022-01-24T11:56:50.424" v="2935" actId="1076"/>
          <ac:spMkLst>
            <pc:docMk/>
            <pc:sldMk cId="1997930079" sldId="305"/>
            <ac:spMk id="17" creationId="{F93D41A7-343E-4DB0-A10F-B20DEB5D3977}"/>
          </ac:spMkLst>
        </pc:spChg>
        <pc:spChg chg="mod">
          <ac:chgData name="Namshad Thekkethil" userId="27ee53ba-5616-420b-a2c4-697612640740" providerId="ADAL" clId="{1B8C29D4-1F7C-41FC-B5F6-BD8696249A38}" dt="2022-01-24T11:56:50.424" v="2935" actId="1076"/>
          <ac:spMkLst>
            <pc:docMk/>
            <pc:sldMk cId="1997930079" sldId="305"/>
            <ac:spMk id="18" creationId="{6D1C95E2-2997-4DD5-BB26-124F2E6F4F8B}"/>
          </ac:spMkLst>
        </pc:spChg>
        <pc:spChg chg="mod">
          <ac:chgData name="Namshad Thekkethil" userId="27ee53ba-5616-420b-a2c4-697612640740" providerId="ADAL" clId="{1B8C29D4-1F7C-41FC-B5F6-BD8696249A38}" dt="2022-01-24T11:56:50.424" v="2935" actId="1076"/>
          <ac:spMkLst>
            <pc:docMk/>
            <pc:sldMk cId="1997930079" sldId="305"/>
            <ac:spMk id="19" creationId="{3FF119C4-609C-40C8-85E6-202CA4F2A660}"/>
          </ac:spMkLst>
        </pc:spChg>
        <pc:spChg chg="mod">
          <ac:chgData name="Namshad Thekkethil" userId="27ee53ba-5616-420b-a2c4-697612640740" providerId="ADAL" clId="{1B8C29D4-1F7C-41FC-B5F6-BD8696249A38}" dt="2022-01-27T20:11:33.914" v="3996" actId="20577"/>
          <ac:spMkLst>
            <pc:docMk/>
            <pc:sldMk cId="1997930079" sldId="305"/>
            <ac:spMk id="20" creationId="{8ECC43ED-F954-4D75-91E8-3743E4E9CCB7}"/>
          </ac:spMkLst>
        </pc:spChg>
        <pc:spChg chg="add mod">
          <ac:chgData name="Namshad Thekkethil" userId="27ee53ba-5616-420b-a2c4-697612640740" providerId="ADAL" clId="{1B8C29D4-1F7C-41FC-B5F6-BD8696249A38}" dt="2022-01-24T11:57:05.320" v="2939" actId="14100"/>
          <ac:spMkLst>
            <pc:docMk/>
            <pc:sldMk cId="1997930079" sldId="305"/>
            <ac:spMk id="21" creationId="{A13653D5-DA8D-4E8B-B669-68965372CDAF}"/>
          </ac:spMkLst>
        </pc:spChg>
        <pc:spChg chg="add mod">
          <ac:chgData name="Namshad Thekkethil" userId="27ee53ba-5616-420b-a2c4-697612640740" providerId="ADAL" clId="{1B8C29D4-1F7C-41FC-B5F6-BD8696249A38}" dt="2022-01-24T11:57:35.646" v="2948" actId="1076"/>
          <ac:spMkLst>
            <pc:docMk/>
            <pc:sldMk cId="1997930079" sldId="305"/>
            <ac:spMk id="22" creationId="{A1D3BBA3-7581-4623-80D0-C5734A204E11}"/>
          </ac:spMkLst>
        </pc:spChg>
        <pc:spChg chg="add mod">
          <ac:chgData name="Namshad Thekkethil" userId="27ee53ba-5616-420b-a2c4-697612640740" providerId="ADAL" clId="{1B8C29D4-1F7C-41FC-B5F6-BD8696249A38}" dt="2022-01-24T11:57:30.462" v="2947" actId="1076"/>
          <ac:spMkLst>
            <pc:docMk/>
            <pc:sldMk cId="1997930079" sldId="305"/>
            <ac:spMk id="23" creationId="{445375F2-3FAC-4F10-A681-309E268133FB}"/>
          </ac:spMkLst>
        </pc:spChg>
        <pc:spChg chg="add mod">
          <ac:chgData name="Namshad Thekkethil" userId="27ee53ba-5616-420b-a2c4-697612640740" providerId="ADAL" clId="{1B8C29D4-1F7C-41FC-B5F6-BD8696249A38}" dt="2022-01-24T11:57:52.425" v="2954" actId="14100"/>
          <ac:spMkLst>
            <pc:docMk/>
            <pc:sldMk cId="1997930079" sldId="305"/>
            <ac:spMk id="24" creationId="{C0A62994-8AD1-4327-8352-71D90344298A}"/>
          </ac:spMkLst>
        </pc:spChg>
      </pc:sldChg>
      <pc:sldChg chg="addSp delSp modSp mod modAnim">
        <pc:chgData name="Namshad Thekkethil" userId="27ee53ba-5616-420b-a2c4-697612640740" providerId="ADAL" clId="{1B8C29D4-1F7C-41FC-B5F6-BD8696249A38}" dt="2022-01-27T21:29:45.253" v="4408" actId="20577"/>
        <pc:sldMkLst>
          <pc:docMk/>
          <pc:sldMk cId="3838997038" sldId="307"/>
        </pc:sldMkLst>
        <pc:spChg chg="mod">
          <ac:chgData name="Namshad Thekkethil" userId="27ee53ba-5616-420b-a2c4-697612640740" providerId="ADAL" clId="{1B8C29D4-1F7C-41FC-B5F6-BD8696249A38}" dt="2022-01-27T19:58:47.306" v="3839" actId="1076"/>
          <ac:spMkLst>
            <pc:docMk/>
            <pc:sldMk cId="3838997038" sldId="307"/>
            <ac:spMk id="3" creationId="{D08C625F-1056-453E-9B20-7B8A5FE9F9A1}"/>
          </ac:spMkLst>
        </pc:spChg>
        <pc:spChg chg="mod">
          <ac:chgData name="Namshad Thekkethil" userId="27ee53ba-5616-420b-a2c4-697612640740" providerId="ADAL" clId="{1B8C29D4-1F7C-41FC-B5F6-BD8696249A38}" dt="2022-01-27T19:58:47.306" v="3839" actId="1076"/>
          <ac:spMkLst>
            <pc:docMk/>
            <pc:sldMk cId="3838997038" sldId="307"/>
            <ac:spMk id="4" creationId="{2041B1EC-B4AA-4853-B71A-0937186850C6}"/>
          </ac:spMkLst>
        </pc:spChg>
        <pc:spChg chg="add mod">
          <ac:chgData name="Namshad Thekkethil" userId="27ee53ba-5616-420b-a2c4-697612640740" providerId="ADAL" clId="{1B8C29D4-1F7C-41FC-B5F6-BD8696249A38}" dt="2022-01-27T16:31:53.166" v="3346" actId="1076"/>
          <ac:spMkLst>
            <pc:docMk/>
            <pc:sldMk cId="3838997038" sldId="307"/>
            <ac:spMk id="5" creationId="{C1DC47C7-544D-4E5A-9017-148B2EEB97F7}"/>
          </ac:spMkLst>
        </pc:spChg>
        <pc:spChg chg="mod">
          <ac:chgData name="Namshad Thekkethil" userId="27ee53ba-5616-420b-a2c4-697612640740" providerId="ADAL" clId="{1B8C29D4-1F7C-41FC-B5F6-BD8696249A38}" dt="2022-01-27T19:58:47.306" v="3839" actId="1076"/>
          <ac:spMkLst>
            <pc:docMk/>
            <pc:sldMk cId="3838997038" sldId="307"/>
            <ac:spMk id="7" creationId="{AC65B0F4-EEFB-4F92-889C-13424C16584A}"/>
          </ac:spMkLst>
        </pc:spChg>
        <pc:spChg chg="mod">
          <ac:chgData name="Namshad Thekkethil" userId="27ee53ba-5616-420b-a2c4-697612640740" providerId="ADAL" clId="{1B8C29D4-1F7C-41FC-B5F6-BD8696249A38}" dt="2022-01-27T19:58:58.523" v="3841" actId="1076"/>
          <ac:spMkLst>
            <pc:docMk/>
            <pc:sldMk cId="3838997038" sldId="307"/>
            <ac:spMk id="8" creationId="{D469E2B3-87E8-44E5-90D8-2B059BEA4416}"/>
          </ac:spMkLst>
        </pc:spChg>
        <pc:spChg chg="mod">
          <ac:chgData name="Namshad Thekkethil" userId="27ee53ba-5616-420b-a2c4-697612640740" providerId="ADAL" clId="{1B8C29D4-1F7C-41FC-B5F6-BD8696249A38}" dt="2022-01-27T20:14:02.581" v="4053" actId="1035"/>
          <ac:spMkLst>
            <pc:docMk/>
            <pc:sldMk cId="3838997038" sldId="307"/>
            <ac:spMk id="9" creationId="{D8D0224E-26CC-4C5C-AA59-B18674F4E2F0}"/>
          </ac:spMkLst>
        </pc:spChg>
        <pc:spChg chg="mod">
          <ac:chgData name="Namshad Thekkethil" userId="27ee53ba-5616-420b-a2c4-697612640740" providerId="ADAL" clId="{1B8C29D4-1F7C-41FC-B5F6-BD8696249A38}" dt="2022-01-27T20:14:16.549" v="4064" actId="1035"/>
          <ac:spMkLst>
            <pc:docMk/>
            <pc:sldMk cId="3838997038" sldId="307"/>
            <ac:spMk id="10" creationId="{D0DE0C3D-0543-41EB-9897-875CD0184DC9}"/>
          </ac:spMkLst>
        </pc:spChg>
        <pc:spChg chg="mod">
          <ac:chgData name="Namshad Thekkethil" userId="27ee53ba-5616-420b-a2c4-697612640740" providerId="ADAL" clId="{1B8C29D4-1F7C-41FC-B5F6-BD8696249A38}" dt="2022-01-27T20:14:16.549" v="4064" actId="1035"/>
          <ac:spMkLst>
            <pc:docMk/>
            <pc:sldMk cId="3838997038" sldId="307"/>
            <ac:spMk id="11" creationId="{3D584829-9709-467B-8775-A4DA7E83772D}"/>
          </ac:spMkLst>
        </pc:spChg>
        <pc:spChg chg="mod">
          <ac:chgData name="Namshad Thekkethil" userId="27ee53ba-5616-420b-a2c4-697612640740" providerId="ADAL" clId="{1B8C29D4-1F7C-41FC-B5F6-BD8696249A38}" dt="2022-01-27T20:14:16.549" v="4064" actId="1035"/>
          <ac:spMkLst>
            <pc:docMk/>
            <pc:sldMk cId="3838997038" sldId="307"/>
            <ac:spMk id="12" creationId="{44030B40-417C-41F0-8BD0-3886DABF83DB}"/>
          </ac:spMkLst>
        </pc:spChg>
        <pc:spChg chg="mod">
          <ac:chgData name="Namshad Thekkethil" userId="27ee53ba-5616-420b-a2c4-697612640740" providerId="ADAL" clId="{1B8C29D4-1F7C-41FC-B5F6-BD8696249A38}" dt="2022-01-27T20:14:16.549" v="4064" actId="1035"/>
          <ac:spMkLst>
            <pc:docMk/>
            <pc:sldMk cId="3838997038" sldId="307"/>
            <ac:spMk id="13" creationId="{D468C30C-500B-4DB8-989C-7836AC8991FD}"/>
          </ac:spMkLst>
        </pc:spChg>
        <pc:spChg chg="mod">
          <ac:chgData name="Namshad Thekkethil" userId="27ee53ba-5616-420b-a2c4-697612640740" providerId="ADAL" clId="{1B8C29D4-1F7C-41FC-B5F6-BD8696249A38}" dt="2022-01-27T20:14:16.549" v="4064" actId="1035"/>
          <ac:spMkLst>
            <pc:docMk/>
            <pc:sldMk cId="3838997038" sldId="307"/>
            <ac:spMk id="14" creationId="{32796677-1B02-4A7B-AA88-89A661D93796}"/>
          </ac:spMkLst>
        </pc:spChg>
        <pc:spChg chg="mod">
          <ac:chgData name="Namshad Thekkethil" userId="27ee53ba-5616-420b-a2c4-697612640740" providerId="ADAL" clId="{1B8C29D4-1F7C-41FC-B5F6-BD8696249A38}" dt="2022-01-27T20:14:16.549" v="4064" actId="1035"/>
          <ac:spMkLst>
            <pc:docMk/>
            <pc:sldMk cId="3838997038" sldId="307"/>
            <ac:spMk id="15" creationId="{7E30AA1D-58F3-4210-AFD3-3A34A1CEA6B6}"/>
          </ac:spMkLst>
        </pc:spChg>
        <pc:spChg chg="mod">
          <ac:chgData name="Namshad Thekkethil" userId="27ee53ba-5616-420b-a2c4-697612640740" providerId="ADAL" clId="{1B8C29D4-1F7C-41FC-B5F6-BD8696249A38}" dt="2022-01-27T20:14:16.549" v="4064" actId="1035"/>
          <ac:spMkLst>
            <pc:docMk/>
            <pc:sldMk cId="3838997038" sldId="307"/>
            <ac:spMk id="16" creationId="{A0F75B55-B1D4-4B70-8973-7DAB48FFF43C}"/>
          </ac:spMkLst>
        </pc:spChg>
        <pc:spChg chg="mod">
          <ac:chgData name="Namshad Thekkethil" userId="27ee53ba-5616-420b-a2c4-697612640740" providerId="ADAL" clId="{1B8C29D4-1F7C-41FC-B5F6-BD8696249A38}" dt="2022-01-27T20:14:16.549" v="4064" actId="1035"/>
          <ac:spMkLst>
            <pc:docMk/>
            <pc:sldMk cId="3838997038" sldId="307"/>
            <ac:spMk id="17" creationId="{56171394-D65C-47A0-9F88-D7BAF32EB099}"/>
          </ac:spMkLst>
        </pc:spChg>
        <pc:spChg chg="mod">
          <ac:chgData name="Namshad Thekkethil" userId="27ee53ba-5616-420b-a2c4-697612640740" providerId="ADAL" clId="{1B8C29D4-1F7C-41FC-B5F6-BD8696249A38}" dt="2022-01-27T20:14:16.549" v="4064" actId="1035"/>
          <ac:spMkLst>
            <pc:docMk/>
            <pc:sldMk cId="3838997038" sldId="307"/>
            <ac:spMk id="18" creationId="{741F5446-0156-4F6B-BF99-337BAE7103A3}"/>
          </ac:spMkLst>
        </pc:spChg>
        <pc:spChg chg="mod">
          <ac:chgData name="Namshad Thekkethil" userId="27ee53ba-5616-420b-a2c4-697612640740" providerId="ADAL" clId="{1B8C29D4-1F7C-41FC-B5F6-BD8696249A38}" dt="2022-01-27T20:14:16.549" v="4064" actId="1035"/>
          <ac:spMkLst>
            <pc:docMk/>
            <pc:sldMk cId="3838997038" sldId="307"/>
            <ac:spMk id="19" creationId="{18546CDF-65BF-4DCE-A769-FF101D63A697}"/>
          </ac:spMkLst>
        </pc:spChg>
        <pc:spChg chg="mod">
          <ac:chgData name="Namshad Thekkethil" userId="27ee53ba-5616-420b-a2c4-697612640740" providerId="ADAL" clId="{1B8C29D4-1F7C-41FC-B5F6-BD8696249A38}" dt="2022-01-27T20:14:16.549" v="4064" actId="1035"/>
          <ac:spMkLst>
            <pc:docMk/>
            <pc:sldMk cId="3838997038" sldId="307"/>
            <ac:spMk id="20" creationId="{0213E5D0-F726-40BA-B55B-F7C320ADD1FA}"/>
          </ac:spMkLst>
        </pc:spChg>
        <pc:spChg chg="mod">
          <ac:chgData name="Namshad Thekkethil" userId="27ee53ba-5616-420b-a2c4-697612640740" providerId="ADAL" clId="{1B8C29D4-1F7C-41FC-B5F6-BD8696249A38}" dt="2022-01-27T20:14:16.549" v="4064" actId="1035"/>
          <ac:spMkLst>
            <pc:docMk/>
            <pc:sldMk cId="3838997038" sldId="307"/>
            <ac:spMk id="21" creationId="{35336824-B93B-4E4A-8151-93E7655E3AEB}"/>
          </ac:spMkLst>
        </pc:spChg>
        <pc:spChg chg="mod">
          <ac:chgData name="Namshad Thekkethil" userId="27ee53ba-5616-420b-a2c4-697612640740" providerId="ADAL" clId="{1B8C29D4-1F7C-41FC-B5F6-BD8696249A38}" dt="2022-01-27T20:14:16.549" v="4064" actId="1035"/>
          <ac:spMkLst>
            <pc:docMk/>
            <pc:sldMk cId="3838997038" sldId="307"/>
            <ac:spMk id="22" creationId="{32CD9E26-4760-42FA-95D9-43B2097B72C4}"/>
          </ac:spMkLst>
        </pc:spChg>
        <pc:spChg chg="mod">
          <ac:chgData name="Namshad Thekkethil" userId="27ee53ba-5616-420b-a2c4-697612640740" providerId="ADAL" clId="{1B8C29D4-1F7C-41FC-B5F6-BD8696249A38}" dt="2022-01-27T20:14:16.549" v="4064" actId="1035"/>
          <ac:spMkLst>
            <pc:docMk/>
            <pc:sldMk cId="3838997038" sldId="307"/>
            <ac:spMk id="23" creationId="{B55023AF-8ED9-4C01-B8D5-B8A5D3085263}"/>
          </ac:spMkLst>
        </pc:spChg>
        <pc:spChg chg="mod">
          <ac:chgData name="Namshad Thekkethil" userId="27ee53ba-5616-420b-a2c4-697612640740" providerId="ADAL" clId="{1B8C29D4-1F7C-41FC-B5F6-BD8696249A38}" dt="2022-01-27T20:14:16.549" v="4064" actId="1035"/>
          <ac:spMkLst>
            <pc:docMk/>
            <pc:sldMk cId="3838997038" sldId="307"/>
            <ac:spMk id="24" creationId="{B49938C9-5B5B-4839-99DC-02C06E957485}"/>
          </ac:spMkLst>
        </pc:spChg>
        <pc:spChg chg="add del mod">
          <ac:chgData name="Namshad Thekkethil" userId="27ee53ba-5616-420b-a2c4-697612640740" providerId="ADAL" clId="{1B8C29D4-1F7C-41FC-B5F6-BD8696249A38}" dt="2022-01-27T20:15:24.181" v="4074" actId="478"/>
          <ac:spMkLst>
            <pc:docMk/>
            <pc:sldMk cId="3838997038" sldId="307"/>
            <ac:spMk id="26" creationId="{6C940900-E2C5-421B-A0E1-BF5C1AA19DA0}"/>
          </ac:spMkLst>
        </pc:spChg>
        <pc:spChg chg="mod">
          <ac:chgData name="Namshad Thekkethil" userId="27ee53ba-5616-420b-a2c4-697612640740" providerId="ADAL" clId="{1B8C29D4-1F7C-41FC-B5F6-BD8696249A38}" dt="2022-01-27T21:29:45.253" v="4408" actId="20577"/>
          <ac:spMkLst>
            <pc:docMk/>
            <pc:sldMk cId="3838997038" sldId="307"/>
            <ac:spMk id="27" creationId="{A480E74F-AD70-4A11-9CC9-05E8E6CB5C54}"/>
          </ac:spMkLst>
        </pc:spChg>
        <pc:spChg chg="mod">
          <ac:chgData name="Namshad Thekkethil" userId="27ee53ba-5616-420b-a2c4-697612640740" providerId="ADAL" clId="{1B8C29D4-1F7C-41FC-B5F6-BD8696249A38}" dt="2022-01-27T20:14:16.549" v="4064" actId="1035"/>
          <ac:spMkLst>
            <pc:docMk/>
            <pc:sldMk cId="3838997038" sldId="307"/>
            <ac:spMk id="28" creationId="{69C1B663-CA2F-4EB8-8263-2AC62D2A1D1E}"/>
          </ac:spMkLst>
        </pc:spChg>
        <pc:spChg chg="mod">
          <ac:chgData name="Namshad Thekkethil" userId="27ee53ba-5616-420b-a2c4-697612640740" providerId="ADAL" clId="{1B8C29D4-1F7C-41FC-B5F6-BD8696249A38}" dt="2022-01-27T21:17:05.803" v="4319" actId="20577"/>
          <ac:spMkLst>
            <pc:docMk/>
            <pc:sldMk cId="3838997038" sldId="307"/>
            <ac:spMk id="29" creationId="{5BF13DAD-BF09-4B1D-9E7A-196E74499827}"/>
          </ac:spMkLst>
        </pc:spChg>
        <pc:spChg chg="mod">
          <ac:chgData name="Namshad Thekkethil" userId="27ee53ba-5616-420b-a2c4-697612640740" providerId="ADAL" clId="{1B8C29D4-1F7C-41FC-B5F6-BD8696249A38}" dt="2022-01-24T10:52:20.193" v="2049" actId="14100"/>
          <ac:spMkLst>
            <pc:docMk/>
            <pc:sldMk cId="3838997038" sldId="307"/>
            <ac:spMk id="30" creationId="{930D9F84-2652-47E1-B616-03EF37D5291B}"/>
          </ac:spMkLst>
        </pc:spChg>
        <pc:spChg chg="mod">
          <ac:chgData name="Namshad Thekkethil" userId="27ee53ba-5616-420b-a2c4-697612640740" providerId="ADAL" clId="{1B8C29D4-1F7C-41FC-B5F6-BD8696249A38}" dt="2022-01-27T16:29:11.878" v="3290" actId="20577"/>
          <ac:spMkLst>
            <pc:docMk/>
            <pc:sldMk cId="3838997038" sldId="307"/>
            <ac:spMk id="40" creationId="{A101D296-FD20-4BB3-B259-B850FFEB98B8}"/>
          </ac:spMkLst>
        </pc:spChg>
        <pc:spChg chg="mod">
          <ac:chgData name="Namshad Thekkethil" userId="27ee53ba-5616-420b-a2c4-697612640740" providerId="ADAL" clId="{1B8C29D4-1F7C-41FC-B5F6-BD8696249A38}" dt="2022-01-27T16:29:23.395" v="3295" actId="20577"/>
          <ac:spMkLst>
            <pc:docMk/>
            <pc:sldMk cId="3838997038" sldId="307"/>
            <ac:spMk id="41" creationId="{263A3B35-4542-48DA-98A3-A01604E5B343}"/>
          </ac:spMkLst>
        </pc:spChg>
        <pc:spChg chg="mod">
          <ac:chgData name="Namshad Thekkethil" userId="27ee53ba-5616-420b-a2c4-697612640740" providerId="ADAL" clId="{1B8C29D4-1F7C-41FC-B5F6-BD8696249A38}" dt="2022-01-27T20:13:26.418" v="4015" actId="1036"/>
          <ac:spMkLst>
            <pc:docMk/>
            <pc:sldMk cId="3838997038" sldId="307"/>
            <ac:spMk id="43" creationId="{7A621402-8CD8-4BBA-A050-33E0109A8911}"/>
          </ac:spMkLst>
        </pc:spChg>
        <pc:spChg chg="mod">
          <ac:chgData name="Namshad Thekkethil" userId="27ee53ba-5616-420b-a2c4-697612640740" providerId="ADAL" clId="{1B8C29D4-1F7C-41FC-B5F6-BD8696249A38}" dt="2022-01-27T16:31:40.382" v="3340" actId="1076"/>
          <ac:spMkLst>
            <pc:docMk/>
            <pc:sldMk cId="3838997038" sldId="307"/>
            <ac:spMk id="44" creationId="{6653CADA-D512-4B64-A601-8035606158ED}"/>
          </ac:spMkLst>
        </pc:spChg>
        <pc:spChg chg="mod">
          <ac:chgData name="Namshad Thekkethil" userId="27ee53ba-5616-420b-a2c4-697612640740" providerId="ADAL" clId="{1B8C29D4-1F7C-41FC-B5F6-BD8696249A38}" dt="2022-01-27T16:31:40.382" v="3340" actId="1076"/>
          <ac:spMkLst>
            <pc:docMk/>
            <pc:sldMk cId="3838997038" sldId="307"/>
            <ac:spMk id="45" creationId="{64569A34-092B-4681-8B1D-07FAA3909B61}"/>
          </ac:spMkLst>
        </pc:spChg>
        <pc:spChg chg="add mod">
          <ac:chgData name="Namshad Thekkethil" userId="27ee53ba-5616-420b-a2c4-697612640740" providerId="ADAL" clId="{1B8C29D4-1F7C-41FC-B5F6-BD8696249A38}" dt="2022-01-27T20:16:46.012" v="4089" actId="1076"/>
          <ac:spMkLst>
            <pc:docMk/>
            <pc:sldMk cId="3838997038" sldId="307"/>
            <ac:spMk id="46" creationId="{4EEB9710-F551-45A0-B135-1324C6516063}"/>
          </ac:spMkLst>
        </pc:spChg>
        <pc:spChg chg="add mod">
          <ac:chgData name="Namshad Thekkethil" userId="27ee53ba-5616-420b-a2c4-697612640740" providerId="ADAL" clId="{1B8C29D4-1F7C-41FC-B5F6-BD8696249A38}" dt="2022-01-27T20:16:07.255" v="4086" actId="1076"/>
          <ac:spMkLst>
            <pc:docMk/>
            <pc:sldMk cId="3838997038" sldId="307"/>
            <ac:spMk id="47" creationId="{5457FCA2-ECEE-4446-8D92-DF136D40BAA8}"/>
          </ac:spMkLst>
        </pc:spChg>
        <pc:spChg chg="add mod">
          <ac:chgData name="Namshad Thekkethil" userId="27ee53ba-5616-420b-a2c4-697612640740" providerId="ADAL" clId="{1B8C29D4-1F7C-41FC-B5F6-BD8696249A38}" dt="2022-01-24T11:59:08.181" v="2962" actId="571"/>
          <ac:spMkLst>
            <pc:docMk/>
            <pc:sldMk cId="3838997038" sldId="307"/>
            <ac:spMk id="53" creationId="{666A1263-3417-46F3-A3B5-752D5F0B8419}"/>
          </ac:spMkLst>
        </pc:spChg>
        <pc:spChg chg="add mod">
          <ac:chgData name="Namshad Thekkethil" userId="27ee53ba-5616-420b-a2c4-697612640740" providerId="ADAL" clId="{1B8C29D4-1F7C-41FC-B5F6-BD8696249A38}" dt="2022-01-24T11:59:08.181" v="2962" actId="571"/>
          <ac:spMkLst>
            <pc:docMk/>
            <pc:sldMk cId="3838997038" sldId="307"/>
            <ac:spMk id="54" creationId="{53645871-D3A5-4577-BA98-A487093A1F6D}"/>
          </ac:spMkLst>
        </pc:spChg>
        <pc:spChg chg="add mod">
          <ac:chgData name="Namshad Thekkethil" userId="27ee53ba-5616-420b-a2c4-697612640740" providerId="ADAL" clId="{1B8C29D4-1F7C-41FC-B5F6-BD8696249A38}" dt="2022-01-27T16:31:53.166" v="3346" actId="1076"/>
          <ac:spMkLst>
            <pc:docMk/>
            <pc:sldMk cId="3838997038" sldId="307"/>
            <ac:spMk id="54" creationId="{67BE5154-32EA-4705-8702-BD4C0AE6E0ED}"/>
          </ac:spMkLst>
        </pc:spChg>
        <pc:spChg chg="add mod">
          <ac:chgData name="Namshad Thekkethil" userId="27ee53ba-5616-420b-a2c4-697612640740" providerId="ADAL" clId="{1B8C29D4-1F7C-41FC-B5F6-BD8696249A38}" dt="2022-01-24T11:59:08.181" v="2962" actId="571"/>
          <ac:spMkLst>
            <pc:docMk/>
            <pc:sldMk cId="3838997038" sldId="307"/>
            <ac:spMk id="55" creationId="{3E17666B-2C3F-43D7-A6FF-B47C9D2F0B50}"/>
          </ac:spMkLst>
        </pc:spChg>
        <pc:spChg chg="add mod">
          <ac:chgData name="Namshad Thekkethil" userId="27ee53ba-5616-420b-a2c4-697612640740" providerId="ADAL" clId="{1B8C29D4-1F7C-41FC-B5F6-BD8696249A38}" dt="2022-01-27T16:31:48.486" v="3345" actId="1076"/>
          <ac:spMkLst>
            <pc:docMk/>
            <pc:sldMk cId="3838997038" sldId="307"/>
            <ac:spMk id="55" creationId="{4FA4692E-C43E-44B0-9451-16F9B938439E}"/>
          </ac:spMkLst>
        </pc:spChg>
        <pc:spChg chg="add mod">
          <ac:chgData name="Namshad Thekkethil" userId="27ee53ba-5616-420b-a2c4-697612640740" providerId="ADAL" clId="{1B8C29D4-1F7C-41FC-B5F6-BD8696249A38}" dt="2022-01-24T11:59:08.181" v="2962" actId="571"/>
          <ac:spMkLst>
            <pc:docMk/>
            <pc:sldMk cId="3838997038" sldId="307"/>
            <ac:spMk id="56" creationId="{20B1325E-6E0E-45B7-A69C-C6947DBBCEE6}"/>
          </ac:spMkLst>
        </pc:spChg>
        <pc:spChg chg="add mod">
          <ac:chgData name="Namshad Thekkethil" userId="27ee53ba-5616-420b-a2c4-697612640740" providerId="ADAL" clId="{1B8C29D4-1F7C-41FC-B5F6-BD8696249A38}" dt="2022-01-27T20:16:02.644" v="4085" actId="1076"/>
          <ac:spMkLst>
            <pc:docMk/>
            <pc:sldMk cId="3838997038" sldId="307"/>
            <ac:spMk id="60" creationId="{D3FB7011-6E67-4AFE-AD19-5930900C56C7}"/>
          </ac:spMkLst>
        </pc:spChg>
        <pc:spChg chg="add mod">
          <ac:chgData name="Namshad Thekkethil" userId="27ee53ba-5616-420b-a2c4-697612640740" providerId="ADAL" clId="{1B8C29D4-1F7C-41FC-B5F6-BD8696249A38}" dt="2022-01-27T20:16:43.186" v="4088" actId="1076"/>
          <ac:spMkLst>
            <pc:docMk/>
            <pc:sldMk cId="3838997038" sldId="307"/>
            <ac:spMk id="61" creationId="{43EAB1EC-4FE0-4434-AA10-812969FD10BC}"/>
          </ac:spMkLst>
        </pc:spChg>
        <pc:spChg chg="add mod">
          <ac:chgData name="Namshad Thekkethil" userId="27ee53ba-5616-420b-a2c4-697612640740" providerId="ADAL" clId="{1B8C29D4-1F7C-41FC-B5F6-BD8696249A38}" dt="2022-01-27T21:13:15.255" v="4257" actId="571"/>
          <ac:spMkLst>
            <pc:docMk/>
            <pc:sldMk cId="3838997038" sldId="307"/>
            <ac:spMk id="62" creationId="{1089CFE7-6ED7-4D52-AA19-02CB8BAA9B47}"/>
          </ac:spMkLst>
        </pc:spChg>
        <pc:spChg chg="add mod">
          <ac:chgData name="Namshad Thekkethil" userId="27ee53ba-5616-420b-a2c4-697612640740" providerId="ADAL" clId="{1B8C29D4-1F7C-41FC-B5F6-BD8696249A38}" dt="2022-01-27T21:13:15.255" v="4257" actId="571"/>
          <ac:spMkLst>
            <pc:docMk/>
            <pc:sldMk cId="3838997038" sldId="307"/>
            <ac:spMk id="63" creationId="{ABF436ED-7A5E-4405-ADC7-FE4D18FBE156}"/>
          </ac:spMkLst>
        </pc:spChg>
        <pc:spChg chg="mod">
          <ac:chgData name="Namshad Thekkethil" userId="27ee53ba-5616-420b-a2c4-697612640740" providerId="ADAL" clId="{1B8C29D4-1F7C-41FC-B5F6-BD8696249A38}" dt="2022-01-27T19:58:47.306" v="3839" actId="1076"/>
          <ac:spMkLst>
            <pc:docMk/>
            <pc:sldMk cId="3838997038" sldId="307"/>
            <ac:spMk id="65" creationId="{616681C3-5FD4-4D7B-B31B-99B0AF822383}"/>
          </ac:spMkLst>
        </pc:spChg>
        <pc:spChg chg="mod">
          <ac:chgData name="Namshad Thekkethil" userId="27ee53ba-5616-420b-a2c4-697612640740" providerId="ADAL" clId="{1B8C29D4-1F7C-41FC-B5F6-BD8696249A38}" dt="2022-01-27T20:13:37.577" v="4039" actId="14100"/>
          <ac:spMkLst>
            <pc:docMk/>
            <pc:sldMk cId="3838997038" sldId="307"/>
            <ac:spMk id="66" creationId="{B0FAB2A0-517A-4FC8-8790-7BDBBC75B24A}"/>
          </ac:spMkLst>
        </pc:spChg>
        <pc:spChg chg="mod">
          <ac:chgData name="Namshad Thekkethil" userId="27ee53ba-5616-420b-a2c4-697612640740" providerId="ADAL" clId="{1B8C29D4-1F7C-41FC-B5F6-BD8696249A38}" dt="2022-01-27T20:15:01.801" v="4068" actId="14100"/>
          <ac:spMkLst>
            <pc:docMk/>
            <pc:sldMk cId="3838997038" sldId="307"/>
            <ac:spMk id="67" creationId="{047840D8-F825-4BA6-971A-F2CCAB499CB7}"/>
          </ac:spMkLst>
        </pc:spChg>
        <pc:spChg chg="mod">
          <ac:chgData name="Namshad Thekkethil" userId="27ee53ba-5616-420b-a2c4-697612640740" providerId="ADAL" clId="{1B8C29D4-1F7C-41FC-B5F6-BD8696249A38}" dt="2022-01-27T19:58:51.577" v="3840" actId="1076"/>
          <ac:spMkLst>
            <pc:docMk/>
            <pc:sldMk cId="3838997038" sldId="307"/>
            <ac:spMk id="68" creationId="{3894842C-C5E0-4505-B99F-F6396AC87EA3}"/>
          </ac:spMkLst>
        </pc:spChg>
        <pc:spChg chg="mod">
          <ac:chgData name="Namshad Thekkethil" userId="27ee53ba-5616-420b-a2c4-697612640740" providerId="ADAL" clId="{1B8C29D4-1F7C-41FC-B5F6-BD8696249A38}" dt="2022-01-27T20:14:09.773" v="4055" actId="1076"/>
          <ac:spMkLst>
            <pc:docMk/>
            <pc:sldMk cId="3838997038" sldId="307"/>
            <ac:spMk id="71" creationId="{3BEEAD97-E742-4B2C-B0D8-9A05D103D27A}"/>
          </ac:spMkLst>
        </pc:spChg>
        <pc:spChg chg="mod">
          <ac:chgData name="Namshad Thekkethil" userId="27ee53ba-5616-420b-a2c4-697612640740" providerId="ADAL" clId="{1B8C29D4-1F7C-41FC-B5F6-BD8696249A38}" dt="2022-01-27T20:13:33.834" v="4038" actId="1035"/>
          <ac:spMkLst>
            <pc:docMk/>
            <pc:sldMk cId="3838997038" sldId="307"/>
            <ac:spMk id="81" creationId="{5C3323CC-8504-436D-B308-9F032E3E5B8B}"/>
          </ac:spMkLst>
        </pc:spChg>
        <pc:spChg chg="mod">
          <ac:chgData name="Namshad Thekkethil" userId="27ee53ba-5616-420b-a2c4-697612640740" providerId="ADAL" clId="{1B8C29D4-1F7C-41FC-B5F6-BD8696249A38}" dt="2022-01-27T20:13:26.418" v="4015" actId="1036"/>
          <ac:spMkLst>
            <pc:docMk/>
            <pc:sldMk cId="3838997038" sldId="307"/>
            <ac:spMk id="82" creationId="{D8592E3F-8658-447F-9B2C-44AB1BBC281B}"/>
          </ac:spMkLst>
        </pc:spChg>
        <pc:spChg chg="mod">
          <ac:chgData name="Namshad Thekkethil" userId="27ee53ba-5616-420b-a2c4-697612640740" providerId="ADAL" clId="{1B8C29D4-1F7C-41FC-B5F6-BD8696249A38}" dt="2022-01-27T20:13:22.064" v="4003" actId="14100"/>
          <ac:spMkLst>
            <pc:docMk/>
            <pc:sldMk cId="3838997038" sldId="307"/>
            <ac:spMk id="83" creationId="{1ACAC37A-0D4B-4B22-9CA1-177FDDB567D5}"/>
          </ac:spMkLst>
        </pc:spChg>
        <pc:spChg chg="mod">
          <ac:chgData name="Namshad Thekkethil" userId="27ee53ba-5616-420b-a2c4-697612640740" providerId="ADAL" clId="{1B8C29D4-1F7C-41FC-B5F6-BD8696249A38}" dt="2022-01-27T16:31:40.382" v="3340" actId="1076"/>
          <ac:spMkLst>
            <pc:docMk/>
            <pc:sldMk cId="3838997038" sldId="307"/>
            <ac:spMk id="84" creationId="{16E7FFC9-BA9C-4502-94F8-3513335A7CE8}"/>
          </ac:spMkLst>
        </pc:spChg>
      </pc:sldChg>
      <pc:sldChg chg="addSp delSp modSp mod delAnim modAnim">
        <pc:chgData name="Namshad Thekkethil" userId="27ee53ba-5616-420b-a2c4-697612640740" providerId="ADAL" clId="{1B8C29D4-1F7C-41FC-B5F6-BD8696249A38}" dt="2022-01-27T21:17:42.667" v="4348" actId="1037"/>
        <pc:sldMkLst>
          <pc:docMk/>
          <pc:sldMk cId="3187006334" sldId="308"/>
        </pc:sldMkLst>
        <pc:spChg chg="mod">
          <ac:chgData name="Namshad Thekkethil" userId="27ee53ba-5616-420b-a2c4-697612640740" providerId="ADAL" clId="{1B8C29D4-1F7C-41FC-B5F6-BD8696249A38}" dt="2022-01-27T20:10:20.601" v="3976" actId="1076"/>
          <ac:spMkLst>
            <pc:docMk/>
            <pc:sldMk cId="3187006334" sldId="308"/>
            <ac:spMk id="3" creationId="{A6BADB56-BE23-4B77-B684-97C67141B146}"/>
          </ac:spMkLst>
        </pc:spChg>
        <pc:spChg chg="mod">
          <ac:chgData name="Namshad Thekkethil" userId="27ee53ba-5616-420b-a2c4-697612640740" providerId="ADAL" clId="{1B8C29D4-1F7C-41FC-B5F6-BD8696249A38}" dt="2022-01-23T20:18:13.155" v="141" actId="1035"/>
          <ac:spMkLst>
            <pc:docMk/>
            <pc:sldMk cId="3187006334" sldId="308"/>
            <ac:spMk id="4" creationId="{B757654B-B23D-4276-8E56-07E11CA6F563}"/>
          </ac:spMkLst>
        </pc:spChg>
        <pc:spChg chg="mod">
          <ac:chgData name="Namshad Thekkethil" userId="27ee53ba-5616-420b-a2c4-697612640740" providerId="ADAL" clId="{1B8C29D4-1F7C-41FC-B5F6-BD8696249A38}" dt="2022-01-23T20:18:13.155" v="141" actId="1035"/>
          <ac:spMkLst>
            <pc:docMk/>
            <pc:sldMk cId="3187006334" sldId="308"/>
            <ac:spMk id="5" creationId="{73398AB7-CD75-4CB4-9803-AD943437E90B}"/>
          </ac:spMkLst>
        </pc:spChg>
        <pc:spChg chg="mod">
          <ac:chgData name="Namshad Thekkethil" userId="27ee53ba-5616-420b-a2c4-697612640740" providerId="ADAL" clId="{1B8C29D4-1F7C-41FC-B5F6-BD8696249A38}" dt="2022-01-23T20:18:13.155" v="141" actId="1035"/>
          <ac:spMkLst>
            <pc:docMk/>
            <pc:sldMk cId="3187006334" sldId="308"/>
            <ac:spMk id="6" creationId="{A0E2C138-44E7-4006-944A-6ECA46454725}"/>
          </ac:spMkLst>
        </pc:spChg>
        <pc:spChg chg="mod">
          <ac:chgData name="Namshad Thekkethil" userId="27ee53ba-5616-420b-a2c4-697612640740" providerId="ADAL" clId="{1B8C29D4-1F7C-41FC-B5F6-BD8696249A38}" dt="2022-01-23T20:18:13.155" v="141" actId="1035"/>
          <ac:spMkLst>
            <pc:docMk/>
            <pc:sldMk cId="3187006334" sldId="308"/>
            <ac:spMk id="7" creationId="{7E7A5F7C-91BD-4777-83E5-09CDF4442686}"/>
          </ac:spMkLst>
        </pc:spChg>
        <pc:spChg chg="mod">
          <ac:chgData name="Namshad Thekkethil" userId="27ee53ba-5616-420b-a2c4-697612640740" providerId="ADAL" clId="{1B8C29D4-1F7C-41FC-B5F6-BD8696249A38}" dt="2022-01-23T20:18:13.155" v="141" actId="1035"/>
          <ac:spMkLst>
            <pc:docMk/>
            <pc:sldMk cId="3187006334" sldId="308"/>
            <ac:spMk id="8" creationId="{CA828E2A-FD94-4B91-911B-91CDBFDB936C}"/>
          </ac:spMkLst>
        </pc:spChg>
        <pc:spChg chg="mod">
          <ac:chgData name="Namshad Thekkethil" userId="27ee53ba-5616-420b-a2c4-697612640740" providerId="ADAL" clId="{1B8C29D4-1F7C-41FC-B5F6-BD8696249A38}" dt="2022-01-23T20:18:13.155" v="141" actId="1035"/>
          <ac:spMkLst>
            <pc:docMk/>
            <pc:sldMk cId="3187006334" sldId="308"/>
            <ac:spMk id="9" creationId="{CDBBBE94-82F4-4F8C-848B-93D572A22E61}"/>
          </ac:spMkLst>
        </pc:spChg>
        <pc:spChg chg="mod">
          <ac:chgData name="Namshad Thekkethil" userId="27ee53ba-5616-420b-a2c4-697612640740" providerId="ADAL" clId="{1B8C29D4-1F7C-41FC-B5F6-BD8696249A38}" dt="2022-01-23T20:18:13.155" v="141" actId="1035"/>
          <ac:spMkLst>
            <pc:docMk/>
            <pc:sldMk cId="3187006334" sldId="308"/>
            <ac:spMk id="10" creationId="{B77218D2-4DA0-4069-B2BB-F8A00DA90C99}"/>
          </ac:spMkLst>
        </pc:spChg>
        <pc:spChg chg="mod">
          <ac:chgData name="Namshad Thekkethil" userId="27ee53ba-5616-420b-a2c4-697612640740" providerId="ADAL" clId="{1B8C29D4-1F7C-41FC-B5F6-BD8696249A38}" dt="2022-01-23T20:18:13.155" v="141" actId="1035"/>
          <ac:spMkLst>
            <pc:docMk/>
            <pc:sldMk cId="3187006334" sldId="308"/>
            <ac:spMk id="11" creationId="{FA765624-7F37-4E7D-9C55-C5BDDD1A137A}"/>
          </ac:spMkLst>
        </pc:spChg>
        <pc:spChg chg="mod">
          <ac:chgData name="Namshad Thekkethil" userId="27ee53ba-5616-420b-a2c4-697612640740" providerId="ADAL" clId="{1B8C29D4-1F7C-41FC-B5F6-BD8696249A38}" dt="2022-01-23T20:18:13.155" v="141" actId="1035"/>
          <ac:spMkLst>
            <pc:docMk/>
            <pc:sldMk cId="3187006334" sldId="308"/>
            <ac:spMk id="12" creationId="{9A3687E0-CE16-45DD-B7C3-DF27565758D6}"/>
          </ac:spMkLst>
        </pc:spChg>
        <pc:spChg chg="mod">
          <ac:chgData name="Namshad Thekkethil" userId="27ee53ba-5616-420b-a2c4-697612640740" providerId="ADAL" clId="{1B8C29D4-1F7C-41FC-B5F6-BD8696249A38}" dt="2022-01-23T20:18:13.155" v="141" actId="1035"/>
          <ac:spMkLst>
            <pc:docMk/>
            <pc:sldMk cId="3187006334" sldId="308"/>
            <ac:spMk id="13" creationId="{C44E4201-7BC5-43C0-8014-7C7B9FD20EFE}"/>
          </ac:spMkLst>
        </pc:spChg>
        <pc:spChg chg="mod">
          <ac:chgData name="Namshad Thekkethil" userId="27ee53ba-5616-420b-a2c4-697612640740" providerId="ADAL" clId="{1B8C29D4-1F7C-41FC-B5F6-BD8696249A38}" dt="2022-01-23T20:18:13.155" v="141" actId="1035"/>
          <ac:spMkLst>
            <pc:docMk/>
            <pc:sldMk cId="3187006334" sldId="308"/>
            <ac:spMk id="14" creationId="{A4075300-7FD1-47CA-BFF5-7834DE0F76FC}"/>
          </ac:spMkLst>
        </pc:spChg>
        <pc:spChg chg="mod">
          <ac:chgData name="Namshad Thekkethil" userId="27ee53ba-5616-420b-a2c4-697612640740" providerId="ADAL" clId="{1B8C29D4-1F7C-41FC-B5F6-BD8696249A38}" dt="2022-01-23T20:18:13.155" v="141" actId="1035"/>
          <ac:spMkLst>
            <pc:docMk/>
            <pc:sldMk cId="3187006334" sldId="308"/>
            <ac:spMk id="15" creationId="{D192188E-5FDD-4974-A7A6-B2A217A4E52D}"/>
          </ac:spMkLst>
        </pc:spChg>
        <pc:spChg chg="mod">
          <ac:chgData name="Namshad Thekkethil" userId="27ee53ba-5616-420b-a2c4-697612640740" providerId="ADAL" clId="{1B8C29D4-1F7C-41FC-B5F6-BD8696249A38}" dt="2022-01-23T20:18:13.155" v="141" actId="1035"/>
          <ac:spMkLst>
            <pc:docMk/>
            <pc:sldMk cId="3187006334" sldId="308"/>
            <ac:spMk id="16" creationId="{07ED071D-75DD-43FF-90ED-F40D090ACA00}"/>
          </ac:spMkLst>
        </pc:spChg>
        <pc:spChg chg="mod">
          <ac:chgData name="Namshad Thekkethil" userId="27ee53ba-5616-420b-a2c4-697612640740" providerId="ADAL" clId="{1B8C29D4-1F7C-41FC-B5F6-BD8696249A38}" dt="2022-01-23T20:18:13.155" v="141" actId="1035"/>
          <ac:spMkLst>
            <pc:docMk/>
            <pc:sldMk cId="3187006334" sldId="308"/>
            <ac:spMk id="17" creationId="{DCB19E9A-4E6C-4B43-BCD4-62FE7EA9BA91}"/>
          </ac:spMkLst>
        </pc:spChg>
        <pc:spChg chg="mod">
          <ac:chgData name="Namshad Thekkethil" userId="27ee53ba-5616-420b-a2c4-697612640740" providerId="ADAL" clId="{1B8C29D4-1F7C-41FC-B5F6-BD8696249A38}" dt="2022-01-23T20:18:13.155" v="141" actId="1035"/>
          <ac:spMkLst>
            <pc:docMk/>
            <pc:sldMk cId="3187006334" sldId="308"/>
            <ac:spMk id="18" creationId="{6975DFA2-D24D-4A3E-AB2D-1A24C34109E6}"/>
          </ac:spMkLst>
        </pc:spChg>
        <pc:spChg chg="mod">
          <ac:chgData name="Namshad Thekkethil" userId="27ee53ba-5616-420b-a2c4-697612640740" providerId="ADAL" clId="{1B8C29D4-1F7C-41FC-B5F6-BD8696249A38}" dt="2022-01-23T20:18:13.155" v="141" actId="1035"/>
          <ac:spMkLst>
            <pc:docMk/>
            <pc:sldMk cId="3187006334" sldId="308"/>
            <ac:spMk id="19" creationId="{FB91361E-A390-443E-8693-0EDA844BACCB}"/>
          </ac:spMkLst>
        </pc:spChg>
        <pc:spChg chg="mod">
          <ac:chgData name="Namshad Thekkethil" userId="27ee53ba-5616-420b-a2c4-697612640740" providerId="ADAL" clId="{1B8C29D4-1F7C-41FC-B5F6-BD8696249A38}" dt="2022-01-23T20:18:13.155" v="141" actId="1035"/>
          <ac:spMkLst>
            <pc:docMk/>
            <pc:sldMk cId="3187006334" sldId="308"/>
            <ac:spMk id="20" creationId="{1887D32C-028C-4915-A532-2F5A6CE48E25}"/>
          </ac:spMkLst>
        </pc:spChg>
        <pc:spChg chg="mod">
          <ac:chgData name="Namshad Thekkethil" userId="27ee53ba-5616-420b-a2c4-697612640740" providerId="ADAL" clId="{1B8C29D4-1F7C-41FC-B5F6-BD8696249A38}" dt="2022-01-23T20:18:13.155" v="141" actId="1035"/>
          <ac:spMkLst>
            <pc:docMk/>
            <pc:sldMk cId="3187006334" sldId="308"/>
            <ac:spMk id="21" creationId="{712D80AF-10B4-47C5-B734-590383914925}"/>
          </ac:spMkLst>
        </pc:spChg>
        <pc:spChg chg="add del">
          <ac:chgData name="Namshad Thekkethil" userId="27ee53ba-5616-420b-a2c4-697612640740" providerId="ADAL" clId="{1B8C29D4-1F7C-41FC-B5F6-BD8696249A38}" dt="2022-01-27T20:10:21.079" v="3977" actId="11529"/>
          <ac:spMkLst>
            <pc:docMk/>
            <pc:sldMk cId="3187006334" sldId="308"/>
            <ac:spMk id="22" creationId="{C57EC2E7-3043-4C91-B299-74CB761B1ED3}"/>
          </ac:spMkLst>
        </pc:spChg>
        <pc:spChg chg="add mod">
          <ac:chgData name="Namshad Thekkethil" userId="27ee53ba-5616-420b-a2c4-697612640740" providerId="ADAL" clId="{1B8C29D4-1F7C-41FC-B5F6-BD8696249A38}" dt="2022-01-23T20:18:13.155" v="141" actId="1035"/>
          <ac:spMkLst>
            <pc:docMk/>
            <pc:sldMk cId="3187006334" sldId="308"/>
            <ac:spMk id="24" creationId="{47A4AFC4-9FC9-49A2-8306-662B97A3B2E4}"/>
          </ac:spMkLst>
        </pc:spChg>
        <pc:spChg chg="add del mod">
          <ac:chgData name="Namshad Thekkethil" userId="27ee53ba-5616-420b-a2c4-697612640740" providerId="ADAL" clId="{1B8C29D4-1F7C-41FC-B5F6-BD8696249A38}" dt="2022-01-27T20:47:38.074" v="4100" actId="478"/>
          <ac:spMkLst>
            <pc:docMk/>
            <pc:sldMk cId="3187006334" sldId="308"/>
            <ac:spMk id="27" creationId="{9012AD99-B866-4C49-A9F9-462CA14F7148}"/>
          </ac:spMkLst>
        </pc:spChg>
        <pc:spChg chg="add del mod">
          <ac:chgData name="Namshad Thekkethil" userId="27ee53ba-5616-420b-a2c4-697612640740" providerId="ADAL" clId="{1B8C29D4-1F7C-41FC-B5F6-BD8696249A38}" dt="2022-01-27T20:10:24.315" v="3986" actId="1076"/>
          <ac:spMkLst>
            <pc:docMk/>
            <pc:sldMk cId="3187006334" sldId="308"/>
            <ac:spMk id="30" creationId="{CD30CADD-37F3-4EB8-9A34-540208BD1103}"/>
          </ac:spMkLst>
        </pc:spChg>
        <pc:spChg chg="add mod">
          <ac:chgData name="Namshad Thekkethil" userId="27ee53ba-5616-420b-a2c4-697612640740" providerId="ADAL" clId="{1B8C29D4-1F7C-41FC-B5F6-BD8696249A38}" dt="2022-01-27T21:17:34.739" v="4345" actId="1038"/>
          <ac:spMkLst>
            <pc:docMk/>
            <pc:sldMk cId="3187006334" sldId="308"/>
            <ac:spMk id="31" creationId="{E5303971-9A75-4F21-A635-4EB55CA89D32}"/>
          </ac:spMkLst>
        </pc:spChg>
        <pc:spChg chg="mod">
          <ac:chgData name="Namshad Thekkethil" userId="27ee53ba-5616-420b-a2c4-697612640740" providerId="ADAL" clId="{1B8C29D4-1F7C-41FC-B5F6-BD8696249A38}" dt="2022-01-23T20:18:13.155" v="141" actId="1035"/>
          <ac:spMkLst>
            <pc:docMk/>
            <pc:sldMk cId="3187006334" sldId="308"/>
            <ac:spMk id="34" creationId="{47AA774B-1961-48C5-9E16-1F9835C10EA1}"/>
          </ac:spMkLst>
        </pc:spChg>
        <pc:spChg chg="mod">
          <ac:chgData name="Namshad Thekkethil" userId="27ee53ba-5616-420b-a2c4-697612640740" providerId="ADAL" clId="{1B8C29D4-1F7C-41FC-B5F6-BD8696249A38}" dt="2022-01-23T20:18:13.155" v="141" actId="1035"/>
          <ac:spMkLst>
            <pc:docMk/>
            <pc:sldMk cId="3187006334" sldId="308"/>
            <ac:spMk id="36" creationId="{8541CCD5-70FE-4326-81D9-B0C2DC687E32}"/>
          </ac:spMkLst>
        </pc:spChg>
        <pc:spChg chg="mod">
          <ac:chgData name="Namshad Thekkethil" userId="27ee53ba-5616-420b-a2c4-697612640740" providerId="ADAL" clId="{1B8C29D4-1F7C-41FC-B5F6-BD8696249A38}" dt="2022-01-27T16:45:30.517" v="3353" actId="1076"/>
          <ac:spMkLst>
            <pc:docMk/>
            <pc:sldMk cId="3187006334" sldId="308"/>
            <ac:spMk id="45" creationId="{CBF24AF7-26D3-4848-A0E7-ADEDDCF23D54}"/>
          </ac:spMkLst>
        </pc:spChg>
        <pc:spChg chg="mod">
          <ac:chgData name="Namshad Thekkethil" userId="27ee53ba-5616-420b-a2c4-697612640740" providerId="ADAL" clId="{1B8C29D4-1F7C-41FC-B5F6-BD8696249A38}" dt="2022-01-27T15:18:34.523" v="3149"/>
          <ac:spMkLst>
            <pc:docMk/>
            <pc:sldMk cId="3187006334" sldId="308"/>
            <ac:spMk id="46" creationId="{608C4662-CECD-4CE8-8F88-9661A3360724}"/>
          </ac:spMkLst>
        </pc:spChg>
        <pc:spChg chg="mod">
          <ac:chgData name="Namshad Thekkethil" userId="27ee53ba-5616-420b-a2c4-697612640740" providerId="ADAL" clId="{1B8C29D4-1F7C-41FC-B5F6-BD8696249A38}" dt="2022-01-27T16:45:24.355" v="3351" actId="1076"/>
          <ac:spMkLst>
            <pc:docMk/>
            <pc:sldMk cId="3187006334" sldId="308"/>
            <ac:spMk id="63" creationId="{3AD7267D-2B22-4AFE-9256-449D0C2D1C9E}"/>
          </ac:spMkLst>
        </pc:spChg>
        <pc:spChg chg="mod">
          <ac:chgData name="Namshad Thekkethil" userId="27ee53ba-5616-420b-a2c4-697612640740" providerId="ADAL" clId="{1B8C29D4-1F7C-41FC-B5F6-BD8696249A38}" dt="2022-01-27T21:16:59.450" v="4318" actId="14100"/>
          <ac:spMkLst>
            <pc:docMk/>
            <pc:sldMk cId="3187006334" sldId="308"/>
            <ac:spMk id="64" creationId="{E7A44ED5-B0D9-44A4-A563-8F51E61AD416}"/>
          </ac:spMkLst>
        </pc:spChg>
        <pc:spChg chg="mod">
          <ac:chgData name="Namshad Thekkethil" userId="27ee53ba-5616-420b-a2c4-697612640740" providerId="ADAL" clId="{1B8C29D4-1F7C-41FC-B5F6-BD8696249A38}" dt="2022-01-27T20:50:48.907" v="4136" actId="1076"/>
          <ac:spMkLst>
            <pc:docMk/>
            <pc:sldMk cId="3187006334" sldId="308"/>
            <ac:spMk id="65" creationId="{C9D8AA55-E50A-42F3-8771-214AC113D59F}"/>
          </ac:spMkLst>
        </pc:spChg>
        <pc:spChg chg="mod">
          <ac:chgData name="Namshad Thekkethil" userId="27ee53ba-5616-420b-a2c4-697612640740" providerId="ADAL" clId="{1B8C29D4-1F7C-41FC-B5F6-BD8696249A38}" dt="2022-01-27T16:45:27.019" v="3352" actId="14100"/>
          <ac:spMkLst>
            <pc:docMk/>
            <pc:sldMk cId="3187006334" sldId="308"/>
            <ac:spMk id="66" creationId="{96D08B2A-3FE4-42B8-9D60-CCFB68D33672}"/>
          </ac:spMkLst>
        </pc:spChg>
        <pc:spChg chg="add mod">
          <ac:chgData name="Namshad Thekkethil" userId="27ee53ba-5616-420b-a2c4-697612640740" providerId="ADAL" clId="{1B8C29D4-1F7C-41FC-B5F6-BD8696249A38}" dt="2022-01-23T20:18:13.155" v="141" actId="1035"/>
          <ac:spMkLst>
            <pc:docMk/>
            <pc:sldMk cId="3187006334" sldId="308"/>
            <ac:spMk id="68" creationId="{5FEDC7A8-D234-45A6-9A8F-F24B94313C0F}"/>
          </ac:spMkLst>
        </pc:spChg>
        <pc:spChg chg="add mod">
          <ac:chgData name="Namshad Thekkethil" userId="27ee53ba-5616-420b-a2c4-697612640740" providerId="ADAL" clId="{1B8C29D4-1F7C-41FC-B5F6-BD8696249A38}" dt="2022-01-23T20:16:52.575" v="85" actId="1076"/>
          <ac:spMkLst>
            <pc:docMk/>
            <pc:sldMk cId="3187006334" sldId="308"/>
            <ac:spMk id="69" creationId="{7FB9F8EC-A870-41AE-8BE6-3F61F30C62DC}"/>
          </ac:spMkLst>
        </pc:spChg>
        <pc:spChg chg="add mod">
          <ac:chgData name="Namshad Thekkethil" userId="27ee53ba-5616-420b-a2c4-697612640740" providerId="ADAL" clId="{1B8C29D4-1F7C-41FC-B5F6-BD8696249A38}" dt="2022-01-23T20:19:30.035" v="163" actId="1037"/>
          <ac:spMkLst>
            <pc:docMk/>
            <pc:sldMk cId="3187006334" sldId="308"/>
            <ac:spMk id="70" creationId="{C23C81B7-09DC-4B68-98F0-76FD17952168}"/>
          </ac:spMkLst>
        </pc:spChg>
        <pc:spChg chg="add mod">
          <ac:chgData name="Namshad Thekkethil" userId="27ee53ba-5616-420b-a2c4-697612640740" providerId="ADAL" clId="{1B8C29D4-1F7C-41FC-B5F6-BD8696249A38}" dt="2022-01-23T20:19:56.016" v="174" actId="1036"/>
          <ac:spMkLst>
            <pc:docMk/>
            <pc:sldMk cId="3187006334" sldId="308"/>
            <ac:spMk id="71" creationId="{85C0402F-B6BD-4823-8CA2-725A09868097}"/>
          </ac:spMkLst>
        </pc:spChg>
        <pc:spChg chg="add mod">
          <ac:chgData name="Namshad Thekkethil" userId="27ee53ba-5616-420b-a2c4-697612640740" providerId="ADAL" clId="{1B8C29D4-1F7C-41FC-B5F6-BD8696249A38}" dt="2022-01-23T20:19:15.933" v="150" actId="571"/>
          <ac:spMkLst>
            <pc:docMk/>
            <pc:sldMk cId="3187006334" sldId="308"/>
            <ac:spMk id="72" creationId="{CF799BFA-57DD-4F1E-8E87-C288AC18574E}"/>
          </ac:spMkLst>
        </pc:spChg>
        <pc:spChg chg="add mod">
          <ac:chgData name="Namshad Thekkethil" userId="27ee53ba-5616-420b-a2c4-697612640740" providerId="ADAL" clId="{1B8C29D4-1F7C-41FC-B5F6-BD8696249A38}" dt="2022-01-23T20:19:15.933" v="150" actId="571"/>
          <ac:spMkLst>
            <pc:docMk/>
            <pc:sldMk cId="3187006334" sldId="308"/>
            <ac:spMk id="73" creationId="{3E22CF19-F2FB-4572-AEA0-73E1579F05CB}"/>
          </ac:spMkLst>
        </pc:spChg>
        <pc:spChg chg="add mod">
          <ac:chgData name="Namshad Thekkethil" userId="27ee53ba-5616-420b-a2c4-697612640740" providerId="ADAL" clId="{1B8C29D4-1F7C-41FC-B5F6-BD8696249A38}" dt="2022-01-23T20:20:53.889" v="188" actId="113"/>
          <ac:spMkLst>
            <pc:docMk/>
            <pc:sldMk cId="3187006334" sldId="308"/>
            <ac:spMk id="74" creationId="{BAB5621B-E435-4DEB-BA1E-EAD266B8DF07}"/>
          </ac:spMkLst>
        </pc:spChg>
        <pc:spChg chg="add mod">
          <ac:chgData name="Namshad Thekkethil" userId="27ee53ba-5616-420b-a2c4-697612640740" providerId="ADAL" clId="{1B8C29D4-1F7C-41FC-B5F6-BD8696249A38}" dt="2022-01-27T21:16:02.606" v="4288" actId="14100"/>
          <ac:spMkLst>
            <pc:docMk/>
            <pc:sldMk cId="3187006334" sldId="308"/>
            <ac:spMk id="75" creationId="{76B59014-A43F-4D91-BB51-98EC92809025}"/>
          </ac:spMkLst>
        </pc:spChg>
        <pc:spChg chg="add mod">
          <ac:chgData name="Namshad Thekkethil" userId="27ee53ba-5616-420b-a2c4-697612640740" providerId="ADAL" clId="{1B8C29D4-1F7C-41FC-B5F6-BD8696249A38}" dt="2022-01-23T20:28:30.987" v="235" actId="571"/>
          <ac:spMkLst>
            <pc:docMk/>
            <pc:sldMk cId="3187006334" sldId="308"/>
            <ac:spMk id="77" creationId="{2DEDED91-9AF6-4733-AF25-A0A70913621D}"/>
          </ac:spMkLst>
        </pc:spChg>
        <pc:spChg chg="add mod">
          <ac:chgData name="Namshad Thekkethil" userId="27ee53ba-5616-420b-a2c4-697612640740" providerId="ADAL" clId="{1B8C29D4-1F7C-41FC-B5F6-BD8696249A38}" dt="2022-01-23T20:28:30.987" v="235" actId="571"/>
          <ac:spMkLst>
            <pc:docMk/>
            <pc:sldMk cId="3187006334" sldId="308"/>
            <ac:spMk id="78" creationId="{4C12E226-1C8E-4B9A-A049-649B418FB64B}"/>
          </ac:spMkLst>
        </pc:spChg>
        <pc:spChg chg="add mod">
          <ac:chgData name="Namshad Thekkethil" userId="27ee53ba-5616-420b-a2c4-697612640740" providerId="ADAL" clId="{1B8C29D4-1F7C-41FC-B5F6-BD8696249A38}" dt="2022-01-27T21:17:42.667" v="4348" actId="1037"/>
          <ac:spMkLst>
            <pc:docMk/>
            <pc:sldMk cId="3187006334" sldId="308"/>
            <ac:spMk id="78" creationId="{FB80A9C4-B443-4052-8159-5C61746BAF40}"/>
          </ac:spMkLst>
        </pc:spChg>
        <pc:spChg chg="add del mod">
          <ac:chgData name="Namshad Thekkethil" userId="27ee53ba-5616-420b-a2c4-697612640740" providerId="ADAL" clId="{1B8C29D4-1F7C-41FC-B5F6-BD8696249A38}" dt="2022-01-27T20:47:35.625" v="4099" actId="478"/>
          <ac:spMkLst>
            <pc:docMk/>
            <pc:sldMk cId="3187006334" sldId="308"/>
            <ac:spMk id="79" creationId="{DF61622D-F05B-4390-A4D5-A9D660ACAA4E}"/>
          </ac:spMkLst>
        </pc:spChg>
        <pc:spChg chg="mod">
          <ac:chgData name="Namshad Thekkethil" userId="27ee53ba-5616-420b-a2c4-697612640740" providerId="ADAL" clId="{1B8C29D4-1F7C-41FC-B5F6-BD8696249A38}" dt="2022-01-23T20:19:30.035" v="163" actId="1037"/>
          <ac:spMkLst>
            <pc:docMk/>
            <pc:sldMk cId="3187006334" sldId="308"/>
            <ac:spMk id="99" creationId="{534F1003-1E1E-4F9F-BDCE-3D189A0D8E79}"/>
          </ac:spMkLst>
        </pc:spChg>
        <pc:spChg chg="mod">
          <ac:chgData name="Namshad Thekkethil" userId="27ee53ba-5616-420b-a2c4-697612640740" providerId="ADAL" clId="{1B8C29D4-1F7C-41FC-B5F6-BD8696249A38}" dt="2022-01-23T20:19:21.765" v="151" actId="1076"/>
          <ac:spMkLst>
            <pc:docMk/>
            <pc:sldMk cId="3187006334" sldId="308"/>
            <ac:spMk id="100" creationId="{94B21491-C69E-4A38-8731-C066D6C73122}"/>
          </ac:spMkLst>
        </pc:spChg>
        <pc:spChg chg="add del mod">
          <ac:chgData name="Namshad Thekkethil" userId="27ee53ba-5616-420b-a2c4-697612640740" providerId="ADAL" clId="{1B8C29D4-1F7C-41FC-B5F6-BD8696249A38}" dt="2022-01-27T20:47:35.625" v="4099" actId="478"/>
          <ac:spMkLst>
            <pc:docMk/>
            <pc:sldMk cId="3187006334" sldId="308"/>
            <ac:spMk id="101" creationId="{CECFE798-199D-47BB-BCC0-819C267C6D82}"/>
          </ac:spMkLst>
        </pc:spChg>
        <pc:spChg chg="add mod">
          <ac:chgData name="Namshad Thekkethil" userId="27ee53ba-5616-420b-a2c4-697612640740" providerId="ADAL" clId="{1B8C29D4-1F7C-41FC-B5F6-BD8696249A38}" dt="2022-01-27T21:17:26.825" v="4327" actId="14100"/>
          <ac:spMkLst>
            <pc:docMk/>
            <pc:sldMk cId="3187006334" sldId="308"/>
            <ac:spMk id="102" creationId="{4C3E3AF8-AF44-4D36-A709-9EA921B3D37F}"/>
          </ac:spMkLst>
        </pc:spChg>
        <pc:grpChg chg="mod">
          <ac:chgData name="Namshad Thekkethil" userId="27ee53ba-5616-420b-a2c4-697612640740" providerId="ADAL" clId="{1B8C29D4-1F7C-41FC-B5F6-BD8696249A38}" dt="2022-01-23T20:19:30.035" v="163" actId="1037"/>
          <ac:grpSpMkLst>
            <pc:docMk/>
            <pc:sldMk cId="3187006334" sldId="308"/>
            <ac:grpSpMk id="98" creationId="{00C1BE27-C782-47DD-B612-325ADD6340C9}"/>
          </ac:grpSpMkLst>
        </pc:grpChg>
        <pc:cxnChg chg="add mod">
          <ac:chgData name="Namshad Thekkethil" userId="27ee53ba-5616-420b-a2c4-697612640740" providerId="ADAL" clId="{1B8C29D4-1F7C-41FC-B5F6-BD8696249A38}" dt="2022-01-23T20:18:13.155" v="141" actId="1035"/>
          <ac:cxnSpMkLst>
            <pc:docMk/>
            <pc:sldMk cId="3187006334" sldId="308"/>
            <ac:cxnSpMk id="23" creationId="{5732A0BD-6061-4DFC-8239-A484BF05204D}"/>
          </ac:cxnSpMkLst>
        </pc:cxnChg>
        <pc:cxnChg chg="mod">
          <ac:chgData name="Namshad Thekkethil" userId="27ee53ba-5616-420b-a2c4-697612640740" providerId="ADAL" clId="{1B8C29D4-1F7C-41FC-B5F6-BD8696249A38}" dt="2022-01-23T20:18:13.155" v="141" actId="1035"/>
          <ac:cxnSpMkLst>
            <pc:docMk/>
            <pc:sldMk cId="3187006334" sldId="308"/>
            <ac:cxnSpMk id="25" creationId="{FCF8E963-FE8D-48E1-A121-F1A646B01858}"/>
          </ac:cxnSpMkLst>
        </pc:cxnChg>
        <pc:cxnChg chg="mod">
          <ac:chgData name="Namshad Thekkethil" userId="27ee53ba-5616-420b-a2c4-697612640740" providerId="ADAL" clId="{1B8C29D4-1F7C-41FC-B5F6-BD8696249A38}" dt="2022-01-23T20:18:13.155" v="141" actId="1035"/>
          <ac:cxnSpMkLst>
            <pc:docMk/>
            <pc:sldMk cId="3187006334" sldId="308"/>
            <ac:cxnSpMk id="26" creationId="{B050F144-E8FE-4E31-9556-59A0CEE53779}"/>
          </ac:cxnSpMkLst>
        </pc:cxnChg>
        <pc:cxnChg chg="mod">
          <ac:chgData name="Namshad Thekkethil" userId="27ee53ba-5616-420b-a2c4-697612640740" providerId="ADAL" clId="{1B8C29D4-1F7C-41FC-B5F6-BD8696249A38}" dt="2022-01-23T20:18:13.155" v="141" actId="1035"/>
          <ac:cxnSpMkLst>
            <pc:docMk/>
            <pc:sldMk cId="3187006334" sldId="308"/>
            <ac:cxnSpMk id="28" creationId="{D45E7282-0385-4822-99E5-45061E44C4AC}"/>
          </ac:cxnSpMkLst>
        </pc:cxnChg>
        <pc:cxnChg chg="mod">
          <ac:chgData name="Namshad Thekkethil" userId="27ee53ba-5616-420b-a2c4-697612640740" providerId="ADAL" clId="{1B8C29D4-1F7C-41FC-B5F6-BD8696249A38}" dt="2022-01-23T20:18:13.155" v="141" actId="1035"/>
          <ac:cxnSpMkLst>
            <pc:docMk/>
            <pc:sldMk cId="3187006334" sldId="308"/>
            <ac:cxnSpMk id="29" creationId="{6C76CF6E-8B01-49FB-AEE4-7824C10A0E65}"/>
          </ac:cxnSpMkLst>
        </pc:cxnChg>
        <pc:cxnChg chg="mod">
          <ac:chgData name="Namshad Thekkethil" userId="27ee53ba-5616-420b-a2c4-697612640740" providerId="ADAL" clId="{1B8C29D4-1F7C-41FC-B5F6-BD8696249A38}" dt="2022-01-23T20:18:13.155" v="141" actId="1035"/>
          <ac:cxnSpMkLst>
            <pc:docMk/>
            <pc:sldMk cId="3187006334" sldId="308"/>
            <ac:cxnSpMk id="32" creationId="{A83313A3-DB75-4FF9-80F7-E3C97E861072}"/>
          </ac:cxnSpMkLst>
        </pc:cxnChg>
        <pc:cxnChg chg="mod">
          <ac:chgData name="Namshad Thekkethil" userId="27ee53ba-5616-420b-a2c4-697612640740" providerId="ADAL" clId="{1B8C29D4-1F7C-41FC-B5F6-BD8696249A38}" dt="2022-01-23T20:18:13.155" v="141" actId="1035"/>
          <ac:cxnSpMkLst>
            <pc:docMk/>
            <pc:sldMk cId="3187006334" sldId="308"/>
            <ac:cxnSpMk id="35" creationId="{74897D5C-8058-49CF-8A08-8BE291DE4B8C}"/>
          </ac:cxnSpMkLst>
        </pc:cxnChg>
        <pc:cxnChg chg="mod">
          <ac:chgData name="Namshad Thekkethil" userId="27ee53ba-5616-420b-a2c4-697612640740" providerId="ADAL" clId="{1B8C29D4-1F7C-41FC-B5F6-BD8696249A38}" dt="2022-01-23T20:18:13.155" v="141" actId="1035"/>
          <ac:cxnSpMkLst>
            <pc:docMk/>
            <pc:sldMk cId="3187006334" sldId="308"/>
            <ac:cxnSpMk id="38" creationId="{DFD0BD1E-9CF0-4BDF-9BA1-308DF0F32C6A}"/>
          </ac:cxnSpMkLst>
        </pc:cxnChg>
        <pc:cxnChg chg="mod">
          <ac:chgData name="Namshad Thekkethil" userId="27ee53ba-5616-420b-a2c4-697612640740" providerId="ADAL" clId="{1B8C29D4-1F7C-41FC-B5F6-BD8696249A38}" dt="2022-01-23T20:18:13.155" v="141" actId="1035"/>
          <ac:cxnSpMkLst>
            <pc:docMk/>
            <pc:sldMk cId="3187006334" sldId="308"/>
            <ac:cxnSpMk id="42" creationId="{1925DB5C-8A9C-4EC3-8CAD-3DA2D4BD3912}"/>
          </ac:cxnSpMkLst>
        </pc:cxnChg>
      </pc:sldChg>
      <pc:sldChg chg="addSp delSp modSp del mod delAnim modAnim">
        <pc:chgData name="Namshad Thekkethil" userId="27ee53ba-5616-420b-a2c4-697612640740" providerId="ADAL" clId="{1B8C29D4-1F7C-41FC-B5F6-BD8696249A38}" dt="2022-01-27T20:52:09.110" v="4156" actId="47"/>
        <pc:sldMkLst>
          <pc:docMk/>
          <pc:sldMk cId="2505723568" sldId="309"/>
        </pc:sldMkLst>
        <pc:spChg chg="add mod">
          <ac:chgData name="Namshad Thekkethil" userId="27ee53ba-5616-420b-a2c4-697612640740" providerId="ADAL" clId="{1B8C29D4-1F7C-41FC-B5F6-BD8696249A38}" dt="2022-01-23T20:47:41.431" v="516" actId="1037"/>
          <ac:spMkLst>
            <pc:docMk/>
            <pc:sldMk cId="2505723568" sldId="309"/>
            <ac:spMk id="2" creationId="{4F7BE8F0-4DF1-4F3F-8FAA-25DFD93313CF}"/>
          </ac:spMkLst>
        </pc:spChg>
        <pc:spChg chg="del">
          <ac:chgData name="Namshad Thekkethil" userId="27ee53ba-5616-420b-a2c4-697612640740" providerId="ADAL" clId="{1B8C29D4-1F7C-41FC-B5F6-BD8696249A38}" dt="2022-01-23T20:31:54.658" v="302" actId="478"/>
          <ac:spMkLst>
            <pc:docMk/>
            <pc:sldMk cId="2505723568" sldId="309"/>
            <ac:spMk id="2" creationId="{D3B1E799-E35D-49D8-87B6-3A6CDE030392}"/>
          </ac:spMkLst>
        </pc:spChg>
        <pc:spChg chg="del">
          <ac:chgData name="Namshad Thekkethil" userId="27ee53ba-5616-420b-a2c4-697612640740" providerId="ADAL" clId="{1B8C29D4-1F7C-41FC-B5F6-BD8696249A38}" dt="2022-01-23T20:34:32.516" v="339" actId="478"/>
          <ac:spMkLst>
            <pc:docMk/>
            <pc:sldMk cId="2505723568" sldId="309"/>
            <ac:spMk id="3" creationId="{1DF9F664-43FA-4C37-A1BD-3268A08CCB9D}"/>
          </ac:spMkLst>
        </pc:spChg>
        <pc:spChg chg="del mod">
          <ac:chgData name="Namshad Thekkethil" userId="27ee53ba-5616-420b-a2c4-697612640740" providerId="ADAL" clId="{1B8C29D4-1F7C-41FC-B5F6-BD8696249A38}" dt="2022-01-27T20:47:57.789" v="4103" actId="478"/>
          <ac:spMkLst>
            <pc:docMk/>
            <pc:sldMk cId="2505723568" sldId="309"/>
            <ac:spMk id="4" creationId="{DCF32B2A-56DE-4FC6-A279-41F8382315A9}"/>
          </ac:spMkLst>
        </pc:spChg>
        <pc:spChg chg="del mod">
          <ac:chgData name="Namshad Thekkethil" userId="27ee53ba-5616-420b-a2c4-697612640740" providerId="ADAL" clId="{1B8C29D4-1F7C-41FC-B5F6-BD8696249A38}" dt="2022-01-27T20:47:57.789" v="4103" actId="478"/>
          <ac:spMkLst>
            <pc:docMk/>
            <pc:sldMk cId="2505723568" sldId="309"/>
            <ac:spMk id="5" creationId="{D35CCC2B-9B4A-4D61-92F1-23FD0DEFEE08}"/>
          </ac:spMkLst>
        </pc:spChg>
        <pc:spChg chg="del mod">
          <ac:chgData name="Namshad Thekkethil" userId="27ee53ba-5616-420b-a2c4-697612640740" providerId="ADAL" clId="{1B8C29D4-1F7C-41FC-B5F6-BD8696249A38}" dt="2022-01-27T20:47:57.789" v="4103" actId="478"/>
          <ac:spMkLst>
            <pc:docMk/>
            <pc:sldMk cId="2505723568" sldId="309"/>
            <ac:spMk id="6" creationId="{82E86520-7B85-49E1-8910-928CCC9DD91C}"/>
          </ac:spMkLst>
        </pc:spChg>
        <pc:spChg chg="del mod">
          <ac:chgData name="Namshad Thekkethil" userId="27ee53ba-5616-420b-a2c4-697612640740" providerId="ADAL" clId="{1B8C29D4-1F7C-41FC-B5F6-BD8696249A38}" dt="2022-01-27T20:47:57.789" v="4103" actId="478"/>
          <ac:spMkLst>
            <pc:docMk/>
            <pc:sldMk cId="2505723568" sldId="309"/>
            <ac:spMk id="7" creationId="{C4FA192B-57FB-438F-90EC-353FB420FBFD}"/>
          </ac:spMkLst>
        </pc:spChg>
        <pc:spChg chg="del mod">
          <ac:chgData name="Namshad Thekkethil" userId="27ee53ba-5616-420b-a2c4-697612640740" providerId="ADAL" clId="{1B8C29D4-1F7C-41FC-B5F6-BD8696249A38}" dt="2022-01-27T20:47:54.841" v="4102" actId="478"/>
          <ac:spMkLst>
            <pc:docMk/>
            <pc:sldMk cId="2505723568" sldId="309"/>
            <ac:spMk id="8" creationId="{003C5642-6021-406C-BDB9-57E2E9C10DAE}"/>
          </ac:spMkLst>
        </pc:spChg>
        <pc:spChg chg="del mod">
          <ac:chgData name="Namshad Thekkethil" userId="27ee53ba-5616-420b-a2c4-697612640740" providerId="ADAL" clId="{1B8C29D4-1F7C-41FC-B5F6-BD8696249A38}" dt="2022-01-23T20:33:26.654" v="329" actId="478"/>
          <ac:spMkLst>
            <pc:docMk/>
            <pc:sldMk cId="2505723568" sldId="309"/>
            <ac:spMk id="9" creationId="{29F67426-7780-4982-9DFB-FD2FDCF70AF0}"/>
          </ac:spMkLst>
        </pc:spChg>
        <pc:spChg chg="del mod">
          <ac:chgData name="Namshad Thekkethil" userId="27ee53ba-5616-420b-a2c4-697612640740" providerId="ADAL" clId="{1B8C29D4-1F7C-41FC-B5F6-BD8696249A38}" dt="2022-01-27T20:47:57.789" v="4103" actId="478"/>
          <ac:spMkLst>
            <pc:docMk/>
            <pc:sldMk cId="2505723568" sldId="309"/>
            <ac:spMk id="10" creationId="{F9234CD4-CC54-49AD-B407-35A38D9D4D23}"/>
          </ac:spMkLst>
        </pc:spChg>
        <pc:spChg chg="del">
          <ac:chgData name="Namshad Thekkethil" userId="27ee53ba-5616-420b-a2c4-697612640740" providerId="ADAL" clId="{1B8C29D4-1F7C-41FC-B5F6-BD8696249A38}" dt="2022-01-23T20:39:22.206" v="417" actId="478"/>
          <ac:spMkLst>
            <pc:docMk/>
            <pc:sldMk cId="2505723568" sldId="309"/>
            <ac:spMk id="11" creationId="{46B1CF12-9D86-4635-8212-04FFA720E976}"/>
          </ac:spMkLst>
        </pc:spChg>
        <pc:spChg chg="mod">
          <ac:chgData name="Namshad Thekkethil" userId="27ee53ba-5616-420b-a2c4-697612640740" providerId="ADAL" clId="{1B8C29D4-1F7C-41FC-B5F6-BD8696249A38}" dt="2022-01-23T20:47:46.445" v="521" actId="1036"/>
          <ac:spMkLst>
            <pc:docMk/>
            <pc:sldMk cId="2505723568" sldId="309"/>
            <ac:spMk id="12" creationId="{AE83BA40-A941-429A-A032-006BDCB9B4DC}"/>
          </ac:spMkLst>
        </pc:spChg>
        <pc:spChg chg="add del mod">
          <ac:chgData name="Namshad Thekkethil" userId="27ee53ba-5616-420b-a2c4-697612640740" providerId="ADAL" clId="{1B8C29D4-1F7C-41FC-B5F6-BD8696249A38}" dt="2022-01-23T20:40:26.849" v="437" actId="478"/>
          <ac:spMkLst>
            <pc:docMk/>
            <pc:sldMk cId="2505723568" sldId="309"/>
            <ac:spMk id="13" creationId="{EC9499D7-01B8-4204-A4AB-67262394F027}"/>
          </ac:spMkLst>
        </pc:spChg>
        <pc:spChg chg="del">
          <ac:chgData name="Namshad Thekkethil" userId="27ee53ba-5616-420b-a2c4-697612640740" providerId="ADAL" clId="{1B8C29D4-1F7C-41FC-B5F6-BD8696249A38}" dt="2022-01-23T20:34:32.516" v="339" actId="478"/>
          <ac:spMkLst>
            <pc:docMk/>
            <pc:sldMk cId="2505723568" sldId="309"/>
            <ac:spMk id="14" creationId="{40A97736-6F5B-4220-ABF5-E82CF4A8A72A}"/>
          </ac:spMkLst>
        </pc:spChg>
        <pc:spChg chg="mod">
          <ac:chgData name="Namshad Thekkethil" userId="27ee53ba-5616-420b-a2c4-697612640740" providerId="ADAL" clId="{1B8C29D4-1F7C-41FC-B5F6-BD8696249A38}" dt="2022-01-27T15:43:41.117" v="3212" actId="20577"/>
          <ac:spMkLst>
            <pc:docMk/>
            <pc:sldMk cId="2505723568" sldId="309"/>
            <ac:spMk id="16" creationId="{173181BE-BC27-4FBE-90C6-F2AFB90CC30E}"/>
          </ac:spMkLst>
        </pc:spChg>
        <pc:spChg chg="add del mod">
          <ac:chgData name="Namshad Thekkethil" userId="27ee53ba-5616-420b-a2c4-697612640740" providerId="ADAL" clId="{1B8C29D4-1F7C-41FC-B5F6-BD8696249A38}" dt="2022-01-23T20:29:46.431" v="276"/>
          <ac:spMkLst>
            <pc:docMk/>
            <pc:sldMk cId="2505723568" sldId="309"/>
            <ac:spMk id="17" creationId="{930465A4-6A97-4BD9-AD21-CF45161FCC44}"/>
          </ac:spMkLst>
        </pc:spChg>
        <pc:spChg chg="add del mod">
          <ac:chgData name="Namshad Thekkethil" userId="27ee53ba-5616-420b-a2c4-697612640740" providerId="ADAL" clId="{1B8C29D4-1F7C-41FC-B5F6-BD8696249A38}" dt="2022-01-27T20:47:57.789" v="4103" actId="478"/>
          <ac:spMkLst>
            <pc:docMk/>
            <pc:sldMk cId="2505723568" sldId="309"/>
            <ac:spMk id="18" creationId="{DB8114FC-8D95-4022-B5A9-AA40897166A8}"/>
          </ac:spMkLst>
        </pc:spChg>
        <pc:spChg chg="add del mod">
          <ac:chgData name="Namshad Thekkethil" userId="27ee53ba-5616-420b-a2c4-697612640740" providerId="ADAL" clId="{1B8C29D4-1F7C-41FC-B5F6-BD8696249A38}" dt="2022-01-27T20:47:57.789" v="4103" actId="478"/>
          <ac:spMkLst>
            <pc:docMk/>
            <pc:sldMk cId="2505723568" sldId="309"/>
            <ac:spMk id="19" creationId="{6D21F1E7-E8F4-4D22-98FE-D25A54D95F4C}"/>
          </ac:spMkLst>
        </pc:spChg>
        <pc:spChg chg="add del mod">
          <ac:chgData name="Namshad Thekkethil" userId="27ee53ba-5616-420b-a2c4-697612640740" providerId="ADAL" clId="{1B8C29D4-1F7C-41FC-B5F6-BD8696249A38}" dt="2022-01-23T20:41:30.143" v="446" actId="478"/>
          <ac:spMkLst>
            <pc:docMk/>
            <pc:sldMk cId="2505723568" sldId="309"/>
            <ac:spMk id="20" creationId="{0B28488F-4AB2-4574-9EF9-CBF7BA02D7EF}"/>
          </ac:spMkLst>
        </pc:spChg>
        <pc:spChg chg="add del mod">
          <ac:chgData name="Namshad Thekkethil" userId="27ee53ba-5616-420b-a2c4-697612640740" providerId="ADAL" clId="{1B8C29D4-1F7C-41FC-B5F6-BD8696249A38}" dt="2022-01-27T20:47:54.841" v="4102" actId="478"/>
          <ac:spMkLst>
            <pc:docMk/>
            <pc:sldMk cId="2505723568" sldId="309"/>
            <ac:spMk id="21" creationId="{54113DA4-BA3D-4EDE-9863-898BB3E2F4C1}"/>
          </ac:spMkLst>
        </pc:spChg>
        <pc:spChg chg="mod">
          <ac:chgData name="Namshad Thekkethil" userId="27ee53ba-5616-420b-a2c4-697612640740" providerId="ADAL" clId="{1B8C29D4-1F7C-41FC-B5F6-BD8696249A38}" dt="2022-01-23T20:46:33.957" v="481"/>
          <ac:spMkLst>
            <pc:docMk/>
            <pc:sldMk cId="2505723568" sldId="309"/>
            <ac:spMk id="22" creationId="{14B7CC02-6661-4937-8EB6-1B6B90A7B6E6}"/>
          </ac:spMkLst>
        </pc:spChg>
        <pc:spChg chg="add del mod">
          <ac:chgData name="Namshad Thekkethil" userId="27ee53ba-5616-420b-a2c4-697612640740" providerId="ADAL" clId="{1B8C29D4-1F7C-41FC-B5F6-BD8696249A38}" dt="2022-01-23T20:40:33.627" v="438" actId="478"/>
          <ac:spMkLst>
            <pc:docMk/>
            <pc:sldMk cId="2505723568" sldId="309"/>
            <ac:spMk id="22" creationId="{E45CCC40-91C3-4971-8EAA-28979334B98A}"/>
          </ac:spMkLst>
        </pc:spChg>
        <pc:spChg chg="mod">
          <ac:chgData name="Namshad Thekkethil" userId="27ee53ba-5616-420b-a2c4-697612640740" providerId="ADAL" clId="{1B8C29D4-1F7C-41FC-B5F6-BD8696249A38}" dt="2022-01-23T20:46:33.957" v="481"/>
          <ac:spMkLst>
            <pc:docMk/>
            <pc:sldMk cId="2505723568" sldId="309"/>
            <ac:spMk id="23" creationId="{017F61A9-FD63-4282-B2AE-E93890E9D309}"/>
          </ac:spMkLst>
        </pc:spChg>
        <pc:spChg chg="add mod">
          <ac:chgData name="Namshad Thekkethil" userId="27ee53ba-5616-420b-a2c4-697612640740" providerId="ADAL" clId="{1B8C29D4-1F7C-41FC-B5F6-BD8696249A38}" dt="2022-01-24T09:22:53.418" v="571" actId="20577"/>
          <ac:spMkLst>
            <pc:docMk/>
            <pc:sldMk cId="2505723568" sldId="309"/>
            <ac:spMk id="24" creationId="{13B8D97B-4E9B-457D-8894-0B1B3D81621D}"/>
          </ac:spMkLst>
        </pc:spChg>
        <pc:spChg chg="add del mod">
          <ac:chgData name="Namshad Thekkethil" userId="27ee53ba-5616-420b-a2c4-697612640740" providerId="ADAL" clId="{1B8C29D4-1F7C-41FC-B5F6-BD8696249A38}" dt="2022-01-27T20:47:54.841" v="4102" actId="478"/>
          <ac:spMkLst>
            <pc:docMk/>
            <pc:sldMk cId="2505723568" sldId="309"/>
            <ac:spMk id="25" creationId="{4E4A1D46-5BC4-4A47-8008-D055E05248B3}"/>
          </ac:spMkLst>
        </pc:spChg>
        <pc:spChg chg="add del mod">
          <ac:chgData name="Namshad Thekkethil" userId="27ee53ba-5616-420b-a2c4-697612640740" providerId="ADAL" clId="{1B8C29D4-1F7C-41FC-B5F6-BD8696249A38}" dt="2022-01-27T20:47:57.789" v="4103" actId="478"/>
          <ac:spMkLst>
            <pc:docMk/>
            <pc:sldMk cId="2505723568" sldId="309"/>
            <ac:spMk id="26" creationId="{54C911E1-C6B7-4314-9374-2E1438BF6BA9}"/>
          </ac:spMkLst>
        </pc:spChg>
        <pc:spChg chg="add mod">
          <ac:chgData name="Namshad Thekkethil" userId="27ee53ba-5616-420b-a2c4-697612640740" providerId="ADAL" clId="{1B8C29D4-1F7C-41FC-B5F6-BD8696249A38}" dt="2022-01-24T09:22:38.067" v="568" actId="20577"/>
          <ac:spMkLst>
            <pc:docMk/>
            <pc:sldMk cId="2505723568" sldId="309"/>
            <ac:spMk id="27" creationId="{A465509A-33ED-402A-831D-2CF9F78E3830}"/>
          </ac:spMkLst>
        </pc:spChg>
        <pc:spChg chg="mod">
          <ac:chgData name="Namshad Thekkethil" userId="27ee53ba-5616-420b-a2c4-697612640740" providerId="ADAL" clId="{1B8C29D4-1F7C-41FC-B5F6-BD8696249A38}" dt="2022-01-23T20:46:33.957" v="481"/>
          <ac:spMkLst>
            <pc:docMk/>
            <pc:sldMk cId="2505723568" sldId="309"/>
            <ac:spMk id="28" creationId="{C7E1D92F-DF3A-4885-BBDA-93C5DEC456E3}"/>
          </ac:spMkLst>
        </pc:spChg>
        <pc:spChg chg="mod">
          <ac:chgData name="Namshad Thekkethil" userId="27ee53ba-5616-420b-a2c4-697612640740" providerId="ADAL" clId="{1B8C29D4-1F7C-41FC-B5F6-BD8696249A38}" dt="2022-01-23T20:46:33.957" v="481"/>
          <ac:spMkLst>
            <pc:docMk/>
            <pc:sldMk cId="2505723568" sldId="309"/>
            <ac:spMk id="29" creationId="{8A526E6B-CC04-4AFB-B6DD-76FA3D8D762F}"/>
          </ac:spMkLst>
        </pc:spChg>
        <pc:spChg chg="mod">
          <ac:chgData name="Namshad Thekkethil" userId="27ee53ba-5616-420b-a2c4-697612640740" providerId="ADAL" clId="{1B8C29D4-1F7C-41FC-B5F6-BD8696249A38}" dt="2022-01-23T20:46:33.957" v="481"/>
          <ac:spMkLst>
            <pc:docMk/>
            <pc:sldMk cId="2505723568" sldId="309"/>
            <ac:spMk id="30" creationId="{B2CB0263-FC3B-4FA0-A08E-38C20B54989D}"/>
          </ac:spMkLst>
        </pc:spChg>
        <pc:spChg chg="mod">
          <ac:chgData name="Namshad Thekkethil" userId="27ee53ba-5616-420b-a2c4-697612640740" providerId="ADAL" clId="{1B8C29D4-1F7C-41FC-B5F6-BD8696249A38}" dt="2022-01-23T20:46:33.957" v="481"/>
          <ac:spMkLst>
            <pc:docMk/>
            <pc:sldMk cId="2505723568" sldId="309"/>
            <ac:spMk id="32" creationId="{1F9FB0CE-EB69-42B7-BF7C-24B85766E45D}"/>
          </ac:spMkLst>
        </pc:spChg>
        <pc:spChg chg="mod">
          <ac:chgData name="Namshad Thekkethil" userId="27ee53ba-5616-420b-a2c4-697612640740" providerId="ADAL" clId="{1B8C29D4-1F7C-41FC-B5F6-BD8696249A38}" dt="2022-01-23T20:46:33.957" v="481"/>
          <ac:spMkLst>
            <pc:docMk/>
            <pc:sldMk cId="2505723568" sldId="309"/>
            <ac:spMk id="33" creationId="{2B8C7BD8-D1A4-47BA-8E7E-6737DB419B8C}"/>
          </ac:spMkLst>
        </pc:spChg>
        <pc:spChg chg="mod">
          <ac:chgData name="Namshad Thekkethil" userId="27ee53ba-5616-420b-a2c4-697612640740" providerId="ADAL" clId="{1B8C29D4-1F7C-41FC-B5F6-BD8696249A38}" dt="2022-01-23T20:46:33.957" v="481"/>
          <ac:spMkLst>
            <pc:docMk/>
            <pc:sldMk cId="2505723568" sldId="309"/>
            <ac:spMk id="34" creationId="{0861F572-44E9-482C-959E-FE7C2F262B95}"/>
          </ac:spMkLst>
        </pc:spChg>
        <pc:spChg chg="mod">
          <ac:chgData name="Namshad Thekkethil" userId="27ee53ba-5616-420b-a2c4-697612640740" providerId="ADAL" clId="{1B8C29D4-1F7C-41FC-B5F6-BD8696249A38}" dt="2022-01-23T20:46:33.957" v="481"/>
          <ac:spMkLst>
            <pc:docMk/>
            <pc:sldMk cId="2505723568" sldId="309"/>
            <ac:spMk id="35" creationId="{F64FBD67-CC0E-40F7-883D-4B665D57FF76}"/>
          </ac:spMkLst>
        </pc:spChg>
        <pc:spChg chg="mod">
          <ac:chgData name="Namshad Thekkethil" userId="27ee53ba-5616-420b-a2c4-697612640740" providerId="ADAL" clId="{1B8C29D4-1F7C-41FC-B5F6-BD8696249A38}" dt="2022-01-23T20:46:33.957" v="481"/>
          <ac:spMkLst>
            <pc:docMk/>
            <pc:sldMk cId="2505723568" sldId="309"/>
            <ac:spMk id="36" creationId="{2DA3816A-224D-4ED5-A3CF-9CB7EA318411}"/>
          </ac:spMkLst>
        </pc:spChg>
        <pc:spChg chg="mod">
          <ac:chgData name="Namshad Thekkethil" userId="27ee53ba-5616-420b-a2c4-697612640740" providerId="ADAL" clId="{1B8C29D4-1F7C-41FC-B5F6-BD8696249A38}" dt="2022-01-23T20:46:33.957" v="481"/>
          <ac:spMkLst>
            <pc:docMk/>
            <pc:sldMk cId="2505723568" sldId="309"/>
            <ac:spMk id="37" creationId="{E836199C-F2B4-4E1B-A456-3905D69BCA07}"/>
          </ac:spMkLst>
        </pc:spChg>
        <pc:spChg chg="mod">
          <ac:chgData name="Namshad Thekkethil" userId="27ee53ba-5616-420b-a2c4-697612640740" providerId="ADAL" clId="{1B8C29D4-1F7C-41FC-B5F6-BD8696249A38}" dt="2022-01-23T20:46:33.957" v="481"/>
          <ac:spMkLst>
            <pc:docMk/>
            <pc:sldMk cId="2505723568" sldId="309"/>
            <ac:spMk id="38" creationId="{B65E236B-83E3-4DCA-B4CC-AF65C973D1C7}"/>
          </ac:spMkLst>
        </pc:spChg>
        <pc:spChg chg="mod">
          <ac:chgData name="Namshad Thekkethil" userId="27ee53ba-5616-420b-a2c4-697612640740" providerId="ADAL" clId="{1B8C29D4-1F7C-41FC-B5F6-BD8696249A38}" dt="2022-01-23T20:46:33.957" v="481"/>
          <ac:spMkLst>
            <pc:docMk/>
            <pc:sldMk cId="2505723568" sldId="309"/>
            <ac:spMk id="39" creationId="{3F95A143-D834-43D3-AE6B-187A5BE54AAD}"/>
          </ac:spMkLst>
        </pc:spChg>
        <pc:spChg chg="mod">
          <ac:chgData name="Namshad Thekkethil" userId="27ee53ba-5616-420b-a2c4-697612640740" providerId="ADAL" clId="{1B8C29D4-1F7C-41FC-B5F6-BD8696249A38}" dt="2022-01-23T20:46:33.957" v="481"/>
          <ac:spMkLst>
            <pc:docMk/>
            <pc:sldMk cId="2505723568" sldId="309"/>
            <ac:spMk id="40" creationId="{D54A3359-4F1D-4894-9135-726C226CD3C9}"/>
          </ac:spMkLst>
        </pc:spChg>
        <pc:spChg chg="mod">
          <ac:chgData name="Namshad Thekkethil" userId="27ee53ba-5616-420b-a2c4-697612640740" providerId="ADAL" clId="{1B8C29D4-1F7C-41FC-B5F6-BD8696249A38}" dt="2022-01-23T20:46:33.957" v="481"/>
          <ac:spMkLst>
            <pc:docMk/>
            <pc:sldMk cId="2505723568" sldId="309"/>
            <ac:spMk id="41" creationId="{7ABE4B50-F8FE-4DDC-88D3-0409D4D6C12A}"/>
          </ac:spMkLst>
        </pc:spChg>
        <pc:spChg chg="mod">
          <ac:chgData name="Namshad Thekkethil" userId="27ee53ba-5616-420b-a2c4-697612640740" providerId="ADAL" clId="{1B8C29D4-1F7C-41FC-B5F6-BD8696249A38}" dt="2022-01-23T20:46:33.957" v="481"/>
          <ac:spMkLst>
            <pc:docMk/>
            <pc:sldMk cId="2505723568" sldId="309"/>
            <ac:spMk id="42" creationId="{C8AB4A8A-D3E4-4AFD-B812-37BD85F51E50}"/>
          </ac:spMkLst>
        </pc:spChg>
        <pc:spChg chg="mod">
          <ac:chgData name="Namshad Thekkethil" userId="27ee53ba-5616-420b-a2c4-697612640740" providerId="ADAL" clId="{1B8C29D4-1F7C-41FC-B5F6-BD8696249A38}" dt="2022-01-27T20:48:12.073" v="4104"/>
          <ac:spMkLst>
            <pc:docMk/>
            <pc:sldMk cId="2505723568" sldId="309"/>
            <ac:spMk id="43" creationId="{F3C2EB47-C04C-439D-8C2F-22B8595EDE9F}"/>
          </ac:spMkLst>
        </pc:spChg>
        <pc:spChg chg="del mod">
          <ac:chgData name="Namshad Thekkethil" userId="27ee53ba-5616-420b-a2c4-697612640740" providerId="ADAL" clId="{1B8C29D4-1F7C-41FC-B5F6-BD8696249A38}" dt="2022-01-23T20:46:33.592" v="480" actId="478"/>
          <ac:spMkLst>
            <pc:docMk/>
            <pc:sldMk cId="2505723568" sldId="309"/>
            <ac:spMk id="44" creationId="{2E39954D-4151-48C9-941F-95B082C016F6}"/>
          </ac:spMkLst>
        </pc:spChg>
        <pc:spChg chg="mod">
          <ac:chgData name="Namshad Thekkethil" userId="27ee53ba-5616-420b-a2c4-697612640740" providerId="ADAL" clId="{1B8C29D4-1F7C-41FC-B5F6-BD8696249A38}" dt="2022-01-23T20:46:33.957" v="481"/>
          <ac:spMkLst>
            <pc:docMk/>
            <pc:sldMk cId="2505723568" sldId="309"/>
            <ac:spMk id="45" creationId="{09344111-5969-404E-998D-917844FFB270}"/>
          </ac:spMkLst>
        </pc:spChg>
        <pc:spChg chg="mod">
          <ac:chgData name="Namshad Thekkethil" userId="27ee53ba-5616-420b-a2c4-697612640740" providerId="ADAL" clId="{1B8C29D4-1F7C-41FC-B5F6-BD8696249A38}" dt="2022-01-23T20:46:33.957" v="481"/>
          <ac:spMkLst>
            <pc:docMk/>
            <pc:sldMk cId="2505723568" sldId="309"/>
            <ac:spMk id="46" creationId="{F00A7687-877A-44E8-BAD7-5B4D53C1B1EE}"/>
          </ac:spMkLst>
        </pc:spChg>
        <pc:spChg chg="mod">
          <ac:chgData name="Namshad Thekkethil" userId="27ee53ba-5616-420b-a2c4-697612640740" providerId="ADAL" clId="{1B8C29D4-1F7C-41FC-B5F6-BD8696249A38}" dt="2022-01-23T20:46:33.957" v="481"/>
          <ac:spMkLst>
            <pc:docMk/>
            <pc:sldMk cId="2505723568" sldId="309"/>
            <ac:spMk id="47" creationId="{1A80BA57-4ABE-46D1-BD2D-49D6C8827E8B}"/>
          </ac:spMkLst>
        </pc:spChg>
        <pc:spChg chg="mod">
          <ac:chgData name="Namshad Thekkethil" userId="27ee53ba-5616-420b-a2c4-697612640740" providerId="ADAL" clId="{1B8C29D4-1F7C-41FC-B5F6-BD8696249A38}" dt="2022-01-23T20:46:33.957" v="481"/>
          <ac:spMkLst>
            <pc:docMk/>
            <pc:sldMk cId="2505723568" sldId="309"/>
            <ac:spMk id="48" creationId="{799260BE-E971-434A-8AB0-F56C42324B15}"/>
          </ac:spMkLst>
        </pc:spChg>
        <pc:spChg chg="mod">
          <ac:chgData name="Namshad Thekkethil" userId="27ee53ba-5616-420b-a2c4-697612640740" providerId="ADAL" clId="{1B8C29D4-1F7C-41FC-B5F6-BD8696249A38}" dt="2022-01-23T20:46:33.957" v="481"/>
          <ac:spMkLst>
            <pc:docMk/>
            <pc:sldMk cId="2505723568" sldId="309"/>
            <ac:spMk id="49" creationId="{9D5BC45E-59FB-4D22-ACB1-CA4B0B4EAE3F}"/>
          </ac:spMkLst>
        </pc:spChg>
        <pc:spChg chg="mod">
          <ac:chgData name="Namshad Thekkethil" userId="27ee53ba-5616-420b-a2c4-697612640740" providerId="ADAL" clId="{1B8C29D4-1F7C-41FC-B5F6-BD8696249A38}" dt="2022-01-23T20:46:33.957" v="481"/>
          <ac:spMkLst>
            <pc:docMk/>
            <pc:sldMk cId="2505723568" sldId="309"/>
            <ac:spMk id="50" creationId="{244EF228-3AD5-40E3-9E23-194FBB33DEFB}"/>
          </ac:spMkLst>
        </pc:spChg>
        <pc:spChg chg="add del mod">
          <ac:chgData name="Namshad Thekkethil" userId="27ee53ba-5616-420b-a2c4-697612640740" providerId="ADAL" clId="{1B8C29D4-1F7C-41FC-B5F6-BD8696249A38}" dt="2022-01-24T12:05:03.043" v="2999" actId="478"/>
          <ac:spMkLst>
            <pc:docMk/>
            <pc:sldMk cId="2505723568" sldId="309"/>
            <ac:spMk id="51" creationId="{20FABC30-75B1-44DB-AD7E-FE2F6F402E5A}"/>
          </ac:spMkLst>
        </pc:spChg>
        <pc:spChg chg="add del mod">
          <ac:chgData name="Namshad Thekkethil" userId="27ee53ba-5616-420b-a2c4-697612640740" providerId="ADAL" clId="{1B8C29D4-1F7C-41FC-B5F6-BD8696249A38}" dt="2022-01-24T12:05:03.043" v="2999" actId="478"/>
          <ac:spMkLst>
            <pc:docMk/>
            <pc:sldMk cId="2505723568" sldId="309"/>
            <ac:spMk id="52" creationId="{4B379F70-D9C3-4629-92FF-79D56ECE40D8}"/>
          </ac:spMkLst>
        </pc:spChg>
        <pc:spChg chg="add del mod">
          <ac:chgData name="Namshad Thekkethil" userId="27ee53ba-5616-420b-a2c4-697612640740" providerId="ADAL" clId="{1B8C29D4-1F7C-41FC-B5F6-BD8696249A38}" dt="2022-01-24T12:05:03.043" v="2999" actId="478"/>
          <ac:spMkLst>
            <pc:docMk/>
            <pc:sldMk cId="2505723568" sldId="309"/>
            <ac:spMk id="53" creationId="{4CB2F76A-7FA1-494E-8427-9172FEB1A275}"/>
          </ac:spMkLst>
        </pc:spChg>
        <pc:spChg chg="add del mod">
          <ac:chgData name="Namshad Thekkethil" userId="27ee53ba-5616-420b-a2c4-697612640740" providerId="ADAL" clId="{1B8C29D4-1F7C-41FC-B5F6-BD8696249A38}" dt="2022-01-24T12:05:03.043" v="2999" actId="478"/>
          <ac:spMkLst>
            <pc:docMk/>
            <pc:sldMk cId="2505723568" sldId="309"/>
            <ac:spMk id="54" creationId="{8E2A2E3C-ECA7-4EE2-A38F-DE0CE6C312DD}"/>
          </ac:spMkLst>
        </pc:spChg>
        <pc:spChg chg="add del">
          <ac:chgData name="Namshad Thekkethil" userId="27ee53ba-5616-420b-a2c4-697612640740" providerId="ADAL" clId="{1B8C29D4-1F7C-41FC-B5F6-BD8696249A38}" dt="2022-01-23T20:47:17.889" v="492"/>
          <ac:spMkLst>
            <pc:docMk/>
            <pc:sldMk cId="2505723568" sldId="309"/>
            <ac:spMk id="55" creationId="{F69214FD-62E7-457E-8BB9-1F6DAA57CC03}"/>
          </ac:spMkLst>
        </pc:spChg>
        <pc:grpChg chg="add del mod">
          <ac:chgData name="Namshad Thekkethil" userId="27ee53ba-5616-420b-a2c4-697612640740" providerId="ADAL" clId="{1B8C29D4-1F7C-41FC-B5F6-BD8696249A38}" dt="2022-01-24T12:05:03.043" v="2999" actId="478"/>
          <ac:grpSpMkLst>
            <pc:docMk/>
            <pc:sldMk cId="2505723568" sldId="309"/>
            <ac:grpSpMk id="20" creationId="{462FEDDF-9439-47F2-8050-A73A5EA8080C}"/>
          </ac:grpSpMkLst>
        </pc:grpChg>
        <pc:grpChg chg="mod">
          <ac:chgData name="Namshad Thekkethil" userId="27ee53ba-5616-420b-a2c4-697612640740" providerId="ADAL" clId="{1B8C29D4-1F7C-41FC-B5F6-BD8696249A38}" dt="2022-01-23T20:46:33.957" v="481"/>
          <ac:grpSpMkLst>
            <pc:docMk/>
            <pc:sldMk cId="2505723568" sldId="309"/>
            <ac:grpSpMk id="31" creationId="{A16DD5B3-6881-4F45-B855-A26DD0BA073B}"/>
          </ac:grpSpMkLst>
        </pc:grpChg>
      </pc:sldChg>
      <pc:sldChg chg="addSp delSp modSp mod delAnim modAnim">
        <pc:chgData name="Namshad Thekkethil" userId="27ee53ba-5616-420b-a2c4-697612640740" providerId="ADAL" clId="{1B8C29D4-1F7C-41FC-B5F6-BD8696249A38}" dt="2022-01-28T09:15:46.849" v="4600"/>
        <pc:sldMkLst>
          <pc:docMk/>
          <pc:sldMk cId="4099585504" sldId="310"/>
        </pc:sldMkLst>
        <pc:spChg chg="add mod">
          <ac:chgData name="Namshad Thekkethil" userId="27ee53ba-5616-420b-a2c4-697612640740" providerId="ADAL" clId="{1B8C29D4-1F7C-41FC-B5F6-BD8696249A38}" dt="2022-01-27T17:01:38.873" v="3450" actId="122"/>
          <ac:spMkLst>
            <pc:docMk/>
            <pc:sldMk cId="4099585504" sldId="310"/>
            <ac:spMk id="2" creationId="{04C4A34B-0E7F-4FC6-A9DF-0538BED355E3}"/>
          </ac:spMkLst>
        </pc:spChg>
        <pc:spChg chg="del">
          <ac:chgData name="Namshad Thekkethil" userId="27ee53ba-5616-420b-a2c4-697612640740" providerId="ADAL" clId="{1B8C29D4-1F7C-41FC-B5F6-BD8696249A38}" dt="2022-01-24T09:16:50.870" v="525" actId="478"/>
          <ac:spMkLst>
            <pc:docMk/>
            <pc:sldMk cId="4099585504" sldId="310"/>
            <ac:spMk id="2" creationId="{EE56E913-1FFD-4EF8-A3A7-8C81376DB673}"/>
          </ac:spMkLst>
        </pc:spChg>
        <pc:spChg chg="del mod">
          <ac:chgData name="Namshad Thekkethil" userId="27ee53ba-5616-420b-a2c4-697612640740" providerId="ADAL" clId="{1B8C29D4-1F7C-41FC-B5F6-BD8696249A38}" dt="2022-01-27T21:18:51.261" v="4358" actId="478"/>
          <ac:spMkLst>
            <pc:docMk/>
            <pc:sldMk cId="4099585504" sldId="310"/>
            <ac:spMk id="4" creationId="{26F4C094-CA61-47F4-8ABB-BD023112D763}"/>
          </ac:spMkLst>
        </pc:spChg>
        <pc:spChg chg="del">
          <ac:chgData name="Namshad Thekkethil" userId="27ee53ba-5616-420b-a2c4-697612640740" providerId="ADAL" clId="{1B8C29D4-1F7C-41FC-B5F6-BD8696249A38}" dt="2022-01-24T09:17:09.384" v="527" actId="478"/>
          <ac:spMkLst>
            <pc:docMk/>
            <pc:sldMk cId="4099585504" sldId="310"/>
            <ac:spMk id="29" creationId="{89CFC33D-6312-48BB-8B50-D0268E2137C8}"/>
          </ac:spMkLst>
        </pc:spChg>
        <pc:spChg chg="del mod">
          <ac:chgData name="Namshad Thekkethil" userId="27ee53ba-5616-420b-a2c4-697612640740" providerId="ADAL" clId="{1B8C29D4-1F7C-41FC-B5F6-BD8696249A38}" dt="2022-01-27T16:48:29.576" v="3356" actId="478"/>
          <ac:spMkLst>
            <pc:docMk/>
            <pc:sldMk cId="4099585504" sldId="310"/>
            <ac:spMk id="30" creationId="{4F087466-45D6-4615-8964-459BE78C494A}"/>
          </ac:spMkLst>
        </pc:spChg>
        <pc:spChg chg="del mod">
          <ac:chgData name="Namshad Thekkethil" userId="27ee53ba-5616-420b-a2c4-697612640740" providerId="ADAL" clId="{1B8C29D4-1F7C-41FC-B5F6-BD8696249A38}" dt="2022-01-27T16:48:48.372" v="3361" actId="478"/>
          <ac:spMkLst>
            <pc:docMk/>
            <pc:sldMk cId="4099585504" sldId="310"/>
            <ac:spMk id="31" creationId="{267DF4B0-5083-46B3-892E-D00419E85BE1}"/>
          </ac:spMkLst>
        </pc:spChg>
        <pc:spChg chg="del mod">
          <ac:chgData name="Namshad Thekkethil" userId="27ee53ba-5616-420b-a2c4-697612640740" providerId="ADAL" clId="{1B8C29D4-1F7C-41FC-B5F6-BD8696249A38}" dt="2022-01-24T09:25:10.523" v="599" actId="478"/>
          <ac:spMkLst>
            <pc:docMk/>
            <pc:sldMk cId="4099585504" sldId="310"/>
            <ac:spMk id="32" creationId="{A7007624-8426-421E-BD1D-68B667F9C225}"/>
          </ac:spMkLst>
        </pc:spChg>
        <pc:spChg chg="del">
          <ac:chgData name="Namshad Thekkethil" userId="27ee53ba-5616-420b-a2c4-697612640740" providerId="ADAL" clId="{1B8C29D4-1F7C-41FC-B5F6-BD8696249A38}" dt="2022-01-24T09:27:40.336" v="624" actId="478"/>
          <ac:spMkLst>
            <pc:docMk/>
            <pc:sldMk cId="4099585504" sldId="310"/>
            <ac:spMk id="33" creationId="{53D3D35A-23A2-4187-95DA-2DE0299B26A5}"/>
          </ac:spMkLst>
        </pc:spChg>
        <pc:spChg chg="del">
          <ac:chgData name="Namshad Thekkethil" userId="27ee53ba-5616-420b-a2c4-697612640740" providerId="ADAL" clId="{1B8C29D4-1F7C-41FC-B5F6-BD8696249A38}" dt="2022-01-24T09:31:29.091" v="696" actId="478"/>
          <ac:spMkLst>
            <pc:docMk/>
            <pc:sldMk cId="4099585504" sldId="310"/>
            <ac:spMk id="34" creationId="{D96A8AE8-1763-475F-A53E-F8BC091F2AB4}"/>
          </ac:spMkLst>
        </pc:spChg>
        <pc:spChg chg="del mod">
          <ac:chgData name="Namshad Thekkethil" userId="27ee53ba-5616-420b-a2c4-697612640740" providerId="ADAL" clId="{1B8C29D4-1F7C-41FC-B5F6-BD8696249A38}" dt="2022-01-24T09:25:11.770" v="600" actId="478"/>
          <ac:spMkLst>
            <pc:docMk/>
            <pc:sldMk cId="4099585504" sldId="310"/>
            <ac:spMk id="35" creationId="{86690F6D-EE1D-495E-9DD7-1A6D428DB805}"/>
          </ac:spMkLst>
        </pc:spChg>
        <pc:spChg chg="mod">
          <ac:chgData name="Namshad Thekkethil" userId="27ee53ba-5616-420b-a2c4-697612640740" providerId="ADAL" clId="{1B8C29D4-1F7C-41FC-B5F6-BD8696249A38}" dt="2022-01-24T09:17:45.646" v="533" actId="164"/>
          <ac:spMkLst>
            <pc:docMk/>
            <pc:sldMk cId="4099585504" sldId="310"/>
            <ac:spMk id="36" creationId="{134E5E66-8AF2-4635-B895-E3A5E3FDA5E8}"/>
          </ac:spMkLst>
        </pc:spChg>
        <pc:spChg chg="mod">
          <ac:chgData name="Namshad Thekkethil" userId="27ee53ba-5616-420b-a2c4-697612640740" providerId="ADAL" clId="{1B8C29D4-1F7C-41FC-B5F6-BD8696249A38}" dt="2022-01-24T09:17:45.646" v="533" actId="164"/>
          <ac:spMkLst>
            <pc:docMk/>
            <pc:sldMk cId="4099585504" sldId="310"/>
            <ac:spMk id="37" creationId="{8AE85BB4-F27A-4750-83D7-D8ED08032E77}"/>
          </ac:spMkLst>
        </pc:spChg>
        <pc:spChg chg="mod">
          <ac:chgData name="Namshad Thekkethil" userId="27ee53ba-5616-420b-a2c4-697612640740" providerId="ADAL" clId="{1B8C29D4-1F7C-41FC-B5F6-BD8696249A38}" dt="2022-01-24T09:17:45.646" v="533" actId="164"/>
          <ac:spMkLst>
            <pc:docMk/>
            <pc:sldMk cId="4099585504" sldId="310"/>
            <ac:spMk id="38" creationId="{41289915-DDD0-423B-88E1-399157ADD2B4}"/>
          </ac:spMkLst>
        </pc:spChg>
        <pc:spChg chg="mod">
          <ac:chgData name="Namshad Thekkethil" userId="27ee53ba-5616-420b-a2c4-697612640740" providerId="ADAL" clId="{1B8C29D4-1F7C-41FC-B5F6-BD8696249A38}" dt="2022-01-24T09:17:45.646" v="533" actId="164"/>
          <ac:spMkLst>
            <pc:docMk/>
            <pc:sldMk cId="4099585504" sldId="310"/>
            <ac:spMk id="39" creationId="{4854C1C7-EB5F-4EE6-8A8F-303C0E5B789D}"/>
          </ac:spMkLst>
        </pc:spChg>
        <pc:spChg chg="add mod">
          <ac:chgData name="Namshad Thekkethil" userId="27ee53ba-5616-420b-a2c4-697612640740" providerId="ADAL" clId="{1B8C29D4-1F7C-41FC-B5F6-BD8696249A38}" dt="2022-01-27T16:49:29.591" v="3366" actId="20577"/>
          <ac:spMkLst>
            <pc:docMk/>
            <pc:sldMk cId="4099585504" sldId="310"/>
            <ac:spMk id="40" creationId="{6868AF58-9EC2-46FC-95A7-7D60AC426E05}"/>
          </ac:spMkLst>
        </pc:spChg>
        <pc:spChg chg="add del mod">
          <ac:chgData name="Namshad Thekkethil" userId="27ee53ba-5616-420b-a2c4-697612640740" providerId="ADAL" clId="{1B8C29D4-1F7C-41FC-B5F6-BD8696249A38}" dt="2022-01-24T09:16:23.414" v="523"/>
          <ac:spMkLst>
            <pc:docMk/>
            <pc:sldMk cId="4099585504" sldId="310"/>
            <ac:spMk id="41" creationId="{F38C0E56-EBAC-439C-A6EF-E0EEF3722181}"/>
          </ac:spMkLst>
        </pc:spChg>
        <pc:spChg chg="add del mod">
          <ac:chgData name="Namshad Thekkethil" userId="27ee53ba-5616-420b-a2c4-697612640740" providerId="ADAL" clId="{1B8C29D4-1F7C-41FC-B5F6-BD8696249A38}" dt="2022-01-27T21:18:51.261" v="4358" actId="478"/>
          <ac:spMkLst>
            <pc:docMk/>
            <pc:sldMk cId="4099585504" sldId="310"/>
            <ac:spMk id="42" creationId="{AB05B42E-2950-4F79-9F74-FD523C231BE3}"/>
          </ac:spMkLst>
        </pc:spChg>
        <pc:spChg chg="add del mod">
          <ac:chgData name="Namshad Thekkethil" userId="27ee53ba-5616-420b-a2c4-697612640740" providerId="ADAL" clId="{1B8C29D4-1F7C-41FC-B5F6-BD8696249A38}" dt="2022-01-27T21:18:55.805" v="4360" actId="478"/>
          <ac:spMkLst>
            <pc:docMk/>
            <pc:sldMk cId="4099585504" sldId="310"/>
            <ac:spMk id="43" creationId="{5EF5B8A6-B632-4507-8325-5420D2089327}"/>
          </ac:spMkLst>
        </pc:spChg>
        <pc:spChg chg="add del mod">
          <ac:chgData name="Namshad Thekkethil" userId="27ee53ba-5616-420b-a2c4-697612640740" providerId="ADAL" clId="{1B8C29D4-1F7C-41FC-B5F6-BD8696249A38}" dt="2022-01-27T16:48:29.576" v="3356" actId="478"/>
          <ac:spMkLst>
            <pc:docMk/>
            <pc:sldMk cId="4099585504" sldId="310"/>
            <ac:spMk id="44" creationId="{FDE21459-0917-49D8-9F3C-E08AE9D6FC9E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47" creationId="{70DBA7D7-4936-45D2-B0A7-DC0234F53129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48" creationId="{CA0163E8-64C6-495F-83EC-1B41ED94A984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49" creationId="{DDEE9D23-CBF8-4631-A1AB-F514EAF5393D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50" creationId="{9D71E627-6C5E-4202-A3CB-D06275B2AC78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51" creationId="{D73148AD-169E-4A7A-BC15-0FA6ACFCC39E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52" creationId="{F34CBBDA-EE75-4672-98E2-38C3BDBCA41B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53" creationId="{4535C7C2-AE4E-4B88-8EF9-3C3FAB60C7F3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54" creationId="{E8775651-3179-4099-9581-B20180DE192E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55" creationId="{2B4B5578-7E26-416F-8754-41EE5DE1F736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57" creationId="{82180FCC-BA66-46B4-90FA-675450B24AB3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58" creationId="{253986D6-7D90-489A-91A9-382CE7655DAD}"/>
          </ac:spMkLst>
        </pc:spChg>
        <pc:spChg chg="del">
          <ac:chgData name="Namshad Thekkethil" userId="27ee53ba-5616-420b-a2c4-697612640740" providerId="ADAL" clId="{1B8C29D4-1F7C-41FC-B5F6-BD8696249A38}" dt="2022-01-24T09:27:41.798" v="625" actId="478"/>
          <ac:spMkLst>
            <pc:docMk/>
            <pc:sldMk cId="4099585504" sldId="310"/>
            <ac:spMk id="59" creationId="{E3020DD5-9FA3-4992-BE0C-43AC9D641D58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60" creationId="{1CE39EB2-B0B4-47DA-A739-FD2F9553FC43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61" creationId="{E02EBFA2-04A7-4BD9-A4CF-9DAABE2A6B2E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62" creationId="{056B28D8-9B83-47A3-8D26-A01BC3839D6A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63" creationId="{31ABFED4-099C-48F2-B8E8-747FE6848A99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64" creationId="{F8EC1A49-80E2-4958-9E8E-BC5E1EFC30E7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65" creationId="{8F3336E3-D112-4C2C-8057-08002DB08347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66" creationId="{D5E861C0-C6D6-4E8D-9953-323A783383BD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67" creationId="{716A4527-85CA-444B-9556-ADD554047F44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68" creationId="{0B3E243D-117C-4EA0-83EC-56D7D79B84BE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69" creationId="{E17DEEF8-F9DC-47AB-B0E1-47871E1434EE}"/>
          </ac:spMkLst>
        </pc:spChg>
        <pc:spChg chg="add mod">
          <ac:chgData name="Namshad Thekkethil" userId="27ee53ba-5616-420b-a2c4-697612640740" providerId="ADAL" clId="{1B8C29D4-1F7C-41FC-B5F6-BD8696249A38}" dt="2022-01-27T16:50:02.167" v="3379" actId="1076"/>
          <ac:spMkLst>
            <pc:docMk/>
            <pc:sldMk cId="4099585504" sldId="310"/>
            <ac:spMk id="70" creationId="{22093E9C-ED6D-4CE7-B8CF-B3CBF8A1F21A}"/>
          </ac:spMkLst>
        </pc:spChg>
        <pc:spChg chg="del mod">
          <ac:chgData name="Namshad Thekkethil" userId="27ee53ba-5616-420b-a2c4-697612640740" providerId="ADAL" clId="{1B8C29D4-1F7C-41FC-B5F6-BD8696249A38}" dt="2022-01-24T09:30:46.008" v="675" actId="478"/>
          <ac:spMkLst>
            <pc:docMk/>
            <pc:sldMk cId="4099585504" sldId="310"/>
            <ac:spMk id="70" creationId="{A13DD0D0-AE61-4B97-A5C6-77F3F87858D0}"/>
          </ac:spMkLst>
        </pc:spChg>
        <pc:spChg chg="add mod">
          <ac:chgData name="Namshad Thekkethil" userId="27ee53ba-5616-420b-a2c4-697612640740" providerId="ADAL" clId="{1B8C29D4-1F7C-41FC-B5F6-BD8696249A38}" dt="2022-01-27T16:51:19.843" v="3381" actId="1076"/>
          <ac:spMkLst>
            <pc:docMk/>
            <pc:sldMk cId="4099585504" sldId="310"/>
            <ac:spMk id="71" creationId="{09076FED-CE5B-462E-B179-620E0ABD76D0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71" creationId="{CDA37997-D8A3-40DD-9420-2B4218CFD92B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72" creationId="{348CFF9B-D9FC-4C6B-95B1-185F38ABECD2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73" creationId="{60D7199C-DDD9-41F3-994E-B7ACFE88C89F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74" creationId="{5D582019-A4CB-4D57-BB04-60C4DB7CE506}"/>
          </ac:spMkLst>
        </pc:spChg>
        <pc:spChg chg="mod">
          <ac:chgData name="Namshad Thekkethil" userId="27ee53ba-5616-420b-a2c4-697612640740" providerId="ADAL" clId="{1B8C29D4-1F7C-41FC-B5F6-BD8696249A38}" dt="2022-01-24T09:19:48.375" v="547"/>
          <ac:spMkLst>
            <pc:docMk/>
            <pc:sldMk cId="4099585504" sldId="310"/>
            <ac:spMk id="75" creationId="{BB3C62A8-8152-4DFE-9C54-CDA60562AD63}"/>
          </ac:spMkLst>
        </pc:spChg>
        <pc:spChg chg="add mod">
          <ac:chgData name="Namshad Thekkethil" userId="27ee53ba-5616-420b-a2c4-697612640740" providerId="ADAL" clId="{1B8C29D4-1F7C-41FC-B5F6-BD8696249A38}" dt="2022-01-27T16:49:33.051" v="3367" actId="14100"/>
          <ac:spMkLst>
            <pc:docMk/>
            <pc:sldMk cId="4099585504" sldId="310"/>
            <ac:spMk id="76" creationId="{6B613855-AE03-4AC1-BC92-5F84ED5DB43A}"/>
          </ac:spMkLst>
        </pc:spChg>
        <pc:spChg chg="add del mod">
          <ac:chgData name="Namshad Thekkethil" userId="27ee53ba-5616-420b-a2c4-697612640740" providerId="ADAL" clId="{1B8C29D4-1F7C-41FC-B5F6-BD8696249A38}" dt="2022-01-27T16:48:29.576" v="3356" actId="478"/>
          <ac:spMkLst>
            <pc:docMk/>
            <pc:sldMk cId="4099585504" sldId="310"/>
            <ac:spMk id="77" creationId="{79F57C68-0FED-483A-8CF8-8F1B3F998977}"/>
          </ac:spMkLst>
        </pc:spChg>
        <pc:spChg chg="add del mod">
          <ac:chgData name="Namshad Thekkethil" userId="27ee53ba-5616-420b-a2c4-697612640740" providerId="ADAL" clId="{1B8C29D4-1F7C-41FC-B5F6-BD8696249A38}" dt="2022-01-27T16:48:29.576" v="3356" actId="478"/>
          <ac:spMkLst>
            <pc:docMk/>
            <pc:sldMk cId="4099585504" sldId="310"/>
            <ac:spMk id="78" creationId="{F900367A-0122-4812-9288-3CCFE2E31369}"/>
          </ac:spMkLst>
        </pc:spChg>
        <pc:spChg chg="add del mod">
          <ac:chgData name="Namshad Thekkethil" userId="27ee53ba-5616-420b-a2c4-697612640740" providerId="ADAL" clId="{1B8C29D4-1F7C-41FC-B5F6-BD8696249A38}" dt="2022-01-27T21:18:53.331" v="4359" actId="478"/>
          <ac:spMkLst>
            <pc:docMk/>
            <pc:sldMk cId="4099585504" sldId="310"/>
            <ac:spMk id="79" creationId="{B2D313D9-239A-41AB-8A57-717494CCE34C}"/>
          </ac:spMkLst>
        </pc:spChg>
        <pc:spChg chg="add del mod">
          <ac:chgData name="Namshad Thekkethil" userId="27ee53ba-5616-420b-a2c4-697612640740" providerId="ADAL" clId="{1B8C29D4-1F7C-41FC-B5F6-BD8696249A38}" dt="2022-01-27T16:48:29.576" v="3356" actId="478"/>
          <ac:spMkLst>
            <pc:docMk/>
            <pc:sldMk cId="4099585504" sldId="310"/>
            <ac:spMk id="80" creationId="{52CB4A17-BFAD-4681-88B4-A9E55D8858EE}"/>
          </ac:spMkLst>
        </pc:spChg>
        <pc:spChg chg="add del mod">
          <ac:chgData name="Namshad Thekkethil" userId="27ee53ba-5616-420b-a2c4-697612640740" providerId="ADAL" clId="{1B8C29D4-1F7C-41FC-B5F6-BD8696249A38}" dt="2022-01-27T16:48:29.576" v="3356" actId="478"/>
          <ac:spMkLst>
            <pc:docMk/>
            <pc:sldMk cId="4099585504" sldId="310"/>
            <ac:spMk id="81" creationId="{0AA7B76B-3752-4F30-A7DB-C760E3B8D129}"/>
          </ac:spMkLst>
        </pc:spChg>
        <pc:spChg chg="add mod">
          <ac:chgData name="Namshad Thekkethil" userId="27ee53ba-5616-420b-a2c4-697612640740" providerId="ADAL" clId="{1B8C29D4-1F7C-41FC-B5F6-BD8696249A38}" dt="2022-01-28T08:48:04.685" v="4490" actId="20577"/>
          <ac:spMkLst>
            <pc:docMk/>
            <pc:sldMk cId="4099585504" sldId="310"/>
            <ac:spMk id="82" creationId="{CC3F74AB-B661-4AA7-832E-141517C95B22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85" creationId="{B08518DF-5744-43CB-8900-0783A607A9BD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86" creationId="{B1397259-97CB-4369-8E58-8861E1AD4403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87" creationId="{1EDC4E88-AFD2-45B2-BC26-63F2C34F7EEF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88" creationId="{1AEB6923-66D1-4E01-BCDA-0E900B4B4977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89" creationId="{A7090C43-6842-4921-8487-1C2C4E2E3474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90" creationId="{E93EAA20-1280-49C2-8028-78C0E9C80701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91" creationId="{17DE8713-700A-4302-A3E5-8054417837CA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92" creationId="{35E85C51-68F3-438F-9D54-ADF93CA3EA31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93" creationId="{15BFFDB9-CE34-4AC8-BDC9-C23F2D94D098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95" creationId="{B6E2E70A-EF00-4665-908C-36F0F933CAA3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96" creationId="{A5188BC7-4613-478A-9988-7FEF66C58FC8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97" creationId="{C85D92D0-6200-4858-96F4-B6FAB3F0CD26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98" creationId="{2269187D-B349-4875-AF86-3C68D79AB5A6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99" creationId="{82A64BE0-C71B-4060-A5E1-1DB17E43613B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100" creationId="{960CF614-C6E3-42A0-9A9D-EDC7F5B020A7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101" creationId="{942D84B1-F1EB-4051-9CB8-4CF3CB86663C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102" creationId="{0C45E162-FB4B-4934-AB99-B0B4247C3FD3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103" creationId="{6B47A836-5A8C-4A97-8EFC-A0B1AABF95B0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104" creationId="{2CA15288-688F-4062-B747-D5F8572279A0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105" creationId="{8A5643AA-EC3E-4B0D-B5A2-83F7D8F6B15D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106" creationId="{F2A33415-62A9-4DA3-AD31-63622D95BA32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107" creationId="{F2F6885F-80A7-43FF-A641-DCF5012C3166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108" creationId="{31127D06-BD6E-4232-AC86-02D16A9E0C42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109" creationId="{CB4A1538-22FB-44C2-B386-B624AF5541F0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110" creationId="{2CF8D2EE-A881-4117-B0FB-C3CFC5F98DB5}"/>
          </ac:spMkLst>
        </pc:spChg>
        <pc:spChg chg="mod">
          <ac:chgData name="Namshad Thekkethil" userId="27ee53ba-5616-420b-a2c4-697612640740" providerId="ADAL" clId="{1B8C29D4-1F7C-41FC-B5F6-BD8696249A38}" dt="2022-01-24T09:32:19.672" v="718"/>
          <ac:spMkLst>
            <pc:docMk/>
            <pc:sldMk cId="4099585504" sldId="310"/>
            <ac:spMk id="111" creationId="{3D1C781F-BDE1-4304-BF9C-2FBCCF5467F5}"/>
          </ac:spMkLst>
        </pc:spChg>
        <pc:spChg chg="add mod">
          <ac:chgData name="Namshad Thekkethil" userId="27ee53ba-5616-420b-a2c4-697612640740" providerId="ADAL" clId="{1B8C29D4-1F7C-41FC-B5F6-BD8696249A38}" dt="2022-01-27T16:48:44.631" v="3359" actId="1076"/>
          <ac:spMkLst>
            <pc:docMk/>
            <pc:sldMk cId="4099585504" sldId="310"/>
            <ac:spMk id="112" creationId="{6B1E1122-19DD-4962-94D7-EA9BBA6407DE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15" creationId="{69D063C0-2623-490F-97A4-08B0E8071452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16" creationId="{F9644457-DCFB-498F-A7BC-5E26A6590656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17" creationId="{A645C8D0-F3EF-4060-A0E6-E849FB597BA0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18" creationId="{BBAA96FE-188E-4B01-B0E0-58F48E8B79D0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19" creationId="{B6D9217D-7F84-4690-AAEF-4BC4800AAD47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20" creationId="{B8A50A09-5528-4401-9F28-113416CAA80A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21" creationId="{5402F7D3-CA77-4E7C-A5D1-BD9C44D2F512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22" creationId="{2175BAEF-E757-4147-90BB-98EE80BF883D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23" creationId="{6E649833-BF5F-45F4-9DC7-1813C53D1DF8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25" creationId="{F7A2F865-B8D7-43D6-9C01-87B459A5F2A7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26" creationId="{77C35BF2-7542-47DF-8EC4-41E79C8BCE5F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27" creationId="{9BB24C17-2CA3-42B5-9C98-4095950C5BDE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28" creationId="{03928DD2-798C-4DF8-B98A-2E601C011A64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29" creationId="{142B41AA-7713-4012-8FA7-47D73A385DA2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30" creationId="{BE6AD427-E60C-4C0D-B3C2-38A0D8D4CFBD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31" creationId="{6F979986-6B54-4E74-BE79-87EE715A546F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32" creationId="{E5488841-D346-4541-9826-B274D48026E0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33" creationId="{0B8CD2C2-287C-4284-AB04-07C126369067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34" creationId="{629D2A89-D70B-47D0-96BD-84FC0BD8C1D8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35" creationId="{C1C057B7-961C-4D93-8B8B-015376001DA6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36" creationId="{102CF511-CC24-4C39-A93B-8B8841A3523A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37" creationId="{ED3DCAE6-7FAB-44A1-A21E-6A98FD08E46B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38" creationId="{7A9AAF82-0443-40B7-B8BB-9FC80795D6FF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39" creationId="{B92FEF91-697A-4039-A1E5-ECC039DEE42B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40" creationId="{847DABC9-DEFF-4AB6-92B9-AC091823B585}"/>
          </ac:spMkLst>
        </pc:spChg>
        <pc:spChg chg="mod">
          <ac:chgData name="Namshad Thekkethil" userId="27ee53ba-5616-420b-a2c4-697612640740" providerId="ADAL" clId="{1B8C29D4-1F7C-41FC-B5F6-BD8696249A38}" dt="2022-01-24T09:34:21.682" v="747"/>
          <ac:spMkLst>
            <pc:docMk/>
            <pc:sldMk cId="4099585504" sldId="310"/>
            <ac:spMk id="141" creationId="{FEC634C5-36AE-489B-B2E6-0261181492AA}"/>
          </ac:spMkLst>
        </pc:spChg>
        <pc:spChg chg="add mod">
          <ac:chgData name="Namshad Thekkethil" userId="27ee53ba-5616-420b-a2c4-697612640740" providerId="ADAL" clId="{1B8C29D4-1F7C-41FC-B5F6-BD8696249A38}" dt="2022-01-27T16:48:52.111" v="3362" actId="14100"/>
          <ac:spMkLst>
            <pc:docMk/>
            <pc:sldMk cId="4099585504" sldId="310"/>
            <ac:spMk id="142" creationId="{DC804FDB-F1D5-4F1A-8373-510232A7587F}"/>
          </ac:spMkLst>
        </pc:spChg>
        <pc:spChg chg="add mod">
          <ac:chgData name="Namshad Thekkethil" userId="27ee53ba-5616-420b-a2c4-697612640740" providerId="ADAL" clId="{1B8C29D4-1F7C-41FC-B5F6-BD8696249A38}" dt="2022-01-27T16:48:57.908" v="3363" actId="1076"/>
          <ac:spMkLst>
            <pc:docMk/>
            <pc:sldMk cId="4099585504" sldId="310"/>
            <ac:spMk id="143" creationId="{2753C0A7-39EC-4DD7-B0C3-4AC3947C2483}"/>
          </ac:spMkLst>
        </pc:spChg>
        <pc:spChg chg="add mod">
          <ac:chgData name="Namshad Thekkethil" userId="27ee53ba-5616-420b-a2c4-697612640740" providerId="ADAL" clId="{1B8C29D4-1F7C-41FC-B5F6-BD8696249A38}" dt="2022-01-27T16:48:57.908" v="3363" actId="1076"/>
          <ac:spMkLst>
            <pc:docMk/>
            <pc:sldMk cId="4099585504" sldId="310"/>
            <ac:spMk id="144" creationId="{A8461A6A-6C06-4156-A177-E4D58226A0C2}"/>
          </ac:spMkLst>
        </pc:spChg>
        <pc:spChg chg="add mod">
          <ac:chgData name="Namshad Thekkethil" userId="27ee53ba-5616-420b-a2c4-697612640740" providerId="ADAL" clId="{1B8C29D4-1F7C-41FC-B5F6-BD8696249A38}" dt="2022-01-27T16:48:57.908" v="3363" actId="1076"/>
          <ac:spMkLst>
            <pc:docMk/>
            <pc:sldMk cId="4099585504" sldId="310"/>
            <ac:spMk id="145" creationId="{3FFDCB86-236A-4DAA-B8C5-E3D65881FB6E}"/>
          </ac:spMkLst>
        </pc:spChg>
        <pc:spChg chg="add mod">
          <ac:chgData name="Namshad Thekkethil" userId="27ee53ba-5616-420b-a2c4-697612640740" providerId="ADAL" clId="{1B8C29D4-1F7C-41FC-B5F6-BD8696249A38}" dt="2022-01-27T16:48:57.908" v="3363" actId="1076"/>
          <ac:spMkLst>
            <pc:docMk/>
            <pc:sldMk cId="4099585504" sldId="310"/>
            <ac:spMk id="146" creationId="{F8BD81A8-F786-4C44-BC6F-477577CCE99A}"/>
          </ac:spMkLst>
        </pc:spChg>
        <pc:spChg chg="add mod">
          <ac:chgData name="Namshad Thekkethil" userId="27ee53ba-5616-420b-a2c4-697612640740" providerId="ADAL" clId="{1B8C29D4-1F7C-41FC-B5F6-BD8696249A38}" dt="2022-01-27T16:48:57.908" v="3363" actId="1076"/>
          <ac:spMkLst>
            <pc:docMk/>
            <pc:sldMk cId="4099585504" sldId="310"/>
            <ac:spMk id="147" creationId="{0BBE3883-599D-4185-BEF9-F1EF6B6E96D1}"/>
          </ac:spMkLst>
        </pc:spChg>
        <pc:spChg chg="add mod">
          <ac:chgData name="Namshad Thekkethil" userId="27ee53ba-5616-420b-a2c4-697612640740" providerId="ADAL" clId="{1B8C29D4-1F7C-41FC-B5F6-BD8696249A38}" dt="2022-01-27T16:48:57.908" v="3363" actId="1076"/>
          <ac:spMkLst>
            <pc:docMk/>
            <pc:sldMk cId="4099585504" sldId="310"/>
            <ac:spMk id="148" creationId="{5CA8A2DF-CAD9-44A1-9639-70867E1FEC39}"/>
          </ac:spMkLst>
        </pc:spChg>
        <pc:spChg chg="add mod">
          <ac:chgData name="Namshad Thekkethil" userId="27ee53ba-5616-420b-a2c4-697612640740" providerId="ADAL" clId="{1B8C29D4-1F7C-41FC-B5F6-BD8696249A38}" dt="2022-01-27T16:48:57.908" v="3363" actId="1076"/>
          <ac:spMkLst>
            <pc:docMk/>
            <pc:sldMk cId="4099585504" sldId="310"/>
            <ac:spMk id="149" creationId="{D1AD5038-D9F5-4534-8BFE-2EB83A33528A}"/>
          </ac:spMkLst>
        </pc:spChg>
        <pc:spChg chg="add mod">
          <ac:chgData name="Namshad Thekkethil" userId="27ee53ba-5616-420b-a2c4-697612640740" providerId="ADAL" clId="{1B8C29D4-1F7C-41FC-B5F6-BD8696249A38}" dt="2022-01-27T16:48:57.908" v="3363" actId="1076"/>
          <ac:spMkLst>
            <pc:docMk/>
            <pc:sldMk cId="4099585504" sldId="310"/>
            <ac:spMk id="150" creationId="{90531966-87E3-459B-99D3-FBCF0395ECB5}"/>
          </ac:spMkLst>
        </pc:spChg>
        <pc:spChg chg="add del mod">
          <ac:chgData name="Namshad Thekkethil" userId="27ee53ba-5616-420b-a2c4-697612640740" providerId="ADAL" clId="{1B8C29D4-1F7C-41FC-B5F6-BD8696249A38}" dt="2022-01-24T09:41:40.010" v="890" actId="478"/>
          <ac:spMkLst>
            <pc:docMk/>
            <pc:sldMk cId="4099585504" sldId="310"/>
            <ac:spMk id="151" creationId="{E4EBAC41-6A95-4AA2-95D3-7BF22E14E3C4}"/>
          </ac:spMkLst>
        </pc:spChg>
        <pc:spChg chg="add del mod">
          <ac:chgData name="Namshad Thekkethil" userId="27ee53ba-5616-420b-a2c4-697612640740" providerId="ADAL" clId="{1B8C29D4-1F7C-41FC-B5F6-BD8696249A38}" dt="2022-01-24T09:41:45.639" v="895" actId="478"/>
          <ac:spMkLst>
            <pc:docMk/>
            <pc:sldMk cId="4099585504" sldId="310"/>
            <ac:spMk id="152" creationId="{A995D34A-76EC-4E63-AD6E-0528D6F1D9A4}"/>
          </ac:spMkLst>
        </pc:spChg>
        <pc:spChg chg="add mod">
          <ac:chgData name="Namshad Thekkethil" userId="27ee53ba-5616-420b-a2c4-697612640740" providerId="ADAL" clId="{1B8C29D4-1F7C-41FC-B5F6-BD8696249A38}" dt="2022-01-27T16:48:57.908" v="3363" actId="1076"/>
          <ac:spMkLst>
            <pc:docMk/>
            <pc:sldMk cId="4099585504" sldId="310"/>
            <ac:spMk id="153" creationId="{7E746E65-C6A9-45A9-BA6A-552EA3F98EC9}"/>
          </ac:spMkLst>
        </pc:spChg>
        <pc:spChg chg="add del mod">
          <ac:chgData name="Namshad Thekkethil" userId="27ee53ba-5616-420b-a2c4-697612640740" providerId="ADAL" clId="{1B8C29D4-1F7C-41FC-B5F6-BD8696249A38}" dt="2022-01-24T09:41:41.212" v="891" actId="478"/>
          <ac:spMkLst>
            <pc:docMk/>
            <pc:sldMk cId="4099585504" sldId="310"/>
            <ac:spMk id="154" creationId="{34DCD5AA-ADDC-4436-9F30-3848A3B61403}"/>
          </ac:spMkLst>
        </pc:spChg>
        <pc:spChg chg="add mod">
          <ac:chgData name="Namshad Thekkethil" userId="27ee53ba-5616-420b-a2c4-697612640740" providerId="ADAL" clId="{1B8C29D4-1F7C-41FC-B5F6-BD8696249A38}" dt="2022-01-27T16:48:57.908" v="3363" actId="1076"/>
          <ac:spMkLst>
            <pc:docMk/>
            <pc:sldMk cId="4099585504" sldId="310"/>
            <ac:spMk id="155" creationId="{20743F74-6FC7-4818-B6AC-52EB66421769}"/>
          </ac:spMkLst>
        </pc:spChg>
        <pc:spChg chg="add del mod">
          <ac:chgData name="Namshad Thekkethil" userId="27ee53ba-5616-420b-a2c4-697612640740" providerId="ADAL" clId="{1B8C29D4-1F7C-41FC-B5F6-BD8696249A38}" dt="2022-01-24T09:41:43.435" v="893" actId="478"/>
          <ac:spMkLst>
            <pc:docMk/>
            <pc:sldMk cId="4099585504" sldId="310"/>
            <ac:spMk id="156" creationId="{2B1C73EF-2C16-4AEE-BCCC-87D191754768}"/>
          </ac:spMkLst>
        </pc:spChg>
        <pc:spChg chg="add mod">
          <ac:chgData name="Namshad Thekkethil" userId="27ee53ba-5616-420b-a2c4-697612640740" providerId="ADAL" clId="{1B8C29D4-1F7C-41FC-B5F6-BD8696249A38}" dt="2022-01-27T16:48:57.908" v="3363" actId="1076"/>
          <ac:spMkLst>
            <pc:docMk/>
            <pc:sldMk cId="4099585504" sldId="310"/>
            <ac:spMk id="157" creationId="{86E241DB-7971-4D02-97D6-C7C4DE75A297}"/>
          </ac:spMkLst>
        </pc:spChg>
        <pc:spChg chg="add del mod">
          <ac:chgData name="Namshad Thekkethil" userId="27ee53ba-5616-420b-a2c4-697612640740" providerId="ADAL" clId="{1B8C29D4-1F7C-41FC-B5F6-BD8696249A38}" dt="2022-01-24T09:41:44.284" v="894" actId="478"/>
          <ac:spMkLst>
            <pc:docMk/>
            <pc:sldMk cId="4099585504" sldId="310"/>
            <ac:spMk id="158" creationId="{F193AC24-DE21-497F-981C-905A932E4E4E}"/>
          </ac:spMkLst>
        </pc:spChg>
        <pc:spChg chg="add mod">
          <ac:chgData name="Namshad Thekkethil" userId="27ee53ba-5616-420b-a2c4-697612640740" providerId="ADAL" clId="{1B8C29D4-1F7C-41FC-B5F6-BD8696249A38}" dt="2022-01-27T16:48:57.908" v="3363" actId="1076"/>
          <ac:spMkLst>
            <pc:docMk/>
            <pc:sldMk cId="4099585504" sldId="310"/>
            <ac:spMk id="159" creationId="{495C9E9B-5F7D-4F9B-8C27-F2DB6B990AE6}"/>
          </ac:spMkLst>
        </pc:spChg>
        <pc:spChg chg="add del mod">
          <ac:chgData name="Namshad Thekkethil" userId="27ee53ba-5616-420b-a2c4-697612640740" providerId="ADAL" clId="{1B8C29D4-1F7C-41FC-B5F6-BD8696249A38}" dt="2022-01-24T09:41:42.317" v="892" actId="478"/>
          <ac:spMkLst>
            <pc:docMk/>
            <pc:sldMk cId="4099585504" sldId="310"/>
            <ac:spMk id="160" creationId="{CB32F10D-7D0D-4167-A99B-523AC0CD4BF9}"/>
          </ac:spMkLst>
        </pc:spChg>
        <pc:spChg chg="add mod">
          <ac:chgData name="Namshad Thekkethil" userId="27ee53ba-5616-420b-a2c4-697612640740" providerId="ADAL" clId="{1B8C29D4-1F7C-41FC-B5F6-BD8696249A38}" dt="2022-01-27T16:48:57.908" v="3363" actId="1076"/>
          <ac:spMkLst>
            <pc:docMk/>
            <pc:sldMk cId="4099585504" sldId="310"/>
            <ac:spMk id="166" creationId="{B8BFDFA9-A993-4DC8-BC98-B8B64129DB9A}"/>
          </ac:spMkLst>
        </pc:spChg>
        <pc:spChg chg="add mod">
          <ac:chgData name="Namshad Thekkethil" userId="27ee53ba-5616-420b-a2c4-697612640740" providerId="ADAL" clId="{1B8C29D4-1F7C-41FC-B5F6-BD8696249A38}" dt="2022-01-27T16:48:57.908" v="3363" actId="1076"/>
          <ac:spMkLst>
            <pc:docMk/>
            <pc:sldMk cId="4099585504" sldId="310"/>
            <ac:spMk id="168" creationId="{0315E00A-E440-40DC-BBEF-6232DA37B8FB}"/>
          </ac:spMkLst>
        </pc:spChg>
        <pc:spChg chg="add del mod">
          <ac:chgData name="Namshad Thekkethil" userId="27ee53ba-5616-420b-a2c4-697612640740" providerId="ADAL" clId="{1B8C29D4-1F7C-41FC-B5F6-BD8696249A38}" dt="2022-01-24T09:40:32.492" v="868" actId="478"/>
          <ac:spMkLst>
            <pc:docMk/>
            <pc:sldMk cId="4099585504" sldId="310"/>
            <ac:spMk id="172" creationId="{9AB957B4-8795-44F8-92B6-C5947A3AA7C0}"/>
          </ac:spMkLst>
        </pc:spChg>
        <pc:spChg chg="add del mod">
          <ac:chgData name="Namshad Thekkethil" userId="27ee53ba-5616-420b-a2c4-697612640740" providerId="ADAL" clId="{1B8C29D4-1F7C-41FC-B5F6-BD8696249A38}" dt="2022-01-24T09:35:53.734" v="776" actId="478"/>
          <ac:spMkLst>
            <pc:docMk/>
            <pc:sldMk cId="4099585504" sldId="310"/>
            <ac:spMk id="173" creationId="{12759F2C-9CA8-4848-A537-D27E448B311B}"/>
          </ac:spMkLst>
        </pc:spChg>
        <pc:spChg chg="add mod">
          <ac:chgData name="Namshad Thekkethil" userId="27ee53ba-5616-420b-a2c4-697612640740" providerId="ADAL" clId="{1B8C29D4-1F7C-41FC-B5F6-BD8696249A38}" dt="2022-01-27T16:49:05.125" v="3364" actId="1076"/>
          <ac:spMkLst>
            <pc:docMk/>
            <pc:sldMk cId="4099585504" sldId="310"/>
            <ac:spMk id="174" creationId="{E3100732-3D07-441D-B93C-524EAC76DBA2}"/>
          </ac:spMkLst>
        </pc:spChg>
        <pc:spChg chg="add mod">
          <ac:chgData name="Namshad Thekkethil" userId="27ee53ba-5616-420b-a2c4-697612640740" providerId="ADAL" clId="{1B8C29D4-1F7C-41FC-B5F6-BD8696249A38}" dt="2022-01-27T16:49:05.125" v="3364" actId="1076"/>
          <ac:spMkLst>
            <pc:docMk/>
            <pc:sldMk cId="4099585504" sldId="310"/>
            <ac:spMk id="175" creationId="{AFCC1AB8-03BB-475A-ADAB-8DA295056C57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178" creationId="{A6F516E1-FC72-43D6-91CD-CF774AFE699B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179" creationId="{C58324AD-246A-4A53-B55E-C17D691242F8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180" creationId="{DB849B1F-E947-451F-91AB-8B8B2658A9CF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181" creationId="{823D78BC-B530-44CA-ACB8-B13484A4EDC0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182" creationId="{C59513EA-D24C-4B02-AB58-C3AF80F21151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183" creationId="{3B838261-2478-4B5D-97CF-5A8420AE751F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184" creationId="{AD80F304-E360-4054-91B6-2172D2F0D76B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185" creationId="{49A52517-3E88-4A9B-87F6-8309B01A65D6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186" creationId="{33720562-F438-4C01-AC30-4144C07EE404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188" creationId="{A7FF32D8-1B73-4C55-9FDB-9EC76147049F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189" creationId="{53CCD386-8614-4DB2-A4A4-F9F00025FC09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190" creationId="{D4CC73C8-3B14-4E44-8B09-9E36706155FE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191" creationId="{F4DA3907-682F-4425-BFDB-55E0888E4891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192" creationId="{193CE558-CA80-45E9-85DD-FC31A51434F3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193" creationId="{F799A023-08A0-4EFC-A65B-214ABC0F0109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194" creationId="{27B78281-7132-4335-8D35-D25F53C634F6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195" creationId="{D14AB5F3-2378-4D12-9B06-00A0CF3D254B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196" creationId="{5613ABEA-0788-4AE0-9DD7-3B68343836E5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197" creationId="{C4D7C89F-2232-4F30-8818-21251B48D1BD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198" creationId="{AC1B81FB-3569-41A6-9908-D6AB061F233B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199" creationId="{079CED6C-EB63-4B92-A4DA-141E7DF2AF96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200" creationId="{A4893BA4-FA3E-4EAB-803B-88C8119650A8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201" creationId="{4CE6FA6E-4E20-4922-B08D-17D1E5EB8284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202" creationId="{68F83F30-3C42-4AFB-BA4C-D8A8B812ED3F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203" creationId="{CEE6239B-B6D3-49FF-B983-0D9312F44904}"/>
          </ac:spMkLst>
        </pc:spChg>
        <pc:spChg chg="mod">
          <ac:chgData name="Namshad Thekkethil" userId="27ee53ba-5616-420b-a2c4-697612640740" providerId="ADAL" clId="{1B8C29D4-1F7C-41FC-B5F6-BD8696249A38}" dt="2022-01-24T09:48:58.192" v="903"/>
          <ac:spMkLst>
            <pc:docMk/>
            <pc:sldMk cId="4099585504" sldId="310"/>
            <ac:spMk id="204" creationId="{150AAC36-1589-4B8F-9ABB-56639F6D1E1B}"/>
          </ac:spMkLst>
        </pc:spChg>
        <pc:spChg chg="add del mod">
          <ac:chgData name="Namshad Thekkethil" userId="27ee53ba-5616-420b-a2c4-697612640740" providerId="ADAL" clId="{1B8C29D4-1F7C-41FC-B5F6-BD8696249A38}" dt="2022-01-27T21:19:09.896" v="4361" actId="478"/>
          <ac:spMkLst>
            <pc:docMk/>
            <pc:sldMk cId="4099585504" sldId="310"/>
            <ac:spMk id="205" creationId="{013C2198-4B3B-4780-AC92-C49936230CB2}"/>
          </ac:spMkLst>
        </pc:spChg>
        <pc:grpChg chg="add del mod">
          <ac:chgData name="Namshad Thekkethil" userId="27ee53ba-5616-420b-a2c4-697612640740" providerId="ADAL" clId="{1B8C29D4-1F7C-41FC-B5F6-BD8696249A38}" dt="2022-01-24T09:18:57.750" v="537" actId="21"/>
          <ac:grpSpMkLst>
            <pc:docMk/>
            <pc:sldMk cId="4099585504" sldId="310"/>
            <ac:grpSpMk id="3" creationId="{D0365A33-ABB8-4E33-912B-6A86FF2AB0F7}"/>
          </ac:grpSpMkLst>
        </pc:grpChg>
        <pc:grpChg chg="mod">
          <ac:chgData name="Namshad Thekkethil" userId="27ee53ba-5616-420b-a2c4-697612640740" providerId="ADAL" clId="{1B8C29D4-1F7C-41FC-B5F6-BD8696249A38}" dt="2022-01-24T09:17:45.646" v="533" actId="164"/>
          <ac:grpSpMkLst>
            <pc:docMk/>
            <pc:sldMk cId="4099585504" sldId="310"/>
            <ac:grpSpMk id="5" creationId="{62338474-8226-49BC-B3D5-323E2088AEE6}"/>
          </ac:grpSpMkLst>
        </pc:grpChg>
        <pc:grpChg chg="add del mod">
          <ac:chgData name="Namshad Thekkethil" userId="27ee53ba-5616-420b-a2c4-697612640740" providerId="ADAL" clId="{1B8C29D4-1F7C-41FC-B5F6-BD8696249A38}" dt="2022-01-24T09:19:49.616" v="548"/>
          <ac:grpSpMkLst>
            <pc:docMk/>
            <pc:sldMk cId="4099585504" sldId="310"/>
            <ac:grpSpMk id="45" creationId="{BEDBB27D-8669-4FD6-A247-A905F48DBE5A}"/>
          </ac:grpSpMkLst>
        </pc:grpChg>
        <pc:grpChg chg="mod">
          <ac:chgData name="Namshad Thekkethil" userId="27ee53ba-5616-420b-a2c4-697612640740" providerId="ADAL" clId="{1B8C29D4-1F7C-41FC-B5F6-BD8696249A38}" dt="2022-01-24T09:19:48.375" v="547"/>
          <ac:grpSpMkLst>
            <pc:docMk/>
            <pc:sldMk cId="4099585504" sldId="310"/>
            <ac:grpSpMk id="46" creationId="{471C8128-B91A-45BD-8047-9E5EE68888F4}"/>
          </ac:grpSpMkLst>
        </pc:grpChg>
        <pc:grpChg chg="mod">
          <ac:chgData name="Namshad Thekkethil" userId="27ee53ba-5616-420b-a2c4-697612640740" providerId="ADAL" clId="{1B8C29D4-1F7C-41FC-B5F6-BD8696249A38}" dt="2022-01-24T09:19:48.375" v="547"/>
          <ac:grpSpMkLst>
            <pc:docMk/>
            <pc:sldMk cId="4099585504" sldId="310"/>
            <ac:grpSpMk id="56" creationId="{8BAEBEA7-4D64-44DF-9CC5-4DF40BC1DCD3}"/>
          </ac:grpSpMkLst>
        </pc:grpChg>
        <pc:grpChg chg="add del mod">
          <ac:chgData name="Namshad Thekkethil" userId="27ee53ba-5616-420b-a2c4-697612640740" providerId="ADAL" clId="{1B8C29D4-1F7C-41FC-B5F6-BD8696249A38}" dt="2022-01-24T09:32:27.614" v="719"/>
          <ac:grpSpMkLst>
            <pc:docMk/>
            <pc:sldMk cId="4099585504" sldId="310"/>
            <ac:grpSpMk id="83" creationId="{9B440FA0-04C5-47B3-B5FC-6F46DA3A516C}"/>
          </ac:grpSpMkLst>
        </pc:grpChg>
        <pc:grpChg chg="mod">
          <ac:chgData name="Namshad Thekkethil" userId="27ee53ba-5616-420b-a2c4-697612640740" providerId="ADAL" clId="{1B8C29D4-1F7C-41FC-B5F6-BD8696249A38}" dt="2022-01-24T09:32:19.672" v="718"/>
          <ac:grpSpMkLst>
            <pc:docMk/>
            <pc:sldMk cId="4099585504" sldId="310"/>
            <ac:grpSpMk id="84" creationId="{7E712D2E-29BD-4915-B4CA-0FD20ECD271C}"/>
          </ac:grpSpMkLst>
        </pc:grpChg>
        <pc:grpChg chg="mod">
          <ac:chgData name="Namshad Thekkethil" userId="27ee53ba-5616-420b-a2c4-697612640740" providerId="ADAL" clId="{1B8C29D4-1F7C-41FC-B5F6-BD8696249A38}" dt="2022-01-24T09:32:19.672" v="718"/>
          <ac:grpSpMkLst>
            <pc:docMk/>
            <pc:sldMk cId="4099585504" sldId="310"/>
            <ac:grpSpMk id="94" creationId="{338C349E-D06B-47DD-9B78-21E6E7A6C33E}"/>
          </ac:grpSpMkLst>
        </pc:grpChg>
        <pc:grpChg chg="add del mod">
          <ac:chgData name="Namshad Thekkethil" userId="27ee53ba-5616-420b-a2c4-697612640740" providerId="ADAL" clId="{1B8C29D4-1F7C-41FC-B5F6-BD8696249A38}" dt="2022-01-24T09:48:28.857" v="897" actId="21"/>
          <ac:grpSpMkLst>
            <pc:docMk/>
            <pc:sldMk cId="4099585504" sldId="310"/>
            <ac:grpSpMk id="113" creationId="{DFC039D7-6C2A-4C2E-B2C0-73CEDCF6828E}"/>
          </ac:grpSpMkLst>
        </pc:grpChg>
        <pc:grpChg chg="mod">
          <ac:chgData name="Namshad Thekkethil" userId="27ee53ba-5616-420b-a2c4-697612640740" providerId="ADAL" clId="{1B8C29D4-1F7C-41FC-B5F6-BD8696249A38}" dt="2022-01-24T09:34:21.682" v="747"/>
          <ac:grpSpMkLst>
            <pc:docMk/>
            <pc:sldMk cId="4099585504" sldId="310"/>
            <ac:grpSpMk id="114" creationId="{C0EFAD8A-1D39-4A1C-8343-C66A2DD85573}"/>
          </ac:grpSpMkLst>
        </pc:grpChg>
        <pc:grpChg chg="mod">
          <ac:chgData name="Namshad Thekkethil" userId="27ee53ba-5616-420b-a2c4-697612640740" providerId="ADAL" clId="{1B8C29D4-1F7C-41FC-B5F6-BD8696249A38}" dt="2022-01-24T09:34:21.682" v="747"/>
          <ac:grpSpMkLst>
            <pc:docMk/>
            <pc:sldMk cId="4099585504" sldId="310"/>
            <ac:grpSpMk id="124" creationId="{CBE002D2-2FAC-4712-ACB1-FF8A1235CB8D}"/>
          </ac:grpSpMkLst>
        </pc:grpChg>
        <pc:grpChg chg="add mod">
          <ac:chgData name="Namshad Thekkethil" userId="27ee53ba-5616-420b-a2c4-697612640740" providerId="ADAL" clId="{1B8C29D4-1F7C-41FC-B5F6-BD8696249A38}" dt="2022-01-24T09:49:04.300" v="904" actId="1076"/>
          <ac:grpSpMkLst>
            <pc:docMk/>
            <pc:sldMk cId="4099585504" sldId="310"/>
            <ac:grpSpMk id="176" creationId="{07D123F0-5F5C-4BB7-A322-DE3976964A45}"/>
          </ac:grpSpMkLst>
        </pc:grpChg>
        <pc:grpChg chg="mod">
          <ac:chgData name="Namshad Thekkethil" userId="27ee53ba-5616-420b-a2c4-697612640740" providerId="ADAL" clId="{1B8C29D4-1F7C-41FC-B5F6-BD8696249A38}" dt="2022-01-24T09:48:58.192" v="903"/>
          <ac:grpSpMkLst>
            <pc:docMk/>
            <pc:sldMk cId="4099585504" sldId="310"/>
            <ac:grpSpMk id="177" creationId="{6989F33C-058F-4FEF-945A-BF2B5590CA3C}"/>
          </ac:grpSpMkLst>
        </pc:grpChg>
        <pc:grpChg chg="mod">
          <ac:chgData name="Namshad Thekkethil" userId="27ee53ba-5616-420b-a2c4-697612640740" providerId="ADAL" clId="{1B8C29D4-1F7C-41FC-B5F6-BD8696249A38}" dt="2022-01-24T09:48:58.192" v="903"/>
          <ac:grpSpMkLst>
            <pc:docMk/>
            <pc:sldMk cId="4099585504" sldId="310"/>
            <ac:grpSpMk id="187" creationId="{4CB61B77-C285-4E99-9A35-2573B230A4EB}"/>
          </ac:grpSpMkLst>
        </pc:grpChg>
        <pc:cxnChg chg="add mod">
          <ac:chgData name="Namshad Thekkethil" userId="27ee53ba-5616-420b-a2c4-697612640740" providerId="ADAL" clId="{1B8C29D4-1F7C-41FC-B5F6-BD8696249A38}" dt="2022-01-27T16:48:57.908" v="3363" actId="1076"/>
          <ac:cxnSpMkLst>
            <pc:docMk/>
            <pc:sldMk cId="4099585504" sldId="310"/>
            <ac:cxnSpMk id="161" creationId="{2E02E78B-2D1E-44C1-B675-367BBBB5577A}"/>
          </ac:cxnSpMkLst>
        </pc:cxnChg>
        <pc:cxnChg chg="add mod">
          <ac:chgData name="Namshad Thekkethil" userId="27ee53ba-5616-420b-a2c4-697612640740" providerId="ADAL" clId="{1B8C29D4-1F7C-41FC-B5F6-BD8696249A38}" dt="2022-01-27T16:48:57.908" v="3363" actId="1076"/>
          <ac:cxnSpMkLst>
            <pc:docMk/>
            <pc:sldMk cId="4099585504" sldId="310"/>
            <ac:cxnSpMk id="162" creationId="{F9281007-C91C-4D5F-9500-6703D04CD108}"/>
          </ac:cxnSpMkLst>
        </pc:cxnChg>
        <pc:cxnChg chg="add mod">
          <ac:chgData name="Namshad Thekkethil" userId="27ee53ba-5616-420b-a2c4-697612640740" providerId="ADAL" clId="{1B8C29D4-1F7C-41FC-B5F6-BD8696249A38}" dt="2022-01-27T16:48:57.908" v="3363" actId="1076"/>
          <ac:cxnSpMkLst>
            <pc:docMk/>
            <pc:sldMk cId="4099585504" sldId="310"/>
            <ac:cxnSpMk id="163" creationId="{F6190579-434E-4AB9-B96B-D116636362D3}"/>
          </ac:cxnSpMkLst>
        </pc:cxnChg>
        <pc:cxnChg chg="add mod">
          <ac:chgData name="Namshad Thekkethil" userId="27ee53ba-5616-420b-a2c4-697612640740" providerId="ADAL" clId="{1B8C29D4-1F7C-41FC-B5F6-BD8696249A38}" dt="2022-01-27T16:48:57.908" v="3363" actId="1076"/>
          <ac:cxnSpMkLst>
            <pc:docMk/>
            <pc:sldMk cId="4099585504" sldId="310"/>
            <ac:cxnSpMk id="164" creationId="{C429C209-88D8-4A5D-9020-C800EBDC87B5}"/>
          </ac:cxnSpMkLst>
        </pc:cxnChg>
        <pc:cxnChg chg="add mod">
          <ac:chgData name="Namshad Thekkethil" userId="27ee53ba-5616-420b-a2c4-697612640740" providerId="ADAL" clId="{1B8C29D4-1F7C-41FC-B5F6-BD8696249A38}" dt="2022-01-27T16:48:57.908" v="3363" actId="1076"/>
          <ac:cxnSpMkLst>
            <pc:docMk/>
            <pc:sldMk cId="4099585504" sldId="310"/>
            <ac:cxnSpMk id="165" creationId="{CD543BDC-195B-4961-9178-F74E23D11C0A}"/>
          </ac:cxnSpMkLst>
        </pc:cxnChg>
        <pc:cxnChg chg="add mod">
          <ac:chgData name="Namshad Thekkethil" userId="27ee53ba-5616-420b-a2c4-697612640740" providerId="ADAL" clId="{1B8C29D4-1F7C-41FC-B5F6-BD8696249A38}" dt="2022-01-27T16:48:57.908" v="3363" actId="1076"/>
          <ac:cxnSpMkLst>
            <pc:docMk/>
            <pc:sldMk cId="4099585504" sldId="310"/>
            <ac:cxnSpMk id="167" creationId="{6D5128D5-4E51-4811-AF9A-CA3055CF3CC5}"/>
          </ac:cxnSpMkLst>
        </pc:cxnChg>
        <pc:cxnChg chg="add del mod">
          <ac:chgData name="Namshad Thekkethil" userId="27ee53ba-5616-420b-a2c4-697612640740" providerId="ADAL" clId="{1B8C29D4-1F7C-41FC-B5F6-BD8696249A38}" dt="2022-01-24T09:40:35.636" v="869" actId="478"/>
          <ac:cxnSpMkLst>
            <pc:docMk/>
            <pc:sldMk cId="4099585504" sldId="310"/>
            <ac:cxnSpMk id="169" creationId="{3A34C805-3F9E-4BBE-BFDA-B2A476A0E26A}"/>
          </ac:cxnSpMkLst>
        </pc:cxnChg>
        <pc:cxnChg chg="add del mod">
          <ac:chgData name="Namshad Thekkethil" userId="27ee53ba-5616-420b-a2c4-697612640740" providerId="ADAL" clId="{1B8C29D4-1F7C-41FC-B5F6-BD8696249A38}" dt="2022-01-24T09:40:37.420" v="870" actId="478"/>
          <ac:cxnSpMkLst>
            <pc:docMk/>
            <pc:sldMk cId="4099585504" sldId="310"/>
            <ac:cxnSpMk id="170" creationId="{F9987829-1C9A-47BC-888B-48221F2B009A}"/>
          </ac:cxnSpMkLst>
        </pc:cxnChg>
        <pc:cxnChg chg="add del mod">
          <ac:chgData name="Namshad Thekkethil" userId="27ee53ba-5616-420b-a2c4-697612640740" providerId="ADAL" clId="{1B8C29D4-1F7C-41FC-B5F6-BD8696249A38}" dt="2022-01-24T09:40:29.509" v="867" actId="478"/>
          <ac:cxnSpMkLst>
            <pc:docMk/>
            <pc:sldMk cId="4099585504" sldId="310"/>
            <ac:cxnSpMk id="171" creationId="{E81E0152-2C9B-4AFC-BAE2-AC8ED5279AAE}"/>
          </ac:cxnSpMkLst>
        </pc:cxnChg>
      </pc:sldChg>
      <pc:sldChg chg="del">
        <pc:chgData name="Namshad Thekkethil" userId="27ee53ba-5616-420b-a2c4-697612640740" providerId="ADAL" clId="{1B8C29D4-1F7C-41FC-B5F6-BD8696249A38}" dt="2022-01-24T09:51:00.148" v="958" actId="47"/>
        <pc:sldMkLst>
          <pc:docMk/>
          <pc:sldMk cId="2704186481" sldId="311"/>
        </pc:sldMkLst>
      </pc:sldChg>
      <pc:sldChg chg="addSp delSp modSp mod addAnim delAnim modAnim">
        <pc:chgData name="Namshad Thekkethil" userId="27ee53ba-5616-420b-a2c4-697612640740" providerId="ADAL" clId="{1B8C29D4-1F7C-41FC-B5F6-BD8696249A38}" dt="2022-01-28T08:49:46.927" v="4491" actId="20577"/>
        <pc:sldMkLst>
          <pc:docMk/>
          <pc:sldMk cId="3464408073" sldId="312"/>
        </pc:sldMkLst>
        <pc:spChg chg="mod">
          <ac:chgData name="Namshad Thekkethil" userId="27ee53ba-5616-420b-a2c4-697612640740" providerId="ADAL" clId="{1B8C29D4-1F7C-41FC-B5F6-BD8696249A38}" dt="2022-01-27T16:52:29.553" v="3407" actId="20577"/>
          <ac:spMkLst>
            <pc:docMk/>
            <pc:sldMk cId="3464408073" sldId="312"/>
            <ac:spMk id="2" creationId="{A2FEF0FC-58FE-45B7-87E3-B333883A3A65}"/>
          </ac:spMkLst>
        </pc:spChg>
        <pc:spChg chg="add mod">
          <ac:chgData name="Namshad Thekkethil" userId="27ee53ba-5616-420b-a2c4-697612640740" providerId="ADAL" clId="{1B8C29D4-1F7C-41FC-B5F6-BD8696249A38}" dt="2022-01-27T15:45:47.521" v="3259" actId="20577"/>
          <ac:spMkLst>
            <pc:docMk/>
            <pc:sldMk cId="3464408073" sldId="312"/>
            <ac:spMk id="3" creationId="{33541711-161C-4EA7-B0C9-D3515C79A9ED}"/>
          </ac:spMkLst>
        </pc:spChg>
        <pc:spChg chg="mod">
          <ac:chgData name="Namshad Thekkethil" userId="27ee53ba-5616-420b-a2c4-697612640740" providerId="ADAL" clId="{1B8C29D4-1F7C-41FC-B5F6-BD8696249A38}" dt="2022-01-27T16:53:55.932" v="3414" actId="1076"/>
          <ac:spMkLst>
            <pc:docMk/>
            <pc:sldMk cId="3464408073" sldId="312"/>
            <ac:spMk id="4" creationId="{56DDF813-5171-4D53-83C6-AE1A9B39C2C0}"/>
          </ac:spMkLst>
        </pc:spChg>
        <pc:spChg chg="mod">
          <ac:chgData name="Namshad Thekkethil" userId="27ee53ba-5616-420b-a2c4-697612640740" providerId="ADAL" clId="{1B8C29D4-1F7C-41FC-B5F6-BD8696249A38}" dt="2022-01-27T16:52:41.700" v="3408" actId="1076"/>
          <ac:spMkLst>
            <pc:docMk/>
            <pc:sldMk cId="3464408073" sldId="312"/>
            <ac:spMk id="5" creationId="{64B998AB-613C-45AA-8873-F3E416FE8CC7}"/>
          </ac:spMkLst>
        </pc:spChg>
        <pc:spChg chg="mod">
          <ac:chgData name="Namshad Thekkethil" userId="27ee53ba-5616-420b-a2c4-697612640740" providerId="ADAL" clId="{1B8C29D4-1F7C-41FC-B5F6-BD8696249A38}" dt="2022-01-24T09:55:26.669" v="1006" actId="20577"/>
          <ac:spMkLst>
            <pc:docMk/>
            <pc:sldMk cId="3464408073" sldId="312"/>
            <ac:spMk id="6" creationId="{371160E1-41C6-42D5-97CE-D1F095E0D2CC}"/>
          </ac:spMkLst>
        </pc:spChg>
        <pc:spChg chg="mod">
          <ac:chgData name="Namshad Thekkethil" userId="27ee53ba-5616-420b-a2c4-697612640740" providerId="ADAL" clId="{1B8C29D4-1F7C-41FC-B5F6-BD8696249A38}" dt="2022-01-24T12:08:33.709" v="3017" actId="1037"/>
          <ac:spMkLst>
            <pc:docMk/>
            <pc:sldMk cId="3464408073" sldId="312"/>
            <ac:spMk id="7" creationId="{231E0F46-4759-4977-8138-DDD5656D772F}"/>
          </ac:spMkLst>
        </pc:spChg>
        <pc:spChg chg="del">
          <ac:chgData name="Namshad Thekkethil" userId="27ee53ba-5616-420b-a2c4-697612640740" providerId="ADAL" clId="{1B8C29D4-1F7C-41FC-B5F6-BD8696249A38}" dt="2022-01-24T09:52:28.465" v="988" actId="478"/>
          <ac:spMkLst>
            <pc:docMk/>
            <pc:sldMk cId="3464408073" sldId="312"/>
            <ac:spMk id="32" creationId="{77C3F01A-71D1-410D-B70D-DA556C8704B8}"/>
          </ac:spMkLst>
        </pc:spChg>
        <pc:spChg chg="del">
          <ac:chgData name="Namshad Thekkethil" userId="27ee53ba-5616-420b-a2c4-697612640740" providerId="ADAL" clId="{1B8C29D4-1F7C-41FC-B5F6-BD8696249A38}" dt="2022-01-24T09:52:32.006" v="990" actId="478"/>
          <ac:spMkLst>
            <pc:docMk/>
            <pc:sldMk cId="3464408073" sldId="312"/>
            <ac:spMk id="33" creationId="{A1E11AE9-C240-42E1-BFBC-2C5F88CE9221}"/>
          </ac:spMkLst>
        </pc:spChg>
        <pc:spChg chg="del">
          <ac:chgData name="Namshad Thekkethil" userId="27ee53ba-5616-420b-a2c4-697612640740" providerId="ADAL" clId="{1B8C29D4-1F7C-41FC-B5F6-BD8696249A38}" dt="2022-01-24T09:52:33.423" v="991" actId="478"/>
          <ac:spMkLst>
            <pc:docMk/>
            <pc:sldMk cId="3464408073" sldId="312"/>
            <ac:spMk id="34" creationId="{0C31A642-8CC3-4342-906F-777C509845DE}"/>
          </ac:spMkLst>
        </pc:spChg>
        <pc:spChg chg="del">
          <ac:chgData name="Namshad Thekkethil" userId="27ee53ba-5616-420b-a2c4-697612640740" providerId="ADAL" clId="{1B8C29D4-1F7C-41FC-B5F6-BD8696249A38}" dt="2022-01-24T09:52:35.285" v="992" actId="478"/>
          <ac:spMkLst>
            <pc:docMk/>
            <pc:sldMk cId="3464408073" sldId="312"/>
            <ac:spMk id="35" creationId="{FB5707A9-093B-4347-B068-24723B7813D7}"/>
          </ac:spMkLst>
        </pc:spChg>
        <pc:spChg chg="del">
          <ac:chgData name="Namshad Thekkethil" userId="27ee53ba-5616-420b-a2c4-697612640740" providerId="ADAL" clId="{1B8C29D4-1F7C-41FC-B5F6-BD8696249A38}" dt="2022-01-24T09:52:35.285" v="992" actId="478"/>
          <ac:spMkLst>
            <pc:docMk/>
            <pc:sldMk cId="3464408073" sldId="312"/>
            <ac:spMk id="36" creationId="{4F29E9F1-6878-4F2F-B27F-37E6890A81FA}"/>
          </ac:spMkLst>
        </pc:spChg>
        <pc:spChg chg="mod">
          <ac:chgData name="Namshad Thekkethil" userId="27ee53ba-5616-420b-a2c4-697612640740" providerId="ADAL" clId="{1B8C29D4-1F7C-41FC-B5F6-BD8696249A38}" dt="2022-01-24T09:55:36.333" v="1010" actId="20577"/>
          <ac:spMkLst>
            <pc:docMk/>
            <pc:sldMk cId="3464408073" sldId="312"/>
            <ac:spMk id="37" creationId="{3B069267-37E8-4490-9F47-D39461748251}"/>
          </ac:spMkLst>
        </pc:spChg>
        <pc:spChg chg="add del mod">
          <ac:chgData name="Namshad Thekkethil" userId="27ee53ba-5616-420b-a2c4-697612640740" providerId="ADAL" clId="{1B8C29D4-1F7C-41FC-B5F6-BD8696249A38}" dt="2022-01-27T15:45:54.394" v="3263" actId="20577"/>
          <ac:spMkLst>
            <pc:docMk/>
            <pc:sldMk cId="3464408073" sldId="312"/>
            <ac:spMk id="40" creationId="{F0068B63-AB3C-4500-89DE-90463D042B3C}"/>
          </ac:spMkLst>
        </pc:spChg>
        <pc:spChg chg="mod">
          <ac:chgData name="Namshad Thekkethil" userId="27ee53ba-5616-420b-a2c4-697612640740" providerId="ADAL" clId="{1B8C29D4-1F7C-41FC-B5F6-BD8696249A38}" dt="2022-01-27T15:45:43.027" v="3255" actId="1076"/>
          <ac:spMkLst>
            <pc:docMk/>
            <pc:sldMk cId="3464408073" sldId="312"/>
            <ac:spMk id="41" creationId="{26ABC873-257D-4F9D-948A-EA5A1FDAF157}"/>
          </ac:spMkLst>
        </pc:spChg>
        <pc:spChg chg="mod">
          <ac:chgData name="Namshad Thekkethil" userId="27ee53ba-5616-420b-a2c4-697612640740" providerId="ADAL" clId="{1B8C29D4-1F7C-41FC-B5F6-BD8696249A38}" dt="2022-01-24T11:44:47.771" v="2741" actId="6549"/>
          <ac:spMkLst>
            <pc:docMk/>
            <pc:sldMk cId="3464408073" sldId="312"/>
            <ac:spMk id="42" creationId="{F3870AEA-A98A-49AD-9D45-9A6271058CB5}"/>
          </ac:spMkLst>
        </pc:spChg>
        <pc:spChg chg="del mod">
          <ac:chgData name="Namshad Thekkethil" userId="27ee53ba-5616-420b-a2c4-697612640740" providerId="ADAL" clId="{1B8C29D4-1F7C-41FC-B5F6-BD8696249A38}" dt="2022-01-24T11:30:57.414" v="2584" actId="478"/>
          <ac:spMkLst>
            <pc:docMk/>
            <pc:sldMk cId="3464408073" sldId="312"/>
            <ac:spMk id="43" creationId="{43E7D0C5-509B-4DAD-9D2D-55152785702B}"/>
          </ac:spMkLst>
        </pc:spChg>
        <pc:spChg chg="del mod">
          <ac:chgData name="Namshad Thekkethil" userId="27ee53ba-5616-420b-a2c4-697612640740" providerId="ADAL" clId="{1B8C29D4-1F7C-41FC-B5F6-BD8696249A38}" dt="2022-01-24T11:30:57.414" v="2584" actId="478"/>
          <ac:spMkLst>
            <pc:docMk/>
            <pc:sldMk cId="3464408073" sldId="312"/>
            <ac:spMk id="44" creationId="{91C1F772-F6D4-4D99-B46C-5ADF22969466}"/>
          </ac:spMkLst>
        </pc:spChg>
        <pc:spChg chg="del mod">
          <ac:chgData name="Namshad Thekkethil" userId="27ee53ba-5616-420b-a2c4-697612640740" providerId="ADAL" clId="{1B8C29D4-1F7C-41FC-B5F6-BD8696249A38}" dt="2022-01-24T11:30:57.414" v="2584" actId="478"/>
          <ac:spMkLst>
            <pc:docMk/>
            <pc:sldMk cId="3464408073" sldId="312"/>
            <ac:spMk id="45" creationId="{3A6EB145-E841-45BB-A82B-15B80CD5ACD4}"/>
          </ac:spMkLst>
        </pc:spChg>
        <pc:spChg chg="del mod">
          <ac:chgData name="Namshad Thekkethil" userId="27ee53ba-5616-420b-a2c4-697612640740" providerId="ADAL" clId="{1B8C29D4-1F7C-41FC-B5F6-BD8696249A38}" dt="2022-01-24T11:30:57.414" v="2584" actId="478"/>
          <ac:spMkLst>
            <pc:docMk/>
            <pc:sldMk cId="3464408073" sldId="312"/>
            <ac:spMk id="46" creationId="{EBDD4192-40C7-4538-9AAA-89F83C4A6B3E}"/>
          </ac:spMkLst>
        </pc:spChg>
        <pc:spChg chg="del mod">
          <ac:chgData name="Namshad Thekkethil" userId="27ee53ba-5616-420b-a2c4-697612640740" providerId="ADAL" clId="{1B8C29D4-1F7C-41FC-B5F6-BD8696249A38}" dt="2022-01-24T11:30:57.414" v="2584" actId="478"/>
          <ac:spMkLst>
            <pc:docMk/>
            <pc:sldMk cId="3464408073" sldId="312"/>
            <ac:spMk id="47" creationId="{3B2CE42F-B9F7-4DAA-85FF-ACBBB0E148B9}"/>
          </ac:spMkLst>
        </pc:spChg>
        <pc:spChg chg="add del mod">
          <ac:chgData name="Namshad Thekkethil" userId="27ee53ba-5616-420b-a2c4-697612640740" providerId="ADAL" clId="{1B8C29D4-1F7C-41FC-B5F6-BD8696249A38}" dt="2022-01-24T09:51:53.858" v="982"/>
          <ac:spMkLst>
            <pc:docMk/>
            <pc:sldMk cId="3464408073" sldId="312"/>
            <ac:spMk id="48" creationId="{2CE48D14-9B1E-4BB5-AF87-255B3DE7188C}"/>
          </ac:spMkLst>
        </pc:spChg>
        <pc:spChg chg="add mod">
          <ac:chgData name="Namshad Thekkethil" userId="27ee53ba-5616-420b-a2c4-697612640740" providerId="ADAL" clId="{1B8C29D4-1F7C-41FC-B5F6-BD8696249A38}" dt="2022-01-24T09:52:19.270" v="987" actId="14100"/>
          <ac:spMkLst>
            <pc:docMk/>
            <pc:sldMk cId="3464408073" sldId="312"/>
            <ac:spMk id="49" creationId="{EE7A926C-9A6A-4596-B4E9-C3CE19AC8A3B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52" creationId="{E667A359-3619-4416-BD6D-CEBCA79C36BB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53" creationId="{D0CE61CB-D464-43FE-9724-5577641BA2F4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54" creationId="{E9E04B3E-F261-4CF0-9439-ACFC8CF2B51A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55" creationId="{B31CD5C2-D4FE-40AD-B75E-434CFF239C85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56" creationId="{64D22ABE-E007-4218-9988-8E658AF530CA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57" creationId="{34D4E4FA-E897-4524-A0BF-6B14DBEACD92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58" creationId="{3F9D8017-E5F0-42C7-92D0-F2D17A0F8F9C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59" creationId="{DCE26C32-D8BB-4E4B-A1C1-2D741C1AE006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60" creationId="{A9C76831-BFE0-4900-B17A-92313AA45AA4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62" creationId="{028C6B4C-E130-461E-B3A4-B34617B3D783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63" creationId="{94F307BA-B34D-488F-91C1-F0382F83F3D2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64" creationId="{FE0EEFA7-EB72-496B-8FD6-FFA616A0764B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65" creationId="{3D5DC4D6-4B25-4758-86A8-AF73700D997B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66" creationId="{D34DD3CD-2B72-42D9-89EE-0EFDF507AC36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67" creationId="{8E28BC1C-A57F-435D-89AF-C3A31C30B8CC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68" creationId="{8F238B45-BF1A-41F3-AAF0-29EEDD270026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69" creationId="{716B95EF-B80A-4C59-8491-F5714325B0AE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70" creationId="{8D71264B-6B90-4C36-B4DB-42F016AF5D78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71" creationId="{2BD131CD-E666-4EBE-993A-AE15E85EB07A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72" creationId="{C7485EA9-CD3F-4EB1-B2C6-FD70328624D8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73" creationId="{EC9A8692-1F4E-4980-8DED-2955A558A9A9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74" creationId="{C08EC591-56E9-425E-8AB6-D724FBEAB069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75" creationId="{9AB7D575-495C-4701-851D-E375CFB6C7DC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76" creationId="{81CA3446-E062-4FB0-A567-ED00CA997CAC}"/>
          </ac:spMkLst>
        </pc:spChg>
        <pc:spChg chg="del mod">
          <ac:chgData name="Namshad Thekkethil" userId="27ee53ba-5616-420b-a2c4-697612640740" providerId="ADAL" clId="{1B8C29D4-1F7C-41FC-B5F6-BD8696249A38}" dt="2022-01-27T21:49:44.837" v="4417" actId="478"/>
          <ac:spMkLst>
            <pc:docMk/>
            <pc:sldMk cId="3464408073" sldId="312"/>
            <ac:spMk id="77" creationId="{994A13CC-A774-4AAE-8122-BCACFB7A9251}"/>
          </ac:spMkLst>
        </pc:spChg>
        <pc:spChg chg="mod">
          <ac:chgData name="Namshad Thekkethil" userId="27ee53ba-5616-420b-a2c4-697612640740" providerId="ADAL" clId="{1B8C29D4-1F7C-41FC-B5F6-BD8696249A38}" dt="2022-01-27T21:49:40.545" v="4416" actId="20577"/>
          <ac:spMkLst>
            <pc:docMk/>
            <pc:sldMk cId="3464408073" sldId="312"/>
            <ac:spMk id="78" creationId="{F0F142B1-C6E9-46FB-81FD-18C0D3476182}"/>
          </ac:spMkLst>
        </pc:spChg>
        <pc:spChg chg="add mod">
          <ac:chgData name="Namshad Thekkethil" userId="27ee53ba-5616-420b-a2c4-697612640740" providerId="ADAL" clId="{1B8C29D4-1F7C-41FC-B5F6-BD8696249A38}" dt="2022-01-24T09:53:28.848" v="999" actId="14100"/>
          <ac:spMkLst>
            <pc:docMk/>
            <pc:sldMk cId="3464408073" sldId="312"/>
            <ac:spMk id="79" creationId="{E68D0EC9-6B02-44B9-A7A0-5B8AA210AB02}"/>
          </ac:spMkLst>
        </pc:spChg>
        <pc:spChg chg="add mod">
          <ac:chgData name="Namshad Thekkethil" userId="27ee53ba-5616-420b-a2c4-697612640740" providerId="ADAL" clId="{1B8C29D4-1F7C-41FC-B5F6-BD8696249A38}" dt="2022-01-24T09:53:39.848" v="1001" actId="1076"/>
          <ac:spMkLst>
            <pc:docMk/>
            <pc:sldMk cId="3464408073" sldId="312"/>
            <ac:spMk id="80" creationId="{4ED85A14-234F-4CDB-8FE9-2864923CEAB1}"/>
          </ac:spMkLst>
        </pc:spChg>
        <pc:spChg chg="add del mod">
          <ac:chgData name="Namshad Thekkethil" userId="27ee53ba-5616-420b-a2c4-697612640740" providerId="ADAL" clId="{1B8C29D4-1F7C-41FC-B5F6-BD8696249A38}" dt="2022-01-27T15:45:43.431" v="3256" actId="478"/>
          <ac:spMkLst>
            <pc:docMk/>
            <pc:sldMk cId="3464408073" sldId="312"/>
            <ac:spMk id="81" creationId="{41C8FFC2-8BFA-4455-B88D-230B461F1CED}"/>
          </ac:spMkLst>
        </pc:spChg>
        <pc:spChg chg="add mod">
          <ac:chgData name="Namshad Thekkethil" userId="27ee53ba-5616-420b-a2c4-697612640740" providerId="ADAL" clId="{1B8C29D4-1F7C-41FC-B5F6-BD8696249A38}" dt="2022-01-27T15:45:43.027" v="3255" actId="1076"/>
          <ac:spMkLst>
            <pc:docMk/>
            <pc:sldMk cId="3464408073" sldId="312"/>
            <ac:spMk id="82" creationId="{179025F3-6538-4208-BD79-7C332C3EB01E}"/>
          </ac:spMkLst>
        </pc:spChg>
        <pc:spChg chg="add mod">
          <ac:chgData name="Namshad Thekkethil" userId="27ee53ba-5616-420b-a2c4-697612640740" providerId="ADAL" clId="{1B8C29D4-1F7C-41FC-B5F6-BD8696249A38}" dt="2022-01-27T15:42:36.191" v="3208" actId="1037"/>
          <ac:spMkLst>
            <pc:docMk/>
            <pc:sldMk cId="3464408073" sldId="312"/>
            <ac:spMk id="83" creationId="{30EA2EEB-444D-4AC2-984F-409F51EC5DD1}"/>
          </ac:spMkLst>
        </pc:spChg>
        <pc:spChg chg="add del mod">
          <ac:chgData name="Namshad Thekkethil" userId="27ee53ba-5616-420b-a2c4-697612640740" providerId="ADAL" clId="{1B8C29D4-1F7C-41FC-B5F6-BD8696249A38}" dt="2022-01-24T11:31:10.631" v="2589" actId="478"/>
          <ac:spMkLst>
            <pc:docMk/>
            <pc:sldMk cId="3464408073" sldId="312"/>
            <ac:spMk id="83" creationId="{8DCA3885-EF28-4FAB-844E-14045073014F}"/>
          </ac:spMkLst>
        </pc:spChg>
        <pc:spChg chg="add mod">
          <ac:chgData name="Namshad Thekkethil" userId="27ee53ba-5616-420b-a2c4-697612640740" providerId="ADAL" clId="{1B8C29D4-1F7C-41FC-B5F6-BD8696249A38}" dt="2022-01-24T11:30:52.439" v="2583" actId="1076"/>
          <ac:spMkLst>
            <pc:docMk/>
            <pc:sldMk cId="3464408073" sldId="312"/>
            <ac:spMk id="84" creationId="{98FF4284-F6CC-4B98-A0D2-C2DCC765F0AE}"/>
          </ac:spMkLst>
        </pc:spChg>
        <pc:spChg chg="add del mod">
          <ac:chgData name="Namshad Thekkethil" userId="27ee53ba-5616-420b-a2c4-697612640740" providerId="ADAL" clId="{1B8C29D4-1F7C-41FC-B5F6-BD8696249A38}" dt="2022-01-24T11:30:57.414" v="2584" actId="478"/>
          <ac:spMkLst>
            <pc:docMk/>
            <pc:sldMk cId="3464408073" sldId="312"/>
            <ac:spMk id="85" creationId="{092D2E84-8B73-41E5-83CB-57B0E2C9BB1B}"/>
          </ac:spMkLst>
        </pc:spChg>
        <pc:spChg chg="add mod">
          <ac:chgData name="Namshad Thekkethil" userId="27ee53ba-5616-420b-a2c4-697612640740" providerId="ADAL" clId="{1B8C29D4-1F7C-41FC-B5F6-BD8696249A38}" dt="2022-01-27T15:42:36.191" v="3208" actId="1037"/>
          <ac:spMkLst>
            <pc:docMk/>
            <pc:sldMk cId="3464408073" sldId="312"/>
            <ac:spMk id="85" creationId="{544CD9C0-D662-48D1-8C19-3A374F362FAB}"/>
          </ac:spMkLst>
        </pc:spChg>
        <pc:spChg chg="add del mod">
          <ac:chgData name="Namshad Thekkethil" userId="27ee53ba-5616-420b-a2c4-697612640740" providerId="ADAL" clId="{1B8C29D4-1F7C-41FC-B5F6-BD8696249A38}" dt="2022-01-24T11:30:57.414" v="2584" actId="478"/>
          <ac:spMkLst>
            <pc:docMk/>
            <pc:sldMk cId="3464408073" sldId="312"/>
            <ac:spMk id="86" creationId="{01D19DF6-5D93-49D7-A292-59C7F01F581C}"/>
          </ac:spMkLst>
        </pc:spChg>
        <pc:spChg chg="add mod">
          <ac:chgData name="Namshad Thekkethil" userId="27ee53ba-5616-420b-a2c4-697612640740" providerId="ADAL" clId="{1B8C29D4-1F7C-41FC-B5F6-BD8696249A38}" dt="2022-01-27T15:42:36.191" v="3208" actId="1037"/>
          <ac:spMkLst>
            <pc:docMk/>
            <pc:sldMk cId="3464408073" sldId="312"/>
            <ac:spMk id="86" creationId="{DA74B59D-D901-41C0-A23D-EF3C577CD5F1}"/>
          </ac:spMkLst>
        </pc:spChg>
        <pc:spChg chg="add del mod">
          <ac:chgData name="Namshad Thekkethil" userId="27ee53ba-5616-420b-a2c4-697612640740" providerId="ADAL" clId="{1B8C29D4-1F7C-41FC-B5F6-BD8696249A38}" dt="2022-01-24T11:30:59.223" v="2586"/>
          <ac:spMkLst>
            <pc:docMk/>
            <pc:sldMk cId="3464408073" sldId="312"/>
            <ac:spMk id="87" creationId="{684AC5F1-9F7F-4638-881F-DEF94B06E1AC}"/>
          </ac:spMkLst>
        </pc:spChg>
        <pc:spChg chg="add mod">
          <ac:chgData name="Namshad Thekkethil" userId="27ee53ba-5616-420b-a2c4-697612640740" providerId="ADAL" clId="{1B8C29D4-1F7C-41FC-B5F6-BD8696249A38}" dt="2022-01-27T17:37:19.472" v="3582" actId="20577"/>
          <ac:spMkLst>
            <pc:docMk/>
            <pc:sldMk cId="3464408073" sldId="312"/>
            <ac:spMk id="87" creationId="{E3FFB52C-B308-4401-AB9D-9B05E17C33AC}"/>
          </ac:spMkLst>
        </pc:spChg>
        <pc:spChg chg="add del mod">
          <ac:chgData name="Namshad Thekkethil" userId="27ee53ba-5616-420b-a2c4-697612640740" providerId="ADAL" clId="{1B8C29D4-1F7C-41FC-B5F6-BD8696249A38}" dt="2022-01-24T11:30:59.223" v="2586"/>
          <ac:spMkLst>
            <pc:docMk/>
            <pc:sldMk cId="3464408073" sldId="312"/>
            <ac:spMk id="88" creationId="{2C6ED383-1540-4C9B-8301-D7C6116CE1DB}"/>
          </ac:spMkLst>
        </pc:spChg>
        <pc:spChg chg="add mod">
          <ac:chgData name="Namshad Thekkethil" userId="27ee53ba-5616-420b-a2c4-697612640740" providerId="ADAL" clId="{1B8C29D4-1F7C-41FC-B5F6-BD8696249A38}" dt="2022-01-27T15:42:36.191" v="3208" actId="1037"/>
          <ac:spMkLst>
            <pc:docMk/>
            <pc:sldMk cId="3464408073" sldId="312"/>
            <ac:spMk id="88" creationId="{FDEA034D-E342-4E9D-828F-4CC9DDB4EAC6}"/>
          </ac:spMkLst>
        </pc:spChg>
        <pc:spChg chg="add mod">
          <ac:chgData name="Namshad Thekkethil" userId="27ee53ba-5616-420b-a2c4-697612640740" providerId="ADAL" clId="{1B8C29D4-1F7C-41FC-B5F6-BD8696249A38}" dt="2022-01-24T11:32:04.235" v="2599" actId="1076"/>
          <ac:spMkLst>
            <pc:docMk/>
            <pc:sldMk cId="3464408073" sldId="312"/>
            <ac:spMk id="89" creationId="{FCAE458D-A056-4DDB-95F0-A1FF6B4465E2}"/>
          </ac:spMkLst>
        </pc:spChg>
        <pc:spChg chg="add mod">
          <ac:chgData name="Namshad Thekkethil" userId="27ee53ba-5616-420b-a2c4-697612640740" providerId="ADAL" clId="{1B8C29D4-1F7C-41FC-B5F6-BD8696249A38}" dt="2022-01-24T11:32:04.235" v="2599" actId="1076"/>
          <ac:spMkLst>
            <pc:docMk/>
            <pc:sldMk cId="3464408073" sldId="312"/>
            <ac:spMk id="90" creationId="{F4B5478F-6A58-4532-BE50-5EF69BC9A110}"/>
          </ac:spMkLst>
        </pc:spChg>
        <pc:spChg chg="add mod">
          <ac:chgData name="Namshad Thekkethil" userId="27ee53ba-5616-420b-a2c4-697612640740" providerId="ADAL" clId="{1B8C29D4-1F7C-41FC-B5F6-BD8696249A38}" dt="2022-01-24T11:32:04.235" v="2599" actId="1076"/>
          <ac:spMkLst>
            <pc:docMk/>
            <pc:sldMk cId="3464408073" sldId="312"/>
            <ac:spMk id="91" creationId="{0D82A13A-4DC6-4DF2-B436-322289857116}"/>
          </ac:spMkLst>
        </pc:spChg>
        <pc:spChg chg="add mod">
          <ac:chgData name="Namshad Thekkethil" userId="27ee53ba-5616-420b-a2c4-697612640740" providerId="ADAL" clId="{1B8C29D4-1F7C-41FC-B5F6-BD8696249A38}" dt="2022-01-27T17:37:13.842" v="3579" actId="6549"/>
          <ac:spMkLst>
            <pc:docMk/>
            <pc:sldMk cId="3464408073" sldId="312"/>
            <ac:spMk id="92" creationId="{9FCD5A92-C9DC-4070-A36E-145C2B71251E}"/>
          </ac:spMkLst>
        </pc:spChg>
        <pc:spChg chg="add del mod">
          <ac:chgData name="Namshad Thekkethil" userId="27ee53ba-5616-420b-a2c4-697612640740" providerId="ADAL" clId="{1B8C29D4-1F7C-41FC-B5F6-BD8696249A38}" dt="2022-01-27T15:42:10.144" v="3185" actId="21"/>
          <ac:spMkLst>
            <pc:docMk/>
            <pc:sldMk cId="3464408073" sldId="312"/>
            <ac:spMk id="93" creationId="{21F0219E-0E24-4957-B122-316FA631DFCF}"/>
          </ac:spMkLst>
        </pc:spChg>
        <pc:spChg chg="add del mod">
          <ac:chgData name="Namshad Thekkethil" userId="27ee53ba-5616-420b-a2c4-697612640740" providerId="ADAL" clId="{1B8C29D4-1F7C-41FC-B5F6-BD8696249A38}" dt="2022-01-27T15:42:10.144" v="3185" actId="21"/>
          <ac:spMkLst>
            <pc:docMk/>
            <pc:sldMk cId="3464408073" sldId="312"/>
            <ac:spMk id="94" creationId="{52257C5F-A9A1-4F0A-A819-9E3134DC45FE}"/>
          </ac:spMkLst>
        </pc:spChg>
        <pc:spChg chg="add del mod">
          <ac:chgData name="Namshad Thekkethil" userId="27ee53ba-5616-420b-a2c4-697612640740" providerId="ADAL" clId="{1B8C29D4-1F7C-41FC-B5F6-BD8696249A38}" dt="2022-01-27T15:42:10.144" v="3185" actId="21"/>
          <ac:spMkLst>
            <pc:docMk/>
            <pc:sldMk cId="3464408073" sldId="312"/>
            <ac:spMk id="95" creationId="{1A967B99-2AE4-4E39-8AF2-6FAAF5FC7701}"/>
          </ac:spMkLst>
        </pc:spChg>
        <pc:spChg chg="add del mod">
          <ac:chgData name="Namshad Thekkethil" userId="27ee53ba-5616-420b-a2c4-697612640740" providerId="ADAL" clId="{1B8C29D4-1F7C-41FC-B5F6-BD8696249A38}" dt="2022-01-27T15:42:10.144" v="3185" actId="21"/>
          <ac:spMkLst>
            <pc:docMk/>
            <pc:sldMk cId="3464408073" sldId="312"/>
            <ac:spMk id="96" creationId="{D00F6362-1EE6-4DDD-BFEC-7416FBB177DB}"/>
          </ac:spMkLst>
        </pc:spChg>
        <pc:spChg chg="add mod">
          <ac:chgData name="Namshad Thekkethil" userId="27ee53ba-5616-420b-a2c4-697612640740" providerId="ADAL" clId="{1B8C29D4-1F7C-41FC-B5F6-BD8696249A38}" dt="2022-01-24T11:32:04.235" v="2599" actId="1076"/>
          <ac:spMkLst>
            <pc:docMk/>
            <pc:sldMk cId="3464408073" sldId="312"/>
            <ac:spMk id="97" creationId="{C484013A-8040-45ED-B861-0322B773D9E5}"/>
          </ac:spMkLst>
        </pc:spChg>
        <pc:spChg chg="add del mod">
          <ac:chgData name="Namshad Thekkethil" userId="27ee53ba-5616-420b-a2c4-697612640740" providerId="ADAL" clId="{1B8C29D4-1F7C-41FC-B5F6-BD8696249A38}" dt="2022-01-27T15:42:10.144" v="3185" actId="21"/>
          <ac:spMkLst>
            <pc:docMk/>
            <pc:sldMk cId="3464408073" sldId="312"/>
            <ac:spMk id="98" creationId="{2623AFC1-8F76-492F-824C-173F230EFE5B}"/>
          </ac:spMkLst>
        </pc:spChg>
        <pc:spChg chg="add mod">
          <ac:chgData name="Namshad Thekkethil" userId="27ee53ba-5616-420b-a2c4-697612640740" providerId="ADAL" clId="{1B8C29D4-1F7C-41FC-B5F6-BD8696249A38}" dt="2022-01-24T11:31:41.732" v="2598" actId="14100"/>
          <ac:spMkLst>
            <pc:docMk/>
            <pc:sldMk cId="3464408073" sldId="312"/>
            <ac:spMk id="99" creationId="{72C909E0-B0D9-4995-8984-C6A826AB26AF}"/>
          </ac:spMkLst>
        </pc:spChg>
        <pc:spChg chg="add mod">
          <ac:chgData name="Namshad Thekkethil" userId="27ee53ba-5616-420b-a2c4-697612640740" providerId="ADAL" clId="{1B8C29D4-1F7C-41FC-B5F6-BD8696249A38}" dt="2022-01-28T08:49:46.927" v="4491" actId="20577"/>
          <ac:spMkLst>
            <pc:docMk/>
            <pc:sldMk cId="3464408073" sldId="312"/>
            <ac:spMk id="101" creationId="{F2200F4F-1FF8-4948-9830-48CC86AB34AB}"/>
          </ac:spMkLst>
        </pc:spChg>
        <pc:spChg chg="add mod">
          <ac:chgData name="Namshad Thekkethil" userId="27ee53ba-5616-420b-a2c4-697612640740" providerId="ADAL" clId="{1B8C29D4-1F7C-41FC-B5F6-BD8696249A38}" dt="2022-01-27T16:55:38.783" v="3418" actId="20577"/>
          <ac:spMkLst>
            <pc:docMk/>
            <pc:sldMk cId="3464408073" sldId="312"/>
            <ac:spMk id="102" creationId="{0D56A12E-980C-4BFD-9B1F-07C6DED9D1DC}"/>
          </ac:spMkLst>
        </pc:spChg>
        <pc:spChg chg="add mod">
          <ac:chgData name="Namshad Thekkethil" userId="27ee53ba-5616-420b-a2c4-697612640740" providerId="ADAL" clId="{1B8C29D4-1F7C-41FC-B5F6-BD8696249A38}" dt="2022-01-27T17:37:05.634" v="3576" actId="6549"/>
          <ac:spMkLst>
            <pc:docMk/>
            <pc:sldMk cId="3464408073" sldId="312"/>
            <ac:spMk id="103" creationId="{7781193D-483B-4E5E-9B6A-4159AE655416}"/>
          </ac:spMkLst>
        </pc:spChg>
        <pc:spChg chg="add del mod">
          <ac:chgData name="Namshad Thekkethil" userId="27ee53ba-5616-420b-a2c4-697612640740" providerId="ADAL" clId="{1B8C29D4-1F7C-41FC-B5F6-BD8696249A38}" dt="2022-01-24T11:33:56.821" v="2624" actId="478"/>
          <ac:spMkLst>
            <pc:docMk/>
            <pc:sldMk cId="3464408073" sldId="312"/>
            <ac:spMk id="104" creationId="{F51AB29A-6649-457E-8445-ED6AA13A7338}"/>
          </ac:spMkLst>
        </pc:spChg>
        <pc:spChg chg="add del mod">
          <ac:chgData name="Namshad Thekkethil" userId="27ee53ba-5616-420b-a2c4-697612640740" providerId="ADAL" clId="{1B8C29D4-1F7C-41FC-B5F6-BD8696249A38}" dt="2022-01-24T11:33:54.854" v="2623" actId="478"/>
          <ac:spMkLst>
            <pc:docMk/>
            <pc:sldMk cId="3464408073" sldId="312"/>
            <ac:spMk id="105" creationId="{53BFB87A-725E-4A49-9840-348C6A6EDAFC}"/>
          </ac:spMkLst>
        </pc:spChg>
        <pc:spChg chg="add mod">
          <ac:chgData name="Namshad Thekkethil" userId="27ee53ba-5616-420b-a2c4-697612640740" providerId="ADAL" clId="{1B8C29D4-1F7C-41FC-B5F6-BD8696249A38}" dt="2022-01-27T15:42:31.459" v="3198" actId="1037"/>
          <ac:spMkLst>
            <pc:docMk/>
            <pc:sldMk cId="3464408073" sldId="312"/>
            <ac:spMk id="106" creationId="{1FEF46D8-E90F-420E-B45D-88619C33D918}"/>
          </ac:spMkLst>
        </pc:spChg>
        <pc:spChg chg="add mod">
          <ac:chgData name="Namshad Thekkethil" userId="27ee53ba-5616-420b-a2c4-697612640740" providerId="ADAL" clId="{1B8C29D4-1F7C-41FC-B5F6-BD8696249A38}" dt="2022-01-27T15:42:31.459" v="3198" actId="1037"/>
          <ac:spMkLst>
            <pc:docMk/>
            <pc:sldMk cId="3464408073" sldId="312"/>
            <ac:spMk id="107" creationId="{91B41B77-3F4D-477F-A207-EBA6F509507A}"/>
          </ac:spMkLst>
        </pc:spChg>
        <pc:grpChg chg="del">
          <ac:chgData name="Namshad Thekkethil" userId="27ee53ba-5616-420b-a2c4-697612640740" providerId="ADAL" clId="{1B8C29D4-1F7C-41FC-B5F6-BD8696249A38}" dt="2022-01-24T09:52:30.859" v="989" actId="478"/>
          <ac:grpSpMkLst>
            <pc:docMk/>
            <pc:sldMk cId="3464408073" sldId="312"/>
            <ac:grpSpMk id="8" creationId="{D2520488-1A03-4F7D-B2ED-BB645FD4B199}"/>
          </ac:grpSpMkLst>
        </pc:grpChg>
        <pc:grpChg chg="add mod">
          <ac:chgData name="Namshad Thekkethil" userId="27ee53ba-5616-420b-a2c4-697612640740" providerId="ADAL" clId="{1B8C29D4-1F7C-41FC-B5F6-BD8696249A38}" dt="2022-01-27T21:49:40.545" v="4416" actId="20577"/>
          <ac:grpSpMkLst>
            <pc:docMk/>
            <pc:sldMk cId="3464408073" sldId="312"/>
            <ac:grpSpMk id="50" creationId="{3DB38931-A440-470C-B00B-37ECB2FBAD44}"/>
          </ac:grpSpMkLst>
        </pc:grpChg>
        <pc:grpChg chg="mod">
          <ac:chgData name="Namshad Thekkethil" userId="27ee53ba-5616-420b-a2c4-697612640740" providerId="ADAL" clId="{1B8C29D4-1F7C-41FC-B5F6-BD8696249A38}" dt="2022-01-27T21:49:40.545" v="4416" actId="20577"/>
          <ac:grpSpMkLst>
            <pc:docMk/>
            <pc:sldMk cId="3464408073" sldId="312"/>
            <ac:grpSpMk id="51" creationId="{337053C6-9323-4A1C-93A1-CF6A662C50A4}"/>
          </ac:grpSpMkLst>
        </pc:grpChg>
        <pc:grpChg chg="mod">
          <ac:chgData name="Namshad Thekkethil" userId="27ee53ba-5616-420b-a2c4-697612640740" providerId="ADAL" clId="{1B8C29D4-1F7C-41FC-B5F6-BD8696249A38}" dt="2022-01-27T21:49:40.545" v="4416" actId="20577"/>
          <ac:grpSpMkLst>
            <pc:docMk/>
            <pc:sldMk cId="3464408073" sldId="312"/>
            <ac:grpSpMk id="61" creationId="{319A0CEE-E5B9-446A-A5CE-31C95CA1E1D4}"/>
          </ac:grpSpMkLst>
        </pc:grpChg>
        <pc:graphicFrameChg chg="add del mod">
          <ac:chgData name="Namshad Thekkethil" userId="27ee53ba-5616-420b-a2c4-697612640740" providerId="ADAL" clId="{1B8C29D4-1F7C-41FC-B5F6-BD8696249A38}" dt="2022-01-24T11:33:14.826" v="2613"/>
          <ac:graphicFrameMkLst>
            <pc:docMk/>
            <pc:sldMk cId="3464408073" sldId="312"/>
            <ac:graphicFrameMk id="100" creationId="{6889D314-8A0D-4AC4-9C5C-6BA91729AC47}"/>
          </ac:graphicFrameMkLst>
        </pc:graphicFrameChg>
      </pc:sldChg>
      <pc:sldChg chg="addSp delSp modSp del mod">
        <pc:chgData name="Namshad Thekkethil" userId="27ee53ba-5616-420b-a2c4-697612640740" providerId="ADAL" clId="{1B8C29D4-1F7C-41FC-B5F6-BD8696249A38}" dt="2022-01-24T11:34:48.948" v="2645" actId="47"/>
        <pc:sldMkLst>
          <pc:docMk/>
          <pc:sldMk cId="3947821880" sldId="313"/>
        </pc:sldMkLst>
        <pc:spChg chg="mod">
          <ac:chgData name="Namshad Thekkethil" userId="27ee53ba-5616-420b-a2c4-697612640740" providerId="ADAL" clId="{1B8C29D4-1F7C-41FC-B5F6-BD8696249A38}" dt="2022-01-24T10:04:30.704" v="1147" actId="20577"/>
          <ac:spMkLst>
            <pc:docMk/>
            <pc:sldMk cId="3947821880" sldId="313"/>
            <ac:spMk id="2" creationId="{58154F7B-2A1A-46E1-B521-FC2563CD2E97}"/>
          </ac:spMkLst>
        </pc:spChg>
        <pc:spChg chg="del">
          <ac:chgData name="Namshad Thekkethil" userId="27ee53ba-5616-420b-a2c4-697612640740" providerId="ADAL" clId="{1B8C29D4-1F7C-41FC-B5F6-BD8696249A38}" dt="2022-01-24T10:05:24.043" v="1149" actId="478"/>
          <ac:spMkLst>
            <pc:docMk/>
            <pc:sldMk cId="3947821880" sldId="313"/>
            <ac:spMk id="34" creationId="{985FC4BB-CA90-4561-8290-A6224955FD49}"/>
          </ac:spMkLst>
        </pc:spChg>
        <pc:spChg chg="del">
          <ac:chgData name="Namshad Thekkethil" userId="27ee53ba-5616-420b-a2c4-697612640740" providerId="ADAL" clId="{1B8C29D4-1F7C-41FC-B5F6-BD8696249A38}" dt="2022-01-24T10:05:24.043" v="1149" actId="478"/>
          <ac:spMkLst>
            <pc:docMk/>
            <pc:sldMk cId="3947821880" sldId="313"/>
            <ac:spMk id="35" creationId="{77C88CCE-DB49-4A4C-B017-060C45703C8A}"/>
          </ac:spMkLst>
        </pc:spChg>
        <pc:spChg chg="del">
          <ac:chgData name="Namshad Thekkethil" userId="27ee53ba-5616-420b-a2c4-697612640740" providerId="ADAL" clId="{1B8C29D4-1F7C-41FC-B5F6-BD8696249A38}" dt="2022-01-24T10:05:24.043" v="1149" actId="478"/>
          <ac:spMkLst>
            <pc:docMk/>
            <pc:sldMk cId="3947821880" sldId="313"/>
            <ac:spMk id="36" creationId="{8EC4BC37-93E6-4899-BD98-E2F35A16EAA0}"/>
          </ac:spMkLst>
        </pc:spChg>
        <pc:spChg chg="del">
          <ac:chgData name="Namshad Thekkethil" userId="27ee53ba-5616-420b-a2c4-697612640740" providerId="ADAL" clId="{1B8C29D4-1F7C-41FC-B5F6-BD8696249A38}" dt="2022-01-24T10:05:24.043" v="1149" actId="478"/>
          <ac:spMkLst>
            <pc:docMk/>
            <pc:sldMk cId="3947821880" sldId="313"/>
            <ac:spMk id="37" creationId="{EF026812-5824-45A7-A38B-57738C6FE032}"/>
          </ac:spMkLst>
        </pc:spChg>
        <pc:spChg chg="mod">
          <ac:chgData name="Namshad Thekkethil" userId="27ee53ba-5616-420b-a2c4-697612640740" providerId="ADAL" clId="{1B8C29D4-1F7C-41FC-B5F6-BD8696249A38}" dt="2022-01-24T10:09:33.362" v="1216" actId="1076"/>
          <ac:spMkLst>
            <pc:docMk/>
            <pc:sldMk cId="3947821880" sldId="313"/>
            <ac:spMk id="40" creationId="{0D9CB896-4CB6-4E31-B700-90901DEE977D}"/>
          </ac:spMkLst>
        </pc:spChg>
        <pc:spChg chg="mod">
          <ac:chgData name="Namshad Thekkethil" userId="27ee53ba-5616-420b-a2c4-697612640740" providerId="ADAL" clId="{1B8C29D4-1F7C-41FC-B5F6-BD8696249A38}" dt="2022-01-24T10:09:33.362" v="1216" actId="1076"/>
          <ac:spMkLst>
            <pc:docMk/>
            <pc:sldMk cId="3947821880" sldId="313"/>
            <ac:spMk id="41" creationId="{6B84D456-69FE-4A81-A4A1-1057E45D6E11}"/>
          </ac:spMkLst>
        </pc:spChg>
        <pc:spChg chg="mod">
          <ac:chgData name="Namshad Thekkethil" userId="27ee53ba-5616-420b-a2c4-697612640740" providerId="ADAL" clId="{1B8C29D4-1F7C-41FC-B5F6-BD8696249A38}" dt="2022-01-24T10:09:33.362" v="1216" actId="1076"/>
          <ac:spMkLst>
            <pc:docMk/>
            <pc:sldMk cId="3947821880" sldId="313"/>
            <ac:spMk id="42" creationId="{AD87E9D7-E330-4370-8B8C-CA0C7C7D9D46}"/>
          </ac:spMkLst>
        </pc:spChg>
        <pc:spChg chg="mod">
          <ac:chgData name="Namshad Thekkethil" userId="27ee53ba-5616-420b-a2c4-697612640740" providerId="ADAL" clId="{1B8C29D4-1F7C-41FC-B5F6-BD8696249A38}" dt="2022-01-24T10:09:33.362" v="1216" actId="1076"/>
          <ac:spMkLst>
            <pc:docMk/>
            <pc:sldMk cId="3947821880" sldId="313"/>
            <ac:spMk id="43" creationId="{2EA574C3-82B1-47C9-82B0-A2C5B828AEB3}"/>
          </ac:spMkLst>
        </pc:spChg>
        <pc:spChg chg="mod">
          <ac:chgData name="Namshad Thekkethil" userId="27ee53ba-5616-420b-a2c4-697612640740" providerId="ADAL" clId="{1B8C29D4-1F7C-41FC-B5F6-BD8696249A38}" dt="2022-01-24T10:09:48.356" v="1220" actId="113"/>
          <ac:spMkLst>
            <pc:docMk/>
            <pc:sldMk cId="3947821880" sldId="313"/>
            <ac:spMk id="44" creationId="{FE0D480F-5D0A-4CB0-A85A-47937242157C}"/>
          </ac:spMkLst>
        </pc:spChg>
        <pc:spChg chg="del">
          <ac:chgData name="Namshad Thekkethil" userId="27ee53ba-5616-420b-a2c4-697612640740" providerId="ADAL" clId="{1B8C29D4-1F7C-41FC-B5F6-BD8696249A38}" dt="2022-01-24T10:05:24.043" v="1149" actId="478"/>
          <ac:spMkLst>
            <pc:docMk/>
            <pc:sldMk cId="3947821880" sldId="313"/>
            <ac:spMk id="45" creationId="{D71FE091-90CF-4B3A-8F00-2FCF74A6E384}"/>
          </ac:spMkLst>
        </pc:spChg>
        <pc:spChg chg="mod">
          <ac:chgData name="Namshad Thekkethil" userId="27ee53ba-5616-420b-a2c4-697612640740" providerId="ADAL" clId="{1B8C29D4-1F7C-41FC-B5F6-BD8696249A38}" dt="2022-01-24T10:07:39.150" v="1194" actId="20577"/>
          <ac:spMkLst>
            <pc:docMk/>
            <pc:sldMk cId="3947821880" sldId="313"/>
            <ac:spMk id="46" creationId="{CA860AAB-3053-479D-B9BC-651531DAD008}"/>
          </ac:spMkLst>
        </pc:spChg>
        <pc:spChg chg="mod">
          <ac:chgData name="Namshad Thekkethil" userId="27ee53ba-5616-420b-a2c4-697612640740" providerId="ADAL" clId="{1B8C29D4-1F7C-41FC-B5F6-BD8696249A38}" dt="2022-01-24T10:09:37.253" v="1217" actId="1076"/>
          <ac:spMkLst>
            <pc:docMk/>
            <pc:sldMk cId="3947821880" sldId="313"/>
            <ac:spMk id="47" creationId="{2ED3923C-1A00-42A4-92F5-F23AA87DABF3}"/>
          </ac:spMkLst>
        </pc:spChg>
        <pc:spChg chg="mod">
          <ac:chgData name="Namshad Thekkethil" userId="27ee53ba-5616-420b-a2c4-697612640740" providerId="ADAL" clId="{1B8C29D4-1F7C-41FC-B5F6-BD8696249A38}" dt="2022-01-24T10:09:41.373" v="1218" actId="1076"/>
          <ac:spMkLst>
            <pc:docMk/>
            <pc:sldMk cId="3947821880" sldId="313"/>
            <ac:spMk id="48" creationId="{D016F81C-600B-4F4E-8441-D968BEABCC52}"/>
          </ac:spMkLst>
        </pc:spChg>
        <pc:spChg chg="del">
          <ac:chgData name="Namshad Thekkethil" userId="27ee53ba-5616-420b-a2c4-697612640740" providerId="ADAL" clId="{1B8C29D4-1F7C-41FC-B5F6-BD8696249A38}" dt="2022-01-24T10:04:45.400" v="1148" actId="478"/>
          <ac:spMkLst>
            <pc:docMk/>
            <pc:sldMk cId="3947821880" sldId="313"/>
            <ac:spMk id="49" creationId="{5A689CF3-5E41-435A-AAB1-55C13DAABCE9}"/>
          </ac:spMkLst>
        </pc:spChg>
        <pc:spChg chg="del">
          <ac:chgData name="Namshad Thekkethil" userId="27ee53ba-5616-420b-a2c4-697612640740" providerId="ADAL" clId="{1B8C29D4-1F7C-41FC-B5F6-BD8696249A38}" dt="2022-01-24T10:04:45.400" v="1148" actId="478"/>
          <ac:spMkLst>
            <pc:docMk/>
            <pc:sldMk cId="3947821880" sldId="313"/>
            <ac:spMk id="50" creationId="{5B7FF036-2C21-4E85-B38A-50118C02558C}"/>
          </ac:spMkLst>
        </pc:spChg>
        <pc:spChg chg="del">
          <ac:chgData name="Namshad Thekkethil" userId="27ee53ba-5616-420b-a2c4-697612640740" providerId="ADAL" clId="{1B8C29D4-1F7C-41FC-B5F6-BD8696249A38}" dt="2022-01-24T10:04:45.400" v="1148" actId="478"/>
          <ac:spMkLst>
            <pc:docMk/>
            <pc:sldMk cId="3947821880" sldId="313"/>
            <ac:spMk id="51" creationId="{0E287393-6EC7-4869-B14F-3F64DF4A99CD}"/>
          </ac:spMkLst>
        </pc:spChg>
        <pc:spChg chg="del">
          <ac:chgData name="Namshad Thekkethil" userId="27ee53ba-5616-420b-a2c4-697612640740" providerId="ADAL" clId="{1B8C29D4-1F7C-41FC-B5F6-BD8696249A38}" dt="2022-01-24T10:04:45.400" v="1148" actId="478"/>
          <ac:spMkLst>
            <pc:docMk/>
            <pc:sldMk cId="3947821880" sldId="313"/>
            <ac:spMk id="52" creationId="{47E7D72C-4ED6-4719-B3F4-F5E1362E6890}"/>
          </ac:spMkLst>
        </pc:spChg>
        <pc:spChg chg="del">
          <ac:chgData name="Namshad Thekkethil" userId="27ee53ba-5616-420b-a2c4-697612640740" providerId="ADAL" clId="{1B8C29D4-1F7C-41FC-B5F6-BD8696249A38}" dt="2022-01-24T10:04:45.400" v="1148" actId="478"/>
          <ac:spMkLst>
            <pc:docMk/>
            <pc:sldMk cId="3947821880" sldId="313"/>
            <ac:spMk id="53" creationId="{CDE8DAC1-2D6D-447C-9592-EF1203316B2D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56" creationId="{3718797D-2160-43B3-87BC-0F883662F918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57" creationId="{3BE2415F-6E72-4B64-81E3-C882890C1CD4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58" creationId="{76984F75-7A39-4E8D-9B3A-62C94A75851F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59" creationId="{E981C9E0-7048-4006-A3B7-E2978D1483CB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60" creationId="{30F0D55E-5427-48EB-AAAB-83712B708205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61" creationId="{8DBBD927-5279-43BF-9563-34D44F5D94E6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62" creationId="{019E6383-18CA-4F82-9C14-E832947596EE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63" creationId="{2FE5924A-EACC-46DB-850F-C9617D3A4146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64" creationId="{53BF3B58-38E6-4D1B-889E-FE197B545A90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66" creationId="{C7E20628-3D13-4A39-86F0-48CC4C251E6E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67" creationId="{E5BCDBF0-6696-47EA-A323-5DE3F1725FB9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68" creationId="{53454305-027C-4D03-96CA-D6AEC9EE5EE3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69" creationId="{3C9A4AB5-1878-415A-A85A-116B0D7C2CD6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70" creationId="{3235BEC5-FE0D-4591-A0F6-CBEA9194A89C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71" creationId="{EB32E715-BCA5-4221-83C8-3B72CCF6C840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72" creationId="{86BD206F-D157-43DD-B001-9239AB755804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73" creationId="{2234EAF3-CA92-465A-8AC1-E474626E97AF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74" creationId="{CC5AB060-886D-4BDC-82B6-2851FB9DB423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75" creationId="{82494ECD-679A-44F2-9C01-4D18EDD211F0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76" creationId="{C65044F5-484D-46DF-8BC5-4421DF260491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77" creationId="{9527D353-C9BE-47DC-8915-4C5000F12D21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78" creationId="{1BC93E3C-592C-4726-8F99-3025B9A625A7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79" creationId="{CBEF27C1-C3B8-4304-BE22-EBA93B20D551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80" creationId="{165C375C-611B-4101-9612-9002D18772FF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81" creationId="{75C66713-C194-47A2-9E89-6557712F9B9B}"/>
          </ac:spMkLst>
        </pc:spChg>
        <pc:spChg chg="mod">
          <ac:chgData name="Namshad Thekkethil" userId="27ee53ba-5616-420b-a2c4-697612640740" providerId="ADAL" clId="{1B8C29D4-1F7C-41FC-B5F6-BD8696249A38}" dt="2022-01-24T10:05:24.999" v="1150"/>
          <ac:spMkLst>
            <pc:docMk/>
            <pc:sldMk cId="3947821880" sldId="313"/>
            <ac:spMk id="82" creationId="{15770779-3EB9-43ED-8E64-B596D0AE27A8}"/>
          </ac:spMkLst>
        </pc:spChg>
        <pc:spChg chg="add mod">
          <ac:chgData name="Namshad Thekkethil" userId="27ee53ba-5616-420b-a2c4-697612640740" providerId="ADAL" clId="{1B8C29D4-1F7C-41FC-B5F6-BD8696249A38}" dt="2022-01-24T10:05:44.095" v="1153" actId="1076"/>
          <ac:spMkLst>
            <pc:docMk/>
            <pc:sldMk cId="3947821880" sldId="313"/>
            <ac:spMk id="83" creationId="{3353346F-A70E-4D6D-BD2D-15491AE5B8F9}"/>
          </ac:spMkLst>
        </pc:spChg>
        <pc:spChg chg="add mod">
          <ac:chgData name="Namshad Thekkethil" userId="27ee53ba-5616-420b-a2c4-697612640740" providerId="ADAL" clId="{1B8C29D4-1F7C-41FC-B5F6-BD8696249A38}" dt="2022-01-24T10:05:44.095" v="1153" actId="1076"/>
          <ac:spMkLst>
            <pc:docMk/>
            <pc:sldMk cId="3947821880" sldId="313"/>
            <ac:spMk id="84" creationId="{D7755952-BD55-4C70-93FF-0AE9A9B699D1}"/>
          </ac:spMkLst>
        </pc:spChg>
        <pc:spChg chg="add mod">
          <ac:chgData name="Namshad Thekkethil" userId="27ee53ba-5616-420b-a2c4-697612640740" providerId="ADAL" clId="{1B8C29D4-1F7C-41FC-B5F6-BD8696249A38}" dt="2022-01-24T11:32:33.286" v="2604" actId="1076"/>
          <ac:spMkLst>
            <pc:docMk/>
            <pc:sldMk cId="3947821880" sldId="313"/>
            <ac:spMk id="85" creationId="{F39C53C6-112C-4893-B6D2-C9BCF6BCE902}"/>
          </ac:spMkLst>
        </pc:spChg>
        <pc:spChg chg="add mod">
          <ac:chgData name="Namshad Thekkethil" userId="27ee53ba-5616-420b-a2c4-697612640740" providerId="ADAL" clId="{1B8C29D4-1F7C-41FC-B5F6-BD8696249A38}" dt="2022-01-24T11:32:40.619" v="2606" actId="1076"/>
          <ac:spMkLst>
            <pc:docMk/>
            <pc:sldMk cId="3947821880" sldId="313"/>
            <ac:spMk id="86" creationId="{447F133E-966C-42C5-9AB4-AE2F3F45C305}"/>
          </ac:spMkLst>
        </pc:spChg>
        <pc:spChg chg="add mod">
          <ac:chgData name="Namshad Thekkethil" userId="27ee53ba-5616-420b-a2c4-697612640740" providerId="ADAL" clId="{1B8C29D4-1F7C-41FC-B5F6-BD8696249A38}" dt="2022-01-24T11:32:28.233" v="2602" actId="1076"/>
          <ac:spMkLst>
            <pc:docMk/>
            <pc:sldMk cId="3947821880" sldId="313"/>
            <ac:spMk id="87" creationId="{3BC4D367-312D-45CC-B3F2-01B9AD0C5BEB}"/>
          </ac:spMkLst>
        </pc:spChg>
        <pc:spChg chg="add mod">
          <ac:chgData name="Namshad Thekkethil" userId="27ee53ba-5616-420b-a2c4-697612640740" providerId="ADAL" clId="{1B8C29D4-1F7C-41FC-B5F6-BD8696249A38}" dt="2022-01-24T11:32:36.868" v="2605" actId="1076"/>
          <ac:spMkLst>
            <pc:docMk/>
            <pc:sldMk cId="3947821880" sldId="313"/>
            <ac:spMk id="88" creationId="{1BE17EFA-CA1C-4EB7-B4B0-A50F6923AF5A}"/>
          </ac:spMkLst>
        </pc:spChg>
        <pc:spChg chg="add mod">
          <ac:chgData name="Namshad Thekkethil" userId="27ee53ba-5616-420b-a2c4-697612640740" providerId="ADAL" clId="{1B8C29D4-1F7C-41FC-B5F6-BD8696249A38}" dt="2022-01-24T10:05:44.095" v="1153" actId="1076"/>
          <ac:spMkLst>
            <pc:docMk/>
            <pc:sldMk cId="3947821880" sldId="313"/>
            <ac:spMk id="89" creationId="{304515D3-1EBB-4DE2-803C-E38F6080F551}"/>
          </ac:spMkLst>
        </pc:spChg>
        <pc:spChg chg="add mod">
          <ac:chgData name="Namshad Thekkethil" userId="27ee53ba-5616-420b-a2c4-697612640740" providerId="ADAL" clId="{1B8C29D4-1F7C-41FC-B5F6-BD8696249A38}" dt="2022-01-24T10:05:44.095" v="1153" actId="1076"/>
          <ac:spMkLst>
            <pc:docMk/>
            <pc:sldMk cId="3947821880" sldId="313"/>
            <ac:spMk id="90" creationId="{001E99D5-0F51-4D1F-A8C6-CCC94A8877BB}"/>
          </ac:spMkLst>
        </pc:spChg>
        <pc:spChg chg="add mod">
          <ac:chgData name="Namshad Thekkethil" userId="27ee53ba-5616-420b-a2c4-697612640740" providerId="ADAL" clId="{1B8C29D4-1F7C-41FC-B5F6-BD8696249A38}" dt="2022-01-24T11:32:51.393" v="2610" actId="14100"/>
          <ac:spMkLst>
            <pc:docMk/>
            <pc:sldMk cId="3947821880" sldId="313"/>
            <ac:spMk id="91" creationId="{D0000EC9-908C-4217-AEC2-B45CB648B512}"/>
          </ac:spMkLst>
        </pc:spChg>
        <pc:spChg chg="add mod">
          <ac:chgData name="Namshad Thekkethil" userId="27ee53ba-5616-420b-a2c4-697612640740" providerId="ADAL" clId="{1B8C29D4-1F7C-41FC-B5F6-BD8696249A38}" dt="2022-01-24T10:09:33.362" v="1216" actId="1076"/>
          <ac:spMkLst>
            <pc:docMk/>
            <pc:sldMk cId="3947821880" sldId="313"/>
            <ac:spMk id="92" creationId="{6E76FFFB-01B5-4FCC-A3F9-8E3A94851E68}"/>
          </ac:spMkLst>
        </pc:spChg>
        <pc:spChg chg="add mod">
          <ac:chgData name="Namshad Thekkethil" userId="27ee53ba-5616-420b-a2c4-697612640740" providerId="ADAL" clId="{1B8C29D4-1F7C-41FC-B5F6-BD8696249A38}" dt="2022-01-24T10:09:57.293" v="1223" actId="14100"/>
          <ac:spMkLst>
            <pc:docMk/>
            <pc:sldMk cId="3947821880" sldId="313"/>
            <ac:spMk id="93" creationId="{2C45B729-EDD9-4187-A89A-CCF592C084C4}"/>
          </ac:spMkLst>
        </pc:spChg>
        <pc:grpChg chg="del">
          <ac:chgData name="Namshad Thekkethil" userId="27ee53ba-5616-420b-a2c4-697612640740" providerId="ADAL" clId="{1B8C29D4-1F7C-41FC-B5F6-BD8696249A38}" dt="2022-01-24T10:05:24.043" v="1149" actId="478"/>
          <ac:grpSpMkLst>
            <pc:docMk/>
            <pc:sldMk cId="3947821880" sldId="313"/>
            <ac:grpSpMk id="10" creationId="{00D6409E-B2DE-48C6-8DBB-178ECD1F59B1}"/>
          </ac:grpSpMkLst>
        </pc:grpChg>
        <pc:grpChg chg="add mod">
          <ac:chgData name="Namshad Thekkethil" userId="27ee53ba-5616-420b-a2c4-697612640740" providerId="ADAL" clId="{1B8C29D4-1F7C-41FC-B5F6-BD8696249A38}" dt="2022-01-24T10:05:28.175" v="1151" actId="1076"/>
          <ac:grpSpMkLst>
            <pc:docMk/>
            <pc:sldMk cId="3947821880" sldId="313"/>
            <ac:grpSpMk id="54" creationId="{231ADEB0-28E4-4A7E-821B-35F2275FD65E}"/>
          </ac:grpSpMkLst>
        </pc:grpChg>
        <pc:grpChg chg="mod">
          <ac:chgData name="Namshad Thekkethil" userId="27ee53ba-5616-420b-a2c4-697612640740" providerId="ADAL" clId="{1B8C29D4-1F7C-41FC-B5F6-BD8696249A38}" dt="2022-01-24T10:05:24.999" v="1150"/>
          <ac:grpSpMkLst>
            <pc:docMk/>
            <pc:sldMk cId="3947821880" sldId="313"/>
            <ac:grpSpMk id="55" creationId="{F6F6D97E-1D79-4C6B-A7E6-6F4E383FA221}"/>
          </ac:grpSpMkLst>
        </pc:grpChg>
        <pc:grpChg chg="mod">
          <ac:chgData name="Namshad Thekkethil" userId="27ee53ba-5616-420b-a2c4-697612640740" providerId="ADAL" clId="{1B8C29D4-1F7C-41FC-B5F6-BD8696249A38}" dt="2022-01-24T10:05:24.999" v="1150"/>
          <ac:grpSpMkLst>
            <pc:docMk/>
            <pc:sldMk cId="3947821880" sldId="313"/>
            <ac:grpSpMk id="65" creationId="{B974CA11-540B-4D66-9701-DD3B54ADB7DC}"/>
          </ac:grpSpMkLst>
        </pc:grpChg>
      </pc:sldChg>
      <pc:sldChg chg="addSp delSp modSp mod modAnim">
        <pc:chgData name="Namshad Thekkethil" userId="27ee53ba-5616-420b-a2c4-697612640740" providerId="ADAL" clId="{1B8C29D4-1F7C-41FC-B5F6-BD8696249A38}" dt="2022-01-27T18:12:32.007" v="3598" actId="1076"/>
        <pc:sldMkLst>
          <pc:docMk/>
          <pc:sldMk cId="1318432044" sldId="314"/>
        </pc:sldMkLst>
        <pc:spChg chg="mod">
          <ac:chgData name="Namshad Thekkethil" userId="27ee53ba-5616-420b-a2c4-697612640740" providerId="ADAL" clId="{1B8C29D4-1F7C-41FC-B5F6-BD8696249A38}" dt="2022-01-24T12:10:49.286" v="3052" actId="20577"/>
          <ac:spMkLst>
            <pc:docMk/>
            <pc:sldMk cId="1318432044" sldId="314"/>
            <ac:spMk id="2" creationId="{7357B39A-3FEA-4C3A-83FC-E4CFA257D954}"/>
          </ac:spMkLst>
        </pc:spChg>
        <pc:spChg chg="add mod">
          <ac:chgData name="Namshad Thekkethil" userId="27ee53ba-5616-420b-a2c4-697612640740" providerId="ADAL" clId="{1B8C29D4-1F7C-41FC-B5F6-BD8696249A38}" dt="2022-01-24T10:13:17.165" v="1333" actId="122"/>
          <ac:spMkLst>
            <pc:docMk/>
            <pc:sldMk cId="1318432044" sldId="314"/>
            <ac:spMk id="4" creationId="{75330EBC-C810-40DD-8719-19EAAD6D36AE}"/>
          </ac:spMkLst>
        </pc:spChg>
        <pc:spChg chg="del">
          <ac:chgData name="Namshad Thekkethil" userId="27ee53ba-5616-420b-a2c4-697612640740" providerId="ADAL" clId="{1B8C29D4-1F7C-41FC-B5F6-BD8696249A38}" dt="2022-01-24T10:13:43.954" v="1340" actId="478"/>
          <ac:spMkLst>
            <pc:docMk/>
            <pc:sldMk cId="1318432044" sldId="314"/>
            <ac:spMk id="7" creationId="{08C2D699-C8DE-46F1-BBAC-6A742EFC75D2}"/>
          </ac:spMkLst>
        </pc:spChg>
        <pc:spChg chg="del">
          <ac:chgData name="Namshad Thekkethil" userId="27ee53ba-5616-420b-a2c4-697612640740" providerId="ADAL" clId="{1B8C29D4-1F7C-41FC-B5F6-BD8696249A38}" dt="2022-01-24T10:13:45.698" v="1341" actId="478"/>
          <ac:spMkLst>
            <pc:docMk/>
            <pc:sldMk cId="1318432044" sldId="314"/>
            <ac:spMk id="8" creationId="{FE0DCFA0-56D3-4A51-9EF1-AEDCFF5D8CF9}"/>
          </ac:spMkLst>
        </pc:spChg>
        <pc:spChg chg="mod">
          <ac:chgData name="Namshad Thekkethil" userId="27ee53ba-5616-420b-a2c4-697612640740" providerId="ADAL" clId="{1B8C29D4-1F7C-41FC-B5F6-BD8696249A38}" dt="2022-01-27T15:19:09.802" v="3154" actId="6549"/>
          <ac:spMkLst>
            <pc:docMk/>
            <pc:sldMk cId="1318432044" sldId="314"/>
            <ac:spMk id="39" creationId="{6A454F17-EA69-4292-B7AE-90AFED6E0CA1}"/>
          </ac:spMkLst>
        </pc:spChg>
        <pc:spChg chg="mod">
          <ac:chgData name="Namshad Thekkethil" userId="27ee53ba-5616-420b-a2c4-697612640740" providerId="ADAL" clId="{1B8C29D4-1F7C-41FC-B5F6-BD8696249A38}" dt="2022-01-24T12:09:34.106" v="3022" actId="207"/>
          <ac:spMkLst>
            <pc:docMk/>
            <pc:sldMk cId="1318432044" sldId="314"/>
            <ac:spMk id="44" creationId="{BD1A224E-0F7B-491F-B611-935A6D630557}"/>
          </ac:spMkLst>
        </pc:spChg>
        <pc:spChg chg="mod">
          <ac:chgData name="Namshad Thekkethil" userId="27ee53ba-5616-420b-a2c4-697612640740" providerId="ADAL" clId="{1B8C29D4-1F7C-41FC-B5F6-BD8696249A38}" dt="2022-01-24T12:09:39.323" v="3023" actId="207"/>
          <ac:spMkLst>
            <pc:docMk/>
            <pc:sldMk cId="1318432044" sldId="314"/>
            <ac:spMk id="45" creationId="{6C226544-3AD8-45E0-9BC1-CE192648BB6B}"/>
          </ac:spMkLst>
        </pc:spChg>
        <pc:spChg chg="mod">
          <ac:chgData name="Namshad Thekkethil" userId="27ee53ba-5616-420b-a2c4-697612640740" providerId="ADAL" clId="{1B8C29D4-1F7C-41FC-B5F6-BD8696249A38}" dt="2022-01-24T10:10:49.588" v="1257" actId="20577"/>
          <ac:spMkLst>
            <pc:docMk/>
            <pc:sldMk cId="1318432044" sldId="314"/>
            <ac:spMk id="46" creationId="{A90B0306-3602-40E8-83C8-BAB624F6CC6D}"/>
          </ac:spMkLst>
        </pc:spChg>
        <pc:spChg chg="mod">
          <ac:chgData name="Namshad Thekkethil" userId="27ee53ba-5616-420b-a2c4-697612640740" providerId="ADAL" clId="{1B8C29D4-1F7C-41FC-B5F6-BD8696249A38}" dt="2022-01-24T10:10:59.362" v="1261" actId="20577"/>
          <ac:spMkLst>
            <pc:docMk/>
            <pc:sldMk cId="1318432044" sldId="314"/>
            <ac:spMk id="47" creationId="{AE12119F-3C4A-48E3-A659-EFFA3CFFBEBE}"/>
          </ac:spMkLst>
        </pc:spChg>
        <pc:spChg chg="mod">
          <ac:chgData name="Namshad Thekkethil" userId="27ee53ba-5616-420b-a2c4-697612640740" providerId="ADAL" clId="{1B8C29D4-1F7C-41FC-B5F6-BD8696249A38}" dt="2022-01-24T10:11:18.370" v="1270" actId="207"/>
          <ac:spMkLst>
            <pc:docMk/>
            <pc:sldMk cId="1318432044" sldId="314"/>
            <ac:spMk id="48" creationId="{FB1C8105-BAB7-45A0-92CD-7DB55DC740D2}"/>
          </ac:spMkLst>
        </pc:spChg>
        <pc:spChg chg="mod">
          <ac:chgData name="Namshad Thekkethil" userId="27ee53ba-5616-420b-a2c4-697612640740" providerId="ADAL" clId="{1B8C29D4-1F7C-41FC-B5F6-BD8696249A38}" dt="2022-01-24T10:11:39.662" v="1278" actId="20577"/>
          <ac:spMkLst>
            <pc:docMk/>
            <pc:sldMk cId="1318432044" sldId="314"/>
            <ac:spMk id="49" creationId="{FE646998-206B-44AB-AC2C-35400F65708B}"/>
          </ac:spMkLst>
        </pc:spChg>
        <pc:spChg chg="mod">
          <ac:chgData name="Namshad Thekkethil" userId="27ee53ba-5616-420b-a2c4-697612640740" providerId="ADAL" clId="{1B8C29D4-1F7C-41FC-B5F6-BD8696249A38}" dt="2022-01-24T10:11:31.936" v="1274" actId="20577"/>
          <ac:spMkLst>
            <pc:docMk/>
            <pc:sldMk cId="1318432044" sldId="314"/>
            <ac:spMk id="50" creationId="{8FF4BB1A-77C1-4172-9578-ACA120A43566}"/>
          </ac:spMkLst>
        </pc:spChg>
        <pc:spChg chg="mod">
          <ac:chgData name="Namshad Thekkethil" userId="27ee53ba-5616-420b-a2c4-697612640740" providerId="ADAL" clId="{1B8C29D4-1F7C-41FC-B5F6-BD8696249A38}" dt="2022-01-24T10:11:48.201" v="1282" actId="20577"/>
          <ac:spMkLst>
            <pc:docMk/>
            <pc:sldMk cId="1318432044" sldId="314"/>
            <ac:spMk id="51" creationId="{7FF6E09C-A678-490A-9522-EB2BBE090CF5}"/>
          </ac:spMkLst>
        </pc:spChg>
        <pc:spChg chg="mod">
          <ac:chgData name="Namshad Thekkethil" userId="27ee53ba-5616-420b-a2c4-697612640740" providerId="ADAL" clId="{1B8C29D4-1F7C-41FC-B5F6-BD8696249A38}" dt="2022-01-24T10:12:03.288" v="1286" actId="20577"/>
          <ac:spMkLst>
            <pc:docMk/>
            <pc:sldMk cId="1318432044" sldId="314"/>
            <ac:spMk id="63" creationId="{2BD03A6D-AC47-4AC6-A692-AB3EE6111130}"/>
          </ac:spMkLst>
        </pc:spChg>
        <pc:spChg chg="mod">
          <ac:chgData name="Namshad Thekkethil" userId="27ee53ba-5616-420b-a2c4-697612640740" providerId="ADAL" clId="{1B8C29D4-1F7C-41FC-B5F6-BD8696249A38}" dt="2022-01-24T12:15:46.032" v="3080" actId="1038"/>
          <ac:spMkLst>
            <pc:docMk/>
            <pc:sldMk cId="1318432044" sldId="314"/>
            <ac:spMk id="65" creationId="{D00C9FCF-073D-4AF3-BF10-FCA104E8FD21}"/>
          </ac:spMkLst>
        </pc:spChg>
        <pc:spChg chg="mod">
          <ac:chgData name="Namshad Thekkethil" userId="27ee53ba-5616-420b-a2c4-697612640740" providerId="ADAL" clId="{1B8C29D4-1F7C-41FC-B5F6-BD8696249A38}" dt="2022-01-27T15:19:05.827" v="3152" actId="6549"/>
          <ac:spMkLst>
            <pc:docMk/>
            <pc:sldMk cId="1318432044" sldId="314"/>
            <ac:spMk id="67" creationId="{BC00C624-92C0-46C5-BD26-38B036106B2F}"/>
          </ac:spMkLst>
        </pc:spChg>
        <pc:spChg chg="mod">
          <ac:chgData name="Namshad Thekkethil" userId="27ee53ba-5616-420b-a2c4-697612640740" providerId="ADAL" clId="{1B8C29D4-1F7C-41FC-B5F6-BD8696249A38}" dt="2022-01-24T10:12:24.895" v="1294" actId="20577"/>
          <ac:spMkLst>
            <pc:docMk/>
            <pc:sldMk cId="1318432044" sldId="314"/>
            <ac:spMk id="68" creationId="{AD6466FA-EA22-4E37-BEE6-9E3F8D876146}"/>
          </ac:spMkLst>
        </pc:spChg>
        <pc:spChg chg="mod">
          <ac:chgData name="Namshad Thekkethil" userId="27ee53ba-5616-420b-a2c4-697612640740" providerId="ADAL" clId="{1B8C29D4-1F7C-41FC-B5F6-BD8696249A38}" dt="2022-01-24T10:12:42.970" v="1302" actId="20577"/>
          <ac:spMkLst>
            <pc:docMk/>
            <pc:sldMk cId="1318432044" sldId="314"/>
            <ac:spMk id="69" creationId="{211F2F9B-1E29-4467-B026-BD3D14229C3E}"/>
          </ac:spMkLst>
        </pc:spChg>
        <pc:spChg chg="mod">
          <ac:chgData name="Namshad Thekkethil" userId="27ee53ba-5616-420b-a2c4-697612640740" providerId="ADAL" clId="{1B8C29D4-1F7C-41FC-B5F6-BD8696249A38}" dt="2022-01-24T10:12:32.202" v="1298" actId="20577"/>
          <ac:spMkLst>
            <pc:docMk/>
            <pc:sldMk cId="1318432044" sldId="314"/>
            <ac:spMk id="70" creationId="{98BFF8D3-9876-4D64-BE6C-5FC0253A4A09}"/>
          </ac:spMkLst>
        </pc:spChg>
        <pc:spChg chg="mod">
          <ac:chgData name="Namshad Thekkethil" userId="27ee53ba-5616-420b-a2c4-697612640740" providerId="ADAL" clId="{1B8C29D4-1F7C-41FC-B5F6-BD8696249A38}" dt="2022-01-24T10:12:57.227" v="1306" actId="20577"/>
          <ac:spMkLst>
            <pc:docMk/>
            <pc:sldMk cId="1318432044" sldId="314"/>
            <ac:spMk id="71" creationId="{71254515-E858-44B9-8BAA-69B75485B27A}"/>
          </ac:spMkLst>
        </pc:spChg>
        <pc:spChg chg="mod">
          <ac:chgData name="Namshad Thekkethil" userId="27ee53ba-5616-420b-a2c4-697612640740" providerId="ADAL" clId="{1B8C29D4-1F7C-41FC-B5F6-BD8696249A38}" dt="2022-01-24T10:12:14.874" v="1290" actId="20577"/>
          <ac:spMkLst>
            <pc:docMk/>
            <pc:sldMk cId="1318432044" sldId="314"/>
            <ac:spMk id="72" creationId="{6FFE8D54-F57E-45FD-B5D2-E20A0F6D1F8D}"/>
          </ac:spMkLst>
        </pc:spChg>
        <pc:spChg chg="mod">
          <ac:chgData name="Namshad Thekkethil" userId="27ee53ba-5616-420b-a2c4-697612640740" providerId="ADAL" clId="{1B8C29D4-1F7C-41FC-B5F6-BD8696249A38}" dt="2022-01-24T10:10:35.864" v="1253" actId="1035"/>
          <ac:spMkLst>
            <pc:docMk/>
            <pc:sldMk cId="1318432044" sldId="314"/>
            <ac:spMk id="75" creationId="{448147B2-BFA1-4604-8519-E3DA1D46908B}"/>
          </ac:spMkLst>
        </pc:spChg>
        <pc:spChg chg="del">
          <ac:chgData name="Namshad Thekkethil" userId="27ee53ba-5616-420b-a2c4-697612640740" providerId="ADAL" clId="{1B8C29D4-1F7C-41FC-B5F6-BD8696249A38}" dt="2022-01-24T10:10:27.234" v="1224" actId="478"/>
          <ac:spMkLst>
            <pc:docMk/>
            <pc:sldMk cId="1318432044" sldId="314"/>
            <ac:spMk id="82" creationId="{CC6907C0-770A-4314-A501-AE1A91FAFCA4}"/>
          </ac:spMkLst>
        </pc:spChg>
        <pc:spChg chg="add mod">
          <ac:chgData name="Namshad Thekkethil" userId="27ee53ba-5616-420b-a2c4-697612640740" providerId="ADAL" clId="{1B8C29D4-1F7C-41FC-B5F6-BD8696249A38}" dt="2022-01-27T18:12:14.065" v="3593" actId="20577"/>
          <ac:spMkLst>
            <pc:docMk/>
            <pc:sldMk cId="1318432044" sldId="314"/>
            <ac:spMk id="82" creationId="{D6AC7875-ABE2-4E5D-A345-E040CCDDBB7B}"/>
          </ac:spMkLst>
        </pc:spChg>
        <pc:spChg chg="mod">
          <ac:chgData name="Namshad Thekkethil" userId="27ee53ba-5616-420b-a2c4-697612640740" providerId="ADAL" clId="{1B8C29D4-1F7C-41FC-B5F6-BD8696249A38}" dt="2022-01-24T12:12:22.870" v="3054" actId="164"/>
          <ac:spMkLst>
            <pc:docMk/>
            <pc:sldMk cId="1318432044" sldId="314"/>
            <ac:spMk id="83" creationId="{C5562C5C-1212-4E03-8098-07638E7534B5}"/>
          </ac:spMkLst>
        </pc:spChg>
        <pc:spChg chg="mod">
          <ac:chgData name="Namshad Thekkethil" userId="27ee53ba-5616-420b-a2c4-697612640740" providerId="ADAL" clId="{1B8C29D4-1F7C-41FC-B5F6-BD8696249A38}" dt="2022-01-24T10:13:25.826" v="1335" actId="20577"/>
          <ac:spMkLst>
            <pc:docMk/>
            <pc:sldMk cId="1318432044" sldId="314"/>
            <ac:spMk id="84" creationId="{7F4AC896-07DF-4EA9-9F2C-41FEEDAD7E1A}"/>
          </ac:spMkLst>
        </pc:spChg>
        <pc:spChg chg="mod">
          <ac:chgData name="Namshad Thekkethil" userId="27ee53ba-5616-420b-a2c4-697612640740" providerId="ADAL" clId="{1B8C29D4-1F7C-41FC-B5F6-BD8696249A38}" dt="2022-01-24T10:13:30.558" v="1337" actId="20577"/>
          <ac:spMkLst>
            <pc:docMk/>
            <pc:sldMk cId="1318432044" sldId="314"/>
            <ac:spMk id="85" creationId="{A37BCEBE-9EF3-43D1-BCEE-F5BC62083BE6}"/>
          </ac:spMkLst>
        </pc:spChg>
        <pc:spChg chg="mod">
          <ac:chgData name="Namshad Thekkethil" userId="27ee53ba-5616-420b-a2c4-697612640740" providerId="ADAL" clId="{1B8C29D4-1F7C-41FC-B5F6-BD8696249A38}" dt="2022-01-24T10:13:36.676" v="1339" actId="20577"/>
          <ac:spMkLst>
            <pc:docMk/>
            <pc:sldMk cId="1318432044" sldId="314"/>
            <ac:spMk id="86" creationId="{E9666D97-E986-4196-85D7-4E126CB9EA5B}"/>
          </ac:spMkLst>
        </pc:spChg>
        <pc:spChg chg="mod">
          <ac:chgData name="Namshad Thekkethil" userId="27ee53ba-5616-420b-a2c4-697612640740" providerId="ADAL" clId="{1B8C29D4-1F7C-41FC-B5F6-BD8696249A38}" dt="2022-01-24T10:14:03.300" v="1343" actId="20577"/>
          <ac:spMkLst>
            <pc:docMk/>
            <pc:sldMk cId="1318432044" sldId="314"/>
            <ac:spMk id="87" creationId="{75ED4AA0-C62C-4EA0-9FB2-486D79BF7719}"/>
          </ac:spMkLst>
        </pc:spChg>
        <pc:spChg chg="mod">
          <ac:chgData name="Namshad Thekkethil" userId="27ee53ba-5616-420b-a2c4-697612640740" providerId="ADAL" clId="{1B8C29D4-1F7C-41FC-B5F6-BD8696249A38}" dt="2022-01-24T10:14:06.578" v="1345" actId="20577"/>
          <ac:spMkLst>
            <pc:docMk/>
            <pc:sldMk cId="1318432044" sldId="314"/>
            <ac:spMk id="88" creationId="{32D7BA56-68A4-4BA1-8406-595B614CA0C8}"/>
          </ac:spMkLst>
        </pc:spChg>
        <pc:spChg chg="mod">
          <ac:chgData name="Namshad Thekkethil" userId="27ee53ba-5616-420b-a2c4-697612640740" providerId="ADAL" clId="{1B8C29D4-1F7C-41FC-B5F6-BD8696249A38}" dt="2022-01-24T10:10:35.864" v="1253" actId="1035"/>
          <ac:spMkLst>
            <pc:docMk/>
            <pc:sldMk cId="1318432044" sldId="314"/>
            <ac:spMk id="89" creationId="{51413F0D-EDCF-4F1E-B6A3-B624F19C26C2}"/>
          </ac:spMkLst>
        </pc:spChg>
        <pc:spChg chg="mod">
          <ac:chgData name="Namshad Thekkethil" userId="27ee53ba-5616-420b-a2c4-697612640740" providerId="ADAL" clId="{1B8C29D4-1F7C-41FC-B5F6-BD8696249A38}" dt="2022-01-24T10:10:35.864" v="1253" actId="1035"/>
          <ac:spMkLst>
            <pc:docMk/>
            <pc:sldMk cId="1318432044" sldId="314"/>
            <ac:spMk id="90" creationId="{851D3A7A-604C-43ED-AE57-CBBC98F5E49E}"/>
          </ac:spMkLst>
        </pc:spChg>
        <pc:spChg chg="add mod">
          <ac:chgData name="Namshad Thekkethil" userId="27ee53ba-5616-420b-a2c4-697612640740" providerId="ADAL" clId="{1B8C29D4-1F7C-41FC-B5F6-BD8696249A38}" dt="2022-01-27T18:12:32.007" v="3598" actId="1076"/>
          <ac:spMkLst>
            <pc:docMk/>
            <pc:sldMk cId="1318432044" sldId="314"/>
            <ac:spMk id="91" creationId="{27F7973A-942F-46F2-ADDA-A50AAEB276DD}"/>
          </ac:spMkLst>
        </pc:spChg>
        <pc:spChg chg="add del">
          <ac:chgData name="Namshad Thekkethil" userId="27ee53ba-5616-420b-a2c4-697612640740" providerId="ADAL" clId="{1B8C29D4-1F7C-41FC-B5F6-BD8696249A38}" dt="2022-01-24T10:11:04.793" v="1265"/>
          <ac:spMkLst>
            <pc:docMk/>
            <pc:sldMk cId="1318432044" sldId="314"/>
            <ac:spMk id="91" creationId="{FDDD63DC-7A95-4584-8461-E8D918E0E842}"/>
          </ac:spMkLst>
        </pc:spChg>
        <pc:grpChg chg="add mod">
          <ac:chgData name="Namshad Thekkethil" userId="27ee53ba-5616-420b-a2c4-697612640740" providerId="ADAL" clId="{1B8C29D4-1F7C-41FC-B5F6-BD8696249A38}" dt="2022-01-24T12:12:26.341" v="3058" actId="1036"/>
          <ac:grpSpMkLst>
            <pc:docMk/>
            <pc:sldMk cId="1318432044" sldId="314"/>
            <ac:grpSpMk id="5" creationId="{C586B508-3220-44F7-BF7C-AC1CB94A0044}"/>
          </ac:grpSpMkLst>
        </pc:grpChg>
        <pc:cxnChg chg="mod">
          <ac:chgData name="Namshad Thekkethil" userId="27ee53ba-5616-420b-a2c4-697612640740" providerId="ADAL" clId="{1B8C29D4-1F7C-41FC-B5F6-BD8696249A38}" dt="2022-01-24T12:12:22.870" v="3054" actId="164"/>
          <ac:cxnSpMkLst>
            <pc:docMk/>
            <pc:sldMk cId="1318432044" sldId="314"/>
            <ac:cxnSpMk id="53" creationId="{D919777C-D882-4463-9E2F-65F6712A256C}"/>
          </ac:cxnSpMkLst>
        </pc:cxnChg>
        <pc:cxnChg chg="mod">
          <ac:chgData name="Namshad Thekkethil" userId="27ee53ba-5616-420b-a2c4-697612640740" providerId="ADAL" clId="{1B8C29D4-1F7C-41FC-B5F6-BD8696249A38}" dt="2022-01-24T12:12:22.870" v="3054" actId="164"/>
          <ac:cxnSpMkLst>
            <pc:docMk/>
            <pc:sldMk cId="1318432044" sldId="314"/>
            <ac:cxnSpMk id="54" creationId="{09BFC802-ACE6-4EB5-85E0-FD75FAAB48F4}"/>
          </ac:cxnSpMkLst>
        </pc:cxnChg>
        <pc:cxnChg chg="mod">
          <ac:chgData name="Namshad Thekkethil" userId="27ee53ba-5616-420b-a2c4-697612640740" providerId="ADAL" clId="{1B8C29D4-1F7C-41FC-B5F6-BD8696249A38}" dt="2022-01-24T12:12:22.870" v="3054" actId="164"/>
          <ac:cxnSpMkLst>
            <pc:docMk/>
            <pc:sldMk cId="1318432044" sldId="314"/>
            <ac:cxnSpMk id="55" creationId="{D08BED8D-1717-4080-8EE1-4929AF2CAADA}"/>
          </ac:cxnSpMkLst>
        </pc:cxnChg>
        <pc:cxnChg chg="mod">
          <ac:chgData name="Namshad Thekkethil" userId="27ee53ba-5616-420b-a2c4-697612640740" providerId="ADAL" clId="{1B8C29D4-1F7C-41FC-B5F6-BD8696249A38}" dt="2022-01-24T12:12:22.870" v="3054" actId="164"/>
          <ac:cxnSpMkLst>
            <pc:docMk/>
            <pc:sldMk cId="1318432044" sldId="314"/>
            <ac:cxnSpMk id="58" creationId="{C62DDCB5-D8FD-46D7-80FA-D2AA3A3DEFEE}"/>
          </ac:cxnSpMkLst>
        </pc:cxnChg>
        <pc:cxnChg chg="mod">
          <ac:chgData name="Namshad Thekkethil" userId="27ee53ba-5616-420b-a2c4-697612640740" providerId="ADAL" clId="{1B8C29D4-1F7C-41FC-B5F6-BD8696249A38}" dt="2022-01-24T12:12:22.870" v="3054" actId="164"/>
          <ac:cxnSpMkLst>
            <pc:docMk/>
            <pc:sldMk cId="1318432044" sldId="314"/>
            <ac:cxnSpMk id="59" creationId="{DA53555D-CB5E-4107-87E7-09562A76D505}"/>
          </ac:cxnSpMkLst>
        </pc:cxnChg>
        <pc:cxnChg chg="mod">
          <ac:chgData name="Namshad Thekkethil" userId="27ee53ba-5616-420b-a2c4-697612640740" providerId="ADAL" clId="{1B8C29D4-1F7C-41FC-B5F6-BD8696249A38}" dt="2022-01-24T12:12:22.870" v="3054" actId="164"/>
          <ac:cxnSpMkLst>
            <pc:docMk/>
            <pc:sldMk cId="1318432044" sldId="314"/>
            <ac:cxnSpMk id="64" creationId="{7F6ABB54-F184-4F81-9123-28658855619B}"/>
          </ac:cxnSpMkLst>
        </pc:cxnChg>
        <pc:cxnChg chg="mod">
          <ac:chgData name="Namshad Thekkethil" userId="27ee53ba-5616-420b-a2c4-697612640740" providerId="ADAL" clId="{1B8C29D4-1F7C-41FC-B5F6-BD8696249A38}" dt="2022-01-24T12:12:22.870" v="3054" actId="164"/>
          <ac:cxnSpMkLst>
            <pc:docMk/>
            <pc:sldMk cId="1318432044" sldId="314"/>
            <ac:cxnSpMk id="73" creationId="{CF5673F6-7C91-467D-9EA6-5D48E79A6012}"/>
          </ac:cxnSpMkLst>
        </pc:cxnChg>
        <pc:cxnChg chg="mod">
          <ac:chgData name="Namshad Thekkethil" userId="27ee53ba-5616-420b-a2c4-697612640740" providerId="ADAL" clId="{1B8C29D4-1F7C-41FC-B5F6-BD8696249A38}" dt="2022-01-24T12:12:22.870" v="3054" actId="164"/>
          <ac:cxnSpMkLst>
            <pc:docMk/>
            <pc:sldMk cId="1318432044" sldId="314"/>
            <ac:cxnSpMk id="74" creationId="{9A4D2F7F-C036-49F2-AE0E-161FD8A35B7F}"/>
          </ac:cxnSpMkLst>
        </pc:cxnChg>
        <pc:cxnChg chg="mod">
          <ac:chgData name="Namshad Thekkethil" userId="27ee53ba-5616-420b-a2c4-697612640740" providerId="ADAL" clId="{1B8C29D4-1F7C-41FC-B5F6-BD8696249A38}" dt="2022-01-24T12:12:22.870" v="3054" actId="164"/>
          <ac:cxnSpMkLst>
            <pc:docMk/>
            <pc:sldMk cId="1318432044" sldId="314"/>
            <ac:cxnSpMk id="76" creationId="{F569347E-56D0-41C0-90AF-E1376171944D}"/>
          </ac:cxnSpMkLst>
        </pc:cxnChg>
        <pc:cxnChg chg="mod">
          <ac:chgData name="Namshad Thekkethil" userId="27ee53ba-5616-420b-a2c4-697612640740" providerId="ADAL" clId="{1B8C29D4-1F7C-41FC-B5F6-BD8696249A38}" dt="2022-01-24T12:12:22.870" v="3054" actId="164"/>
          <ac:cxnSpMkLst>
            <pc:docMk/>
            <pc:sldMk cId="1318432044" sldId="314"/>
            <ac:cxnSpMk id="77" creationId="{5B0113D9-C6E2-433C-A8AA-186C17202B9F}"/>
          </ac:cxnSpMkLst>
        </pc:cxnChg>
        <pc:cxnChg chg="mod">
          <ac:chgData name="Namshad Thekkethil" userId="27ee53ba-5616-420b-a2c4-697612640740" providerId="ADAL" clId="{1B8C29D4-1F7C-41FC-B5F6-BD8696249A38}" dt="2022-01-24T12:12:22.870" v="3054" actId="164"/>
          <ac:cxnSpMkLst>
            <pc:docMk/>
            <pc:sldMk cId="1318432044" sldId="314"/>
            <ac:cxnSpMk id="78" creationId="{500D3081-1310-47F4-9D57-622FCDDF0F9B}"/>
          </ac:cxnSpMkLst>
        </pc:cxnChg>
        <pc:cxnChg chg="mod">
          <ac:chgData name="Namshad Thekkethil" userId="27ee53ba-5616-420b-a2c4-697612640740" providerId="ADAL" clId="{1B8C29D4-1F7C-41FC-B5F6-BD8696249A38}" dt="2022-01-24T10:10:35.864" v="1253" actId="1035"/>
          <ac:cxnSpMkLst>
            <pc:docMk/>
            <pc:sldMk cId="1318432044" sldId="314"/>
            <ac:cxnSpMk id="79" creationId="{61C18065-4D5B-4043-A770-E66B9FE69481}"/>
          </ac:cxnSpMkLst>
        </pc:cxnChg>
        <pc:cxnChg chg="mod">
          <ac:chgData name="Namshad Thekkethil" userId="27ee53ba-5616-420b-a2c4-697612640740" providerId="ADAL" clId="{1B8C29D4-1F7C-41FC-B5F6-BD8696249A38}" dt="2022-01-24T12:12:22.870" v="3054" actId="164"/>
          <ac:cxnSpMkLst>
            <pc:docMk/>
            <pc:sldMk cId="1318432044" sldId="314"/>
            <ac:cxnSpMk id="80" creationId="{BB41A1C6-D848-4AB7-8850-42F764C509D5}"/>
          </ac:cxnSpMkLst>
        </pc:cxnChg>
        <pc:cxnChg chg="mod">
          <ac:chgData name="Namshad Thekkethil" userId="27ee53ba-5616-420b-a2c4-697612640740" providerId="ADAL" clId="{1B8C29D4-1F7C-41FC-B5F6-BD8696249A38}" dt="2022-01-24T12:12:22.870" v="3054" actId="164"/>
          <ac:cxnSpMkLst>
            <pc:docMk/>
            <pc:sldMk cId="1318432044" sldId="314"/>
            <ac:cxnSpMk id="81" creationId="{C8BA85D5-EE95-49B1-9D04-56044C64F99E}"/>
          </ac:cxnSpMkLst>
        </pc:cxnChg>
      </pc:sldChg>
      <pc:sldChg chg="addSp delSp modSp mod">
        <pc:chgData name="Namshad Thekkethil" userId="27ee53ba-5616-420b-a2c4-697612640740" providerId="ADAL" clId="{1B8C29D4-1F7C-41FC-B5F6-BD8696249A38}" dt="2022-01-27T21:58:14.416" v="4488" actId="207"/>
        <pc:sldMkLst>
          <pc:docMk/>
          <pc:sldMk cId="2880562156" sldId="315"/>
        </pc:sldMkLst>
        <pc:spChg chg="add del mod">
          <ac:chgData name="Namshad Thekkethil" userId="27ee53ba-5616-420b-a2c4-697612640740" providerId="ADAL" clId="{1B8C29D4-1F7C-41FC-B5F6-BD8696249A38}" dt="2022-01-24T12:16:53.019" v="3092" actId="478"/>
          <ac:spMkLst>
            <pc:docMk/>
            <pc:sldMk cId="2880562156" sldId="315"/>
            <ac:spMk id="2" creationId="{A0292E65-2628-40DE-8F53-D519EFAFD390}"/>
          </ac:spMkLst>
        </pc:spChg>
        <pc:spChg chg="add del mod">
          <ac:chgData name="Namshad Thekkethil" userId="27ee53ba-5616-420b-a2c4-697612640740" providerId="ADAL" clId="{1B8C29D4-1F7C-41FC-B5F6-BD8696249A38}" dt="2022-01-24T10:14:22.819" v="1347"/>
          <ac:spMkLst>
            <pc:docMk/>
            <pc:sldMk cId="2880562156" sldId="315"/>
            <ac:spMk id="82" creationId="{811A4696-077D-4845-9BEA-74B13C45AF4E}"/>
          </ac:spMkLst>
        </pc:spChg>
        <pc:spChg chg="add del mod">
          <ac:chgData name="Namshad Thekkethil" userId="27ee53ba-5616-420b-a2c4-697612640740" providerId="ADAL" clId="{1B8C29D4-1F7C-41FC-B5F6-BD8696249A38}" dt="2022-01-24T10:14:22.819" v="1347"/>
          <ac:spMkLst>
            <pc:docMk/>
            <pc:sldMk cId="2880562156" sldId="315"/>
            <ac:spMk id="83" creationId="{3870BC15-9E97-4DA4-97D4-71A1685CA000}"/>
          </ac:spMkLst>
        </pc:spChg>
        <pc:spChg chg="add del mod">
          <ac:chgData name="Namshad Thekkethil" userId="27ee53ba-5616-420b-a2c4-697612640740" providerId="ADAL" clId="{1B8C29D4-1F7C-41FC-B5F6-BD8696249A38}" dt="2022-01-24T10:14:22.819" v="1347"/>
          <ac:spMkLst>
            <pc:docMk/>
            <pc:sldMk cId="2880562156" sldId="315"/>
            <ac:spMk id="84" creationId="{499927B1-9035-4A1A-82D5-9A6DC4E1B255}"/>
          </ac:spMkLst>
        </pc:spChg>
        <pc:spChg chg="add del mod">
          <ac:chgData name="Namshad Thekkethil" userId="27ee53ba-5616-420b-a2c4-697612640740" providerId="ADAL" clId="{1B8C29D4-1F7C-41FC-B5F6-BD8696249A38}" dt="2022-01-24T10:14:22.819" v="1347"/>
          <ac:spMkLst>
            <pc:docMk/>
            <pc:sldMk cId="2880562156" sldId="315"/>
            <ac:spMk id="85" creationId="{C6E29C80-613D-4B75-AF83-030242D8400F}"/>
          </ac:spMkLst>
        </pc:spChg>
        <pc:spChg chg="add del mod">
          <ac:chgData name="Namshad Thekkethil" userId="27ee53ba-5616-420b-a2c4-697612640740" providerId="ADAL" clId="{1B8C29D4-1F7C-41FC-B5F6-BD8696249A38}" dt="2022-01-24T10:14:22.819" v="1347"/>
          <ac:spMkLst>
            <pc:docMk/>
            <pc:sldMk cId="2880562156" sldId="315"/>
            <ac:spMk id="86" creationId="{3EA78B8D-18B4-45B1-9104-A68D8B57A0F4}"/>
          </ac:spMkLst>
        </pc:spChg>
        <pc:spChg chg="add del mod">
          <ac:chgData name="Namshad Thekkethil" userId="27ee53ba-5616-420b-a2c4-697612640740" providerId="ADAL" clId="{1B8C29D4-1F7C-41FC-B5F6-BD8696249A38}" dt="2022-01-24T10:14:22.819" v="1347"/>
          <ac:spMkLst>
            <pc:docMk/>
            <pc:sldMk cId="2880562156" sldId="315"/>
            <ac:spMk id="87" creationId="{A27D94EB-7A06-4DD3-834E-698C0CD1E957}"/>
          </ac:spMkLst>
        </pc:spChg>
        <pc:spChg chg="add del mod">
          <ac:chgData name="Namshad Thekkethil" userId="27ee53ba-5616-420b-a2c4-697612640740" providerId="ADAL" clId="{1B8C29D4-1F7C-41FC-B5F6-BD8696249A38}" dt="2022-01-24T10:14:22.819" v="1347"/>
          <ac:spMkLst>
            <pc:docMk/>
            <pc:sldMk cId="2880562156" sldId="315"/>
            <ac:spMk id="88" creationId="{1636BD8D-43C6-4D1B-A274-40C67D499167}"/>
          </ac:spMkLst>
        </pc:spChg>
        <pc:spChg chg="add mod">
          <ac:chgData name="Namshad Thekkethil" userId="27ee53ba-5616-420b-a2c4-697612640740" providerId="ADAL" clId="{1B8C29D4-1F7C-41FC-B5F6-BD8696249A38}" dt="2022-01-24T10:14:30.863" v="1402" actId="1035"/>
          <ac:spMkLst>
            <pc:docMk/>
            <pc:sldMk cId="2880562156" sldId="315"/>
            <ac:spMk id="89" creationId="{4E715BA3-E3B2-420F-9B03-74C5F9E007F6}"/>
          </ac:spMkLst>
        </pc:spChg>
        <pc:spChg chg="add mod">
          <ac:chgData name="Namshad Thekkethil" userId="27ee53ba-5616-420b-a2c4-697612640740" providerId="ADAL" clId="{1B8C29D4-1F7C-41FC-B5F6-BD8696249A38}" dt="2022-01-24T10:14:30.863" v="1402" actId="1035"/>
          <ac:spMkLst>
            <pc:docMk/>
            <pc:sldMk cId="2880562156" sldId="315"/>
            <ac:spMk id="90" creationId="{0DFA00CF-A9AB-4536-92B5-90922BD4CB63}"/>
          </ac:spMkLst>
        </pc:spChg>
        <pc:spChg chg="add mod">
          <ac:chgData name="Namshad Thekkethil" userId="27ee53ba-5616-420b-a2c4-697612640740" providerId="ADAL" clId="{1B8C29D4-1F7C-41FC-B5F6-BD8696249A38}" dt="2022-01-24T10:14:30.863" v="1402" actId="1035"/>
          <ac:spMkLst>
            <pc:docMk/>
            <pc:sldMk cId="2880562156" sldId="315"/>
            <ac:spMk id="91" creationId="{93F50EFF-690C-40DF-9BDC-213C37A8073A}"/>
          </ac:spMkLst>
        </pc:spChg>
        <pc:spChg chg="del">
          <ac:chgData name="Namshad Thekkethil" userId="27ee53ba-5616-420b-a2c4-697612640740" providerId="ADAL" clId="{1B8C29D4-1F7C-41FC-B5F6-BD8696249A38}" dt="2022-01-24T10:14:46.493" v="1403" actId="478"/>
          <ac:spMkLst>
            <pc:docMk/>
            <pc:sldMk cId="2880562156" sldId="315"/>
            <ac:spMk id="92" creationId="{DBB6A554-47C8-4E9E-BDB4-0989F04A38F1}"/>
          </ac:spMkLst>
        </pc:spChg>
        <pc:spChg chg="del">
          <ac:chgData name="Namshad Thekkethil" userId="27ee53ba-5616-420b-a2c4-697612640740" providerId="ADAL" clId="{1B8C29D4-1F7C-41FC-B5F6-BD8696249A38}" dt="2022-01-24T10:14:46.493" v="1403" actId="478"/>
          <ac:spMkLst>
            <pc:docMk/>
            <pc:sldMk cId="2880562156" sldId="315"/>
            <ac:spMk id="93" creationId="{EEC78808-D2E4-41B0-BF58-A0165C5D92DD}"/>
          </ac:spMkLst>
        </pc:spChg>
        <pc:spChg chg="del">
          <ac:chgData name="Namshad Thekkethil" userId="27ee53ba-5616-420b-a2c4-697612640740" providerId="ADAL" clId="{1B8C29D4-1F7C-41FC-B5F6-BD8696249A38}" dt="2022-01-24T10:14:46.493" v="1403" actId="478"/>
          <ac:spMkLst>
            <pc:docMk/>
            <pc:sldMk cId="2880562156" sldId="315"/>
            <ac:spMk id="94" creationId="{3D913D5E-7306-49C0-8AE9-59DD29CB4ABF}"/>
          </ac:spMkLst>
        </pc:spChg>
        <pc:spChg chg="del">
          <ac:chgData name="Namshad Thekkethil" userId="27ee53ba-5616-420b-a2c4-697612640740" providerId="ADAL" clId="{1B8C29D4-1F7C-41FC-B5F6-BD8696249A38}" dt="2022-01-24T10:14:46.493" v="1403" actId="478"/>
          <ac:spMkLst>
            <pc:docMk/>
            <pc:sldMk cId="2880562156" sldId="315"/>
            <ac:spMk id="95" creationId="{29A66ABB-DB23-4E0A-82E6-A90050FA9461}"/>
          </ac:spMkLst>
        </pc:spChg>
        <pc:spChg chg="del">
          <ac:chgData name="Namshad Thekkethil" userId="27ee53ba-5616-420b-a2c4-697612640740" providerId="ADAL" clId="{1B8C29D4-1F7C-41FC-B5F6-BD8696249A38}" dt="2022-01-24T10:14:46.493" v="1403" actId="478"/>
          <ac:spMkLst>
            <pc:docMk/>
            <pc:sldMk cId="2880562156" sldId="315"/>
            <ac:spMk id="96" creationId="{FFE356E6-5C98-4512-86E6-DE3C9F246193}"/>
          </ac:spMkLst>
        </pc:spChg>
        <pc:spChg chg="del">
          <ac:chgData name="Namshad Thekkethil" userId="27ee53ba-5616-420b-a2c4-697612640740" providerId="ADAL" clId="{1B8C29D4-1F7C-41FC-B5F6-BD8696249A38}" dt="2022-01-24T10:14:46.493" v="1403" actId="478"/>
          <ac:spMkLst>
            <pc:docMk/>
            <pc:sldMk cId="2880562156" sldId="315"/>
            <ac:spMk id="97" creationId="{D69D8F8C-873F-4617-9B0F-A4EEAAAE8D70}"/>
          </ac:spMkLst>
        </pc:spChg>
        <pc:spChg chg="del">
          <ac:chgData name="Namshad Thekkethil" userId="27ee53ba-5616-420b-a2c4-697612640740" providerId="ADAL" clId="{1B8C29D4-1F7C-41FC-B5F6-BD8696249A38}" dt="2022-01-24T10:14:46.493" v="1403" actId="478"/>
          <ac:spMkLst>
            <pc:docMk/>
            <pc:sldMk cId="2880562156" sldId="315"/>
            <ac:spMk id="98" creationId="{F54E339B-06DF-4D7E-8BC4-10530324A0CB}"/>
          </ac:spMkLst>
        </pc:spChg>
        <pc:spChg chg="del">
          <ac:chgData name="Namshad Thekkethil" userId="27ee53ba-5616-420b-a2c4-697612640740" providerId="ADAL" clId="{1B8C29D4-1F7C-41FC-B5F6-BD8696249A38}" dt="2022-01-24T10:14:46.493" v="1403" actId="478"/>
          <ac:spMkLst>
            <pc:docMk/>
            <pc:sldMk cId="2880562156" sldId="315"/>
            <ac:spMk id="99" creationId="{DE4A2264-2CDA-45CC-8F78-82FF9BDBDFAF}"/>
          </ac:spMkLst>
        </pc:spChg>
        <pc:spChg chg="del">
          <ac:chgData name="Namshad Thekkethil" userId="27ee53ba-5616-420b-a2c4-697612640740" providerId="ADAL" clId="{1B8C29D4-1F7C-41FC-B5F6-BD8696249A38}" dt="2022-01-24T10:14:46.493" v="1403" actId="478"/>
          <ac:spMkLst>
            <pc:docMk/>
            <pc:sldMk cId="2880562156" sldId="315"/>
            <ac:spMk id="100" creationId="{426AC811-8B3D-4FBC-9EF0-C73BD2BB8928}"/>
          </ac:spMkLst>
        </pc:spChg>
        <pc:spChg chg="del">
          <ac:chgData name="Namshad Thekkethil" userId="27ee53ba-5616-420b-a2c4-697612640740" providerId="ADAL" clId="{1B8C29D4-1F7C-41FC-B5F6-BD8696249A38}" dt="2022-01-24T10:14:46.493" v="1403" actId="478"/>
          <ac:spMkLst>
            <pc:docMk/>
            <pc:sldMk cId="2880562156" sldId="315"/>
            <ac:spMk id="106" creationId="{A34F9B6C-C4A5-4710-B9DE-F8D4D52066F0}"/>
          </ac:spMkLst>
        </pc:spChg>
        <pc:spChg chg="del">
          <ac:chgData name="Namshad Thekkethil" userId="27ee53ba-5616-420b-a2c4-697612640740" providerId="ADAL" clId="{1B8C29D4-1F7C-41FC-B5F6-BD8696249A38}" dt="2022-01-24T10:14:46.493" v="1403" actId="478"/>
          <ac:spMkLst>
            <pc:docMk/>
            <pc:sldMk cId="2880562156" sldId="315"/>
            <ac:spMk id="108" creationId="{17D1A71A-253E-44E3-9B46-4B485C6CE8E6}"/>
          </ac:spMkLst>
        </pc:spChg>
        <pc:spChg chg="del">
          <ac:chgData name="Namshad Thekkethil" userId="27ee53ba-5616-420b-a2c4-697612640740" providerId="ADAL" clId="{1B8C29D4-1F7C-41FC-B5F6-BD8696249A38}" dt="2022-01-24T10:14:46.493" v="1403" actId="478"/>
          <ac:spMkLst>
            <pc:docMk/>
            <pc:sldMk cId="2880562156" sldId="315"/>
            <ac:spMk id="109" creationId="{7E1368D9-F8C0-4D2E-83F3-0536D62D1268}"/>
          </ac:spMkLst>
        </pc:spChg>
        <pc:spChg chg="del">
          <ac:chgData name="Namshad Thekkethil" userId="27ee53ba-5616-420b-a2c4-697612640740" providerId="ADAL" clId="{1B8C29D4-1F7C-41FC-B5F6-BD8696249A38}" dt="2022-01-24T10:14:46.493" v="1403" actId="478"/>
          <ac:spMkLst>
            <pc:docMk/>
            <pc:sldMk cId="2880562156" sldId="315"/>
            <ac:spMk id="110" creationId="{C5B675E6-28AE-491B-8C4D-A7AFE3963459}"/>
          </ac:spMkLst>
        </pc:spChg>
        <pc:spChg chg="del">
          <ac:chgData name="Namshad Thekkethil" userId="27ee53ba-5616-420b-a2c4-697612640740" providerId="ADAL" clId="{1B8C29D4-1F7C-41FC-B5F6-BD8696249A38}" dt="2022-01-24T10:14:46.493" v="1403" actId="478"/>
          <ac:spMkLst>
            <pc:docMk/>
            <pc:sldMk cId="2880562156" sldId="315"/>
            <ac:spMk id="111" creationId="{0E476D45-FAFF-485C-AD6E-D730AA09034B}"/>
          </ac:spMkLst>
        </pc:spChg>
        <pc:spChg chg="del">
          <ac:chgData name="Namshad Thekkethil" userId="27ee53ba-5616-420b-a2c4-697612640740" providerId="ADAL" clId="{1B8C29D4-1F7C-41FC-B5F6-BD8696249A38}" dt="2022-01-24T10:14:46.493" v="1403" actId="478"/>
          <ac:spMkLst>
            <pc:docMk/>
            <pc:sldMk cId="2880562156" sldId="315"/>
            <ac:spMk id="112" creationId="{F4011908-01D1-4EC3-8DB4-AD649DB03CC3}"/>
          </ac:spMkLst>
        </pc:spChg>
        <pc:spChg chg="del">
          <ac:chgData name="Namshad Thekkethil" userId="27ee53ba-5616-420b-a2c4-697612640740" providerId="ADAL" clId="{1B8C29D4-1F7C-41FC-B5F6-BD8696249A38}" dt="2022-01-24T10:14:46.493" v="1403" actId="478"/>
          <ac:spMkLst>
            <pc:docMk/>
            <pc:sldMk cId="2880562156" sldId="315"/>
            <ac:spMk id="115" creationId="{D152900B-0F33-44A4-8B74-305A89C48F41}"/>
          </ac:spMkLst>
        </pc:spChg>
        <pc:spChg chg="del">
          <ac:chgData name="Namshad Thekkethil" userId="27ee53ba-5616-420b-a2c4-697612640740" providerId="ADAL" clId="{1B8C29D4-1F7C-41FC-B5F6-BD8696249A38}" dt="2022-01-24T10:14:46.493" v="1403" actId="478"/>
          <ac:spMkLst>
            <pc:docMk/>
            <pc:sldMk cId="2880562156" sldId="315"/>
            <ac:spMk id="122" creationId="{43BF8721-3BCF-4718-8842-BEB29321D05E}"/>
          </ac:spMkLst>
        </pc:spChg>
        <pc:spChg chg="del">
          <ac:chgData name="Namshad Thekkethil" userId="27ee53ba-5616-420b-a2c4-697612640740" providerId="ADAL" clId="{1B8C29D4-1F7C-41FC-B5F6-BD8696249A38}" dt="2022-01-24T10:14:24.006" v="1348" actId="478"/>
          <ac:spMkLst>
            <pc:docMk/>
            <pc:sldMk cId="2880562156" sldId="315"/>
            <ac:spMk id="123" creationId="{D247D261-FF11-4747-BF55-46CFA025B50E}"/>
          </ac:spMkLst>
        </pc:spChg>
        <pc:spChg chg="del">
          <ac:chgData name="Namshad Thekkethil" userId="27ee53ba-5616-420b-a2c4-697612640740" providerId="ADAL" clId="{1B8C29D4-1F7C-41FC-B5F6-BD8696249A38}" dt="2022-01-24T10:14:24.006" v="1348" actId="478"/>
          <ac:spMkLst>
            <pc:docMk/>
            <pc:sldMk cId="2880562156" sldId="315"/>
            <ac:spMk id="124" creationId="{036C09CE-547B-4E0A-B7D4-272E6F5F1509}"/>
          </ac:spMkLst>
        </pc:spChg>
        <pc:spChg chg="del">
          <ac:chgData name="Namshad Thekkethil" userId="27ee53ba-5616-420b-a2c4-697612640740" providerId="ADAL" clId="{1B8C29D4-1F7C-41FC-B5F6-BD8696249A38}" dt="2022-01-24T10:14:24.006" v="1348" actId="478"/>
          <ac:spMkLst>
            <pc:docMk/>
            <pc:sldMk cId="2880562156" sldId="315"/>
            <ac:spMk id="125" creationId="{87A139F7-F2E5-474F-9E99-C1BA74007BF9}"/>
          </ac:spMkLst>
        </pc:spChg>
        <pc:spChg chg="del">
          <ac:chgData name="Namshad Thekkethil" userId="27ee53ba-5616-420b-a2c4-697612640740" providerId="ADAL" clId="{1B8C29D4-1F7C-41FC-B5F6-BD8696249A38}" dt="2022-01-24T10:14:24.006" v="1348" actId="478"/>
          <ac:spMkLst>
            <pc:docMk/>
            <pc:sldMk cId="2880562156" sldId="315"/>
            <ac:spMk id="126" creationId="{5E3D2BFE-8A33-4059-B901-8F21CBA3FC5B}"/>
          </ac:spMkLst>
        </pc:spChg>
        <pc:spChg chg="del">
          <ac:chgData name="Namshad Thekkethil" userId="27ee53ba-5616-420b-a2c4-697612640740" providerId="ADAL" clId="{1B8C29D4-1F7C-41FC-B5F6-BD8696249A38}" dt="2022-01-24T10:14:24.006" v="1348" actId="478"/>
          <ac:spMkLst>
            <pc:docMk/>
            <pc:sldMk cId="2880562156" sldId="315"/>
            <ac:spMk id="127" creationId="{E7C77997-5A10-4237-9334-90BF37D873CB}"/>
          </ac:spMkLst>
        </pc:spChg>
        <pc:spChg chg="mod">
          <ac:chgData name="Namshad Thekkethil" userId="27ee53ba-5616-420b-a2c4-697612640740" providerId="ADAL" clId="{1B8C29D4-1F7C-41FC-B5F6-BD8696249A38}" dt="2022-01-27T21:57:58.307" v="4484" actId="14100"/>
          <ac:spMkLst>
            <pc:docMk/>
            <pc:sldMk cId="2880562156" sldId="315"/>
            <ac:spMk id="128" creationId="{ECFB5522-8410-4388-B51A-A8F97CDEE0C1}"/>
          </ac:spMkLst>
        </pc:spChg>
        <pc:spChg chg="del">
          <ac:chgData name="Namshad Thekkethil" userId="27ee53ba-5616-420b-a2c4-697612640740" providerId="ADAL" clId="{1B8C29D4-1F7C-41FC-B5F6-BD8696249A38}" dt="2022-01-24T10:14:24.006" v="1348" actId="478"/>
          <ac:spMkLst>
            <pc:docMk/>
            <pc:sldMk cId="2880562156" sldId="315"/>
            <ac:spMk id="129" creationId="{1BF02BF2-C8D7-4359-8E88-DC81C93F827F}"/>
          </ac:spMkLst>
        </pc:spChg>
        <pc:spChg chg="mod">
          <ac:chgData name="Namshad Thekkethil" userId="27ee53ba-5616-420b-a2c4-697612640740" providerId="ADAL" clId="{1B8C29D4-1F7C-41FC-B5F6-BD8696249A38}" dt="2022-01-27T21:57:03.562" v="4441" actId="1076"/>
          <ac:spMkLst>
            <pc:docMk/>
            <pc:sldMk cId="2880562156" sldId="315"/>
            <ac:spMk id="130" creationId="{CF58C65E-40BD-4F94-BE82-B9A642704429}"/>
          </ac:spMkLst>
        </pc:spChg>
        <pc:spChg chg="mod">
          <ac:chgData name="Namshad Thekkethil" userId="27ee53ba-5616-420b-a2c4-697612640740" providerId="ADAL" clId="{1B8C29D4-1F7C-41FC-B5F6-BD8696249A38}" dt="2022-01-27T21:57:31.202" v="4457" actId="1037"/>
          <ac:spMkLst>
            <pc:docMk/>
            <pc:sldMk cId="2880562156" sldId="315"/>
            <ac:spMk id="131" creationId="{36F3B902-A130-40AD-B14F-53F64C67E72B}"/>
          </ac:spMkLst>
        </pc:spChg>
        <pc:spChg chg="mod">
          <ac:chgData name="Namshad Thekkethil" userId="27ee53ba-5616-420b-a2c4-697612640740" providerId="ADAL" clId="{1B8C29D4-1F7C-41FC-B5F6-BD8696249A38}" dt="2022-01-24T10:15:17.169" v="1479" actId="1038"/>
          <ac:spMkLst>
            <pc:docMk/>
            <pc:sldMk cId="2880562156" sldId="315"/>
            <ac:spMk id="132" creationId="{1CE0AA66-8B2F-47BD-B718-EB825B759221}"/>
          </ac:spMkLst>
        </pc:spChg>
        <pc:spChg chg="mod">
          <ac:chgData name="Namshad Thekkethil" userId="27ee53ba-5616-420b-a2c4-697612640740" providerId="ADAL" clId="{1B8C29D4-1F7C-41FC-B5F6-BD8696249A38}" dt="2022-01-27T21:58:14.416" v="4488" actId="207"/>
          <ac:spMkLst>
            <pc:docMk/>
            <pc:sldMk cId="2880562156" sldId="315"/>
            <ac:spMk id="133" creationId="{719F7E75-28C9-47A8-AF54-F216E01E07E8}"/>
          </ac:spMkLst>
        </pc:spChg>
        <pc:spChg chg="mod">
          <ac:chgData name="Namshad Thekkethil" userId="27ee53ba-5616-420b-a2c4-697612640740" providerId="ADAL" clId="{1B8C29D4-1F7C-41FC-B5F6-BD8696249A38}" dt="2022-01-27T21:58:09.820" v="4487" actId="207"/>
          <ac:spMkLst>
            <pc:docMk/>
            <pc:sldMk cId="2880562156" sldId="315"/>
            <ac:spMk id="134" creationId="{DB0EF947-CDE1-4E05-9EE5-2CA57DF66516}"/>
          </ac:spMkLst>
        </pc:spChg>
        <pc:spChg chg="del">
          <ac:chgData name="Namshad Thekkethil" userId="27ee53ba-5616-420b-a2c4-697612640740" providerId="ADAL" clId="{1B8C29D4-1F7C-41FC-B5F6-BD8696249A38}" dt="2022-01-24T10:14:24.006" v="1348" actId="478"/>
          <ac:spMkLst>
            <pc:docMk/>
            <pc:sldMk cId="2880562156" sldId="315"/>
            <ac:spMk id="135" creationId="{48909F3F-39D2-42AB-B0B3-D2652BC08CB8}"/>
          </ac:spMkLst>
        </pc:spChg>
        <pc:spChg chg="del">
          <ac:chgData name="Namshad Thekkethil" userId="27ee53ba-5616-420b-a2c4-697612640740" providerId="ADAL" clId="{1B8C29D4-1F7C-41FC-B5F6-BD8696249A38}" dt="2022-01-24T10:14:46.493" v="1403" actId="478"/>
          <ac:spMkLst>
            <pc:docMk/>
            <pc:sldMk cId="2880562156" sldId="315"/>
            <ac:spMk id="136" creationId="{A47BAF7E-6CC3-4A0A-BA19-81A16A22F6A8}"/>
          </ac:spMkLst>
        </pc:spChg>
        <pc:spChg chg="mod">
          <ac:chgData name="Namshad Thekkethil" userId="27ee53ba-5616-420b-a2c4-697612640740" providerId="ADAL" clId="{1B8C29D4-1F7C-41FC-B5F6-BD8696249A38}" dt="2022-01-24T10:15:23.877" v="1498" actId="1036"/>
          <ac:spMkLst>
            <pc:docMk/>
            <pc:sldMk cId="2880562156" sldId="315"/>
            <ac:spMk id="137" creationId="{2E85F8FB-1C6A-403C-A8CB-A6C29732A867}"/>
          </ac:spMkLst>
        </pc:spChg>
        <pc:spChg chg="mod">
          <ac:chgData name="Namshad Thekkethil" userId="27ee53ba-5616-420b-a2c4-697612640740" providerId="ADAL" clId="{1B8C29D4-1F7C-41FC-B5F6-BD8696249A38}" dt="2022-01-24T10:15:23.877" v="1498" actId="1036"/>
          <ac:spMkLst>
            <pc:docMk/>
            <pc:sldMk cId="2880562156" sldId="315"/>
            <ac:spMk id="138" creationId="{B6409B05-94B4-4454-A69E-A5DDC8C8E0A9}"/>
          </ac:spMkLst>
        </pc:spChg>
        <pc:spChg chg="mod">
          <ac:chgData name="Namshad Thekkethil" userId="27ee53ba-5616-420b-a2c4-697612640740" providerId="ADAL" clId="{1B8C29D4-1F7C-41FC-B5F6-BD8696249A38}" dt="2022-01-24T10:15:23.877" v="1498" actId="1036"/>
          <ac:spMkLst>
            <pc:docMk/>
            <pc:sldMk cId="2880562156" sldId="315"/>
            <ac:spMk id="139" creationId="{ED578165-F3B3-412D-B9E7-41E7AF664085}"/>
          </ac:spMkLst>
        </pc:spChg>
        <pc:spChg chg="mod">
          <ac:chgData name="Namshad Thekkethil" userId="27ee53ba-5616-420b-a2c4-697612640740" providerId="ADAL" clId="{1B8C29D4-1F7C-41FC-B5F6-BD8696249A38}" dt="2022-01-24T10:15:23.877" v="1498" actId="1036"/>
          <ac:spMkLst>
            <pc:docMk/>
            <pc:sldMk cId="2880562156" sldId="315"/>
            <ac:spMk id="140" creationId="{5058926A-4BD1-47D1-8DB5-3AA10727CFA3}"/>
          </ac:spMkLst>
        </pc:spChg>
        <pc:spChg chg="mod">
          <ac:chgData name="Namshad Thekkethil" userId="27ee53ba-5616-420b-a2c4-697612640740" providerId="ADAL" clId="{1B8C29D4-1F7C-41FC-B5F6-BD8696249A38}" dt="2022-01-24T10:15:23.877" v="1498" actId="1036"/>
          <ac:spMkLst>
            <pc:docMk/>
            <pc:sldMk cId="2880562156" sldId="315"/>
            <ac:spMk id="141" creationId="{C0008733-4607-4005-BD3E-8F045B3FB550}"/>
          </ac:spMkLst>
        </pc:spChg>
        <pc:spChg chg="mod">
          <ac:chgData name="Namshad Thekkethil" userId="27ee53ba-5616-420b-a2c4-697612640740" providerId="ADAL" clId="{1B8C29D4-1F7C-41FC-B5F6-BD8696249A38}" dt="2022-01-27T21:58:01.654" v="4485" actId="1076"/>
          <ac:spMkLst>
            <pc:docMk/>
            <pc:sldMk cId="2880562156" sldId="315"/>
            <ac:spMk id="144" creationId="{7F57A3D4-BBF4-4AE2-B2C8-DA739DE60564}"/>
          </ac:spMkLst>
        </pc:spChg>
        <pc:spChg chg="add mod">
          <ac:chgData name="Namshad Thekkethil" userId="27ee53ba-5616-420b-a2c4-697612640740" providerId="ADAL" clId="{1B8C29D4-1F7C-41FC-B5F6-BD8696249A38}" dt="2022-01-24T10:14:30.863" v="1402" actId="1035"/>
          <ac:spMkLst>
            <pc:docMk/>
            <pc:sldMk cId="2880562156" sldId="315"/>
            <ac:spMk id="150" creationId="{8147C4B1-8068-4FF0-8F28-16E716EB95EA}"/>
          </ac:spMkLst>
        </pc:spChg>
        <pc:spChg chg="add mod">
          <ac:chgData name="Namshad Thekkethil" userId="27ee53ba-5616-420b-a2c4-697612640740" providerId="ADAL" clId="{1B8C29D4-1F7C-41FC-B5F6-BD8696249A38}" dt="2022-01-24T10:14:30.863" v="1402" actId="1035"/>
          <ac:spMkLst>
            <pc:docMk/>
            <pc:sldMk cId="2880562156" sldId="315"/>
            <ac:spMk id="151" creationId="{18A0C4F7-8600-4143-B8DA-44BD81352DD5}"/>
          </ac:spMkLst>
        </pc:spChg>
        <pc:spChg chg="add mod">
          <ac:chgData name="Namshad Thekkethil" userId="27ee53ba-5616-420b-a2c4-697612640740" providerId="ADAL" clId="{1B8C29D4-1F7C-41FC-B5F6-BD8696249A38}" dt="2022-01-24T10:14:30.863" v="1402" actId="1035"/>
          <ac:spMkLst>
            <pc:docMk/>
            <pc:sldMk cId="2880562156" sldId="315"/>
            <ac:spMk id="152" creationId="{920DE516-5686-446A-95DC-D213E11FA23D}"/>
          </ac:spMkLst>
        </pc:spChg>
        <pc:spChg chg="add mod">
          <ac:chgData name="Namshad Thekkethil" userId="27ee53ba-5616-420b-a2c4-697612640740" providerId="ADAL" clId="{1B8C29D4-1F7C-41FC-B5F6-BD8696249A38}" dt="2022-01-24T10:14:30.863" v="1402" actId="1035"/>
          <ac:spMkLst>
            <pc:docMk/>
            <pc:sldMk cId="2880562156" sldId="315"/>
            <ac:spMk id="153" creationId="{5EE7B6D2-9BE4-45B4-8279-9A6726DDD32F}"/>
          </ac:spMkLst>
        </pc:spChg>
        <pc:spChg chg="add mod">
          <ac:chgData name="Namshad Thekkethil" userId="27ee53ba-5616-420b-a2c4-697612640740" providerId="ADAL" clId="{1B8C29D4-1F7C-41FC-B5F6-BD8696249A38}" dt="2022-01-24T10:14:57.491" v="1461" actId="1035"/>
          <ac:spMkLst>
            <pc:docMk/>
            <pc:sldMk cId="2880562156" sldId="315"/>
            <ac:spMk id="154" creationId="{DBA77CD5-C317-4CD2-AA9F-2A1415C56707}"/>
          </ac:spMkLst>
        </pc:spChg>
        <pc:spChg chg="add mod">
          <ac:chgData name="Namshad Thekkethil" userId="27ee53ba-5616-420b-a2c4-697612640740" providerId="ADAL" clId="{1B8C29D4-1F7C-41FC-B5F6-BD8696249A38}" dt="2022-01-24T10:14:57.491" v="1461" actId="1035"/>
          <ac:spMkLst>
            <pc:docMk/>
            <pc:sldMk cId="2880562156" sldId="315"/>
            <ac:spMk id="155" creationId="{A75E0ED0-2495-47FB-A507-F2A05959C6EF}"/>
          </ac:spMkLst>
        </pc:spChg>
        <pc:spChg chg="add mod">
          <ac:chgData name="Namshad Thekkethil" userId="27ee53ba-5616-420b-a2c4-697612640740" providerId="ADAL" clId="{1B8C29D4-1F7C-41FC-B5F6-BD8696249A38}" dt="2022-01-24T10:14:57.491" v="1461" actId="1035"/>
          <ac:spMkLst>
            <pc:docMk/>
            <pc:sldMk cId="2880562156" sldId="315"/>
            <ac:spMk id="156" creationId="{EEC22DBC-67AF-48E0-87B1-09D65CED777B}"/>
          </ac:spMkLst>
        </pc:spChg>
        <pc:spChg chg="add mod">
          <ac:chgData name="Namshad Thekkethil" userId="27ee53ba-5616-420b-a2c4-697612640740" providerId="ADAL" clId="{1B8C29D4-1F7C-41FC-B5F6-BD8696249A38}" dt="2022-01-24T10:14:57.491" v="1461" actId="1035"/>
          <ac:spMkLst>
            <pc:docMk/>
            <pc:sldMk cId="2880562156" sldId="315"/>
            <ac:spMk id="157" creationId="{521CD5B3-3983-431C-BA4B-288A9961748D}"/>
          </ac:spMkLst>
        </pc:spChg>
        <pc:spChg chg="add mod">
          <ac:chgData name="Namshad Thekkethil" userId="27ee53ba-5616-420b-a2c4-697612640740" providerId="ADAL" clId="{1B8C29D4-1F7C-41FC-B5F6-BD8696249A38}" dt="2022-01-24T10:14:57.491" v="1461" actId="1035"/>
          <ac:spMkLst>
            <pc:docMk/>
            <pc:sldMk cId="2880562156" sldId="315"/>
            <ac:spMk id="158" creationId="{F39B8D2F-FD53-41D7-B7DF-3A9E82BFF742}"/>
          </ac:spMkLst>
        </pc:spChg>
        <pc:spChg chg="add mod">
          <ac:chgData name="Namshad Thekkethil" userId="27ee53ba-5616-420b-a2c4-697612640740" providerId="ADAL" clId="{1B8C29D4-1F7C-41FC-B5F6-BD8696249A38}" dt="2022-01-24T10:14:57.491" v="1461" actId="1035"/>
          <ac:spMkLst>
            <pc:docMk/>
            <pc:sldMk cId="2880562156" sldId="315"/>
            <ac:spMk id="159" creationId="{A090C914-ADE1-4106-A177-EB2E9000EB1C}"/>
          </ac:spMkLst>
        </pc:spChg>
        <pc:spChg chg="add mod">
          <ac:chgData name="Namshad Thekkethil" userId="27ee53ba-5616-420b-a2c4-697612640740" providerId="ADAL" clId="{1B8C29D4-1F7C-41FC-B5F6-BD8696249A38}" dt="2022-01-24T10:14:57.491" v="1461" actId="1035"/>
          <ac:spMkLst>
            <pc:docMk/>
            <pc:sldMk cId="2880562156" sldId="315"/>
            <ac:spMk id="160" creationId="{5A10738A-C0A5-4557-BA6E-A26CBFF6D5F2}"/>
          </ac:spMkLst>
        </pc:spChg>
        <pc:spChg chg="add mod">
          <ac:chgData name="Namshad Thekkethil" userId="27ee53ba-5616-420b-a2c4-697612640740" providerId="ADAL" clId="{1B8C29D4-1F7C-41FC-B5F6-BD8696249A38}" dt="2022-01-24T10:14:57.491" v="1461" actId="1035"/>
          <ac:spMkLst>
            <pc:docMk/>
            <pc:sldMk cId="2880562156" sldId="315"/>
            <ac:spMk id="161" creationId="{EF5F6B93-E946-4852-8545-3974552CA597}"/>
          </ac:spMkLst>
        </pc:spChg>
        <pc:spChg chg="add mod">
          <ac:chgData name="Namshad Thekkethil" userId="27ee53ba-5616-420b-a2c4-697612640740" providerId="ADAL" clId="{1B8C29D4-1F7C-41FC-B5F6-BD8696249A38}" dt="2022-01-24T10:14:57.491" v="1461" actId="1035"/>
          <ac:spMkLst>
            <pc:docMk/>
            <pc:sldMk cId="2880562156" sldId="315"/>
            <ac:spMk id="167" creationId="{B885C7AF-FC06-425B-9DDD-26CFEF9C8B49}"/>
          </ac:spMkLst>
        </pc:spChg>
        <pc:spChg chg="add mod">
          <ac:chgData name="Namshad Thekkethil" userId="27ee53ba-5616-420b-a2c4-697612640740" providerId="ADAL" clId="{1B8C29D4-1F7C-41FC-B5F6-BD8696249A38}" dt="2022-01-24T10:14:57.491" v="1461" actId="1035"/>
          <ac:spMkLst>
            <pc:docMk/>
            <pc:sldMk cId="2880562156" sldId="315"/>
            <ac:spMk id="169" creationId="{4241EF39-B7BC-4979-B614-7DED0AB63FEE}"/>
          </ac:spMkLst>
        </pc:spChg>
        <pc:spChg chg="add mod">
          <ac:chgData name="Namshad Thekkethil" userId="27ee53ba-5616-420b-a2c4-697612640740" providerId="ADAL" clId="{1B8C29D4-1F7C-41FC-B5F6-BD8696249A38}" dt="2022-01-24T10:14:57.491" v="1461" actId="1035"/>
          <ac:spMkLst>
            <pc:docMk/>
            <pc:sldMk cId="2880562156" sldId="315"/>
            <ac:spMk id="170" creationId="{66DF7BAA-574D-40C7-9447-3F3B6305C907}"/>
          </ac:spMkLst>
        </pc:spChg>
        <pc:spChg chg="add mod">
          <ac:chgData name="Namshad Thekkethil" userId="27ee53ba-5616-420b-a2c4-697612640740" providerId="ADAL" clId="{1B8C29D4-1F7C-41FC-B5F6-BD8696249A38}" dt="2022-01-24T10:14:57.491" v="1461" actId="1035"/>
          <ac:spMkLst>
            <pc:docMk/>
            <pc:sldMk cId="2880562156" sldId="315"/>
            <ac:spMk id="171" creationId="{BCAFD860-2235-4923-B105-1BA2F89E8D71}"/>
          </ac:spMkLst>
        </pc:spChg>
        <pc:spChg chg="add mod">
          <ac:chgData name="Namshad Thekkethil" userId="27ee53ba-5616-420b-a2c4-697612640740" providerId="ADAL" clId="{1B8C29D4-1F7C-41FC-B5F6-BD8696249A38}" dt="2022-01-24T10:14:57.491" v="1461" actId="1035"/>
          <ac:spMkLst>
            <pc:docMk/>
            <pc:sldMk cId="2880562156" sldId="315"/>
            <ac:spMk id="172" creationId="{6034AD0C-C85B-4936-B3DB-1BBFAF353413}"/>
          </ac:spMkLst>
        </pc:spChg>
        <pc:spChg chg="add mod">
          <ac:chgData name="Namshad Thekkethil" userId="27ee53ba-5616-420b-a2c4-697612640740" providerId="ADAL" clId="{1B8C29D4-1F7C-41FC-B5F6-BD8696249A38}" dt="2022-01-24T10:14:57.491" v="1461" actId="1035"/>
          <ac:spMkLst>
            <pc:docMk/>
            <pc:sldMk cId="2880562156" sldId="315"/>
            <ac:spMk id="173" creationId="{75DFDF37-D6A4-444D-9805-16E3187613A9}"/>
          </ac:spMkLst>
        </pc:spChg>
        <pc:spChg chg="add mod">
          <ac:chgData name="Namshad Thekkethil" userId="27ee53ba-5616-420b-a2c4-697612640740" providerId="ADAL" clId="{1B8C29D4-1F7C-41FC-B5F6-BD8696249A38}" dt="2022-01-24T10:14:57.491" v="1461" actId="1035"/>
          <ac:spMkLst>
            <pc:docMk/>
            <pc:sldMk cId="2880562156" sldId="315"/>
            <ac:spMk id="176" creationId="{114F599A-CE34-452D-9DC8-FEB34D3C1384}"/>
          </ac:spMkLst>
        </pc:spChg>
        <pc:spChg chg="add mod">
          <ac:chgData name="Namshad Thekkethil" userId="27ee53ba-5616-420b-a2c4-697612640740" providerId="ADAL" clId="{1B8C29D4-1F7C-41FC-B5F6-BD8696249A38}" dt="2022-01-24T10:14:57.491" v="1461" actId="1035"/>
          <ac:spMkLst>
            <pc:docMk/>
            <pc:sldMk cId="2880562156" sldId="315"/>
            <ac:spMk id="183" creationId="{CA714E1A-F0B2-4672-A338-771363DA621E}"/>
          </ac:spMkLst>
        </pc:spChg>
        <pc:grpChg chg="mod">
          <ac:chgData name="Namshad Thekkethil" userId="27ee53ba-5616-420b-a2c4-697612640740" providerId="ADAL" clId="{1B8C29D4-1F7C-41FC-B5F6-BD8696249A38}" dt="2022-01-27T21:57:42.113" v="4463" actId="1076"/>
          <ac:grpSpMkLst>
            <pc:docMk/>
            <pc:sldMk cId="2880562156" sldId="315"/>
            <ac:grpSpMk id="32" creationId="{65F0436E-0C1F-4764-88F1-291AD7593E0F}"/>
          </ac:grpSpMkLst>
        </pc:grpChg>
        <pc:cxnChg chg="del">
          <ac:chgData name="Namshad Thekkethil" userId="27ee53ba-5616-420b-a2c4-697612640740" providerId="ADAL" clId="{1B8C29D4-1F7C-41FC-B5F6-BD8696249A38}" dt="2022-01-24T10:14:46.493" v="1403" actId="478"/>
          <ac:cxnSpMkLst>
            <pc:docMk/>
            <pc:sldMk cId="2880562156" sldId="315"/>
            <ac:cxnSpMk id="101" creationId="{D096B4D3-AAFA-49BD-BC14-9491171320D7}"/>
          </ac:cxnSpMkLst>
        </pc:cxnChg>
        <pc:cxnChg chg="del">
          <ac:chgData name="Namshad Thekkethil" userId="27ee53ba-5616-420b-a2c4-697612640740" providerId="ADAL" clId="{1B8C29D4-1F7C-41FC-B5F6-BD8696249A38}" dt="2022-01-24T10:14:46.493" v="1403" actId="478"/>
          <ac:cxnSpMkLst>
            <pc:docMk/>
            <pc:sldMk cId="2880562156" sldId="315"/>
            <ac:cxnSpMk id="102" creationId="{DCDA1B9A-257F-4F22-A4A3-253C53370C19}"/>
          </ac:cxnSpMkLst>
        </pc:cxnChg>
        <pc:cxnChg chg="del">
          <ac:chgData name="Namshad Thekkethil" userId="27ee53ba-5616-420b-a2c4-697612640740" providerId="ADAL" clId="{1B8C29D4-1F7C-41FC-B5F6-BD8696249A38}" dt="2022-01-24T10:14:46.493" v="1403" actId="478"/>
          <ac:cxnSpMkLst>
            <pc:docMk/>
            <pc:sldMk cId="2880562156" sldId="315"/>
            <ac:cxnSpMk id="103" creationId="{C327DEE7-8487-4D3F-928E-ED7F95B1979B}"/>
          </ac:cxnSpMkLst>
        </pc:cxnChg>
        <pc:cxnChg chg="del">
          <ac:chgData name="Namshad Thekkethil" userId="27ee53ba-5616-420b-a2c4-697612640740" providerId="ADAL" clId="{1B8C29D4-1F7C-41FC-B5F6-BD8696249A38}" dt="2022-01-24T10:14:46.493" v="1403" actId="478"/>
          <ac:cxnSpMkLst>
            <pc:docMk/>
            <pc:sldMk cId="2880562156" sldId="315"/>
            <ac:cxnSpMk id="104" creationId="{7C024FA1-3E7B-4FA8-9694-4FA43C465088}"/>
          </ac:cxnSpMkLst>
        </pc:cxnChg>
        <pc:cxnChg chg="del">
          <ac:chgData name="Namshad Thekkethil" userId="27ee53ba-5616-420b-a2c4-697612640740" providerId="ADAL" clId="{1B8C29D4-1F7C-41FC-B5F6-BD8696249A38}" dt="2022-01-24T10:14:46.493" v="1403" actId="478"/>
          <ac:cxnSpMkLst>
            <pc:docMk/>
            <pc:sldMk cId="2880562156" sldId="315"/>
            <ac:cxnSpMk id="105" creationId="{049980C0-ACE6-44E5-BB49-A8BF8CBF4C9E}"/>
          </ac:cxnSpMkLst>
        </pc:cxnChg>
        <pc:cxnChg chg="del">
          <ac:chgData name="Namshad Thekkethil" userId="27ee53ba-5616-420b-a2c4-697612640740" providerId="ADAL" clId="{1B8C29D4-1F7C-41FC-B5F6-BD8696249A38}" dt="2022-01-24T10:14:46.493" v="1403" actId="478"/>
          <ac:cxnSpMkLst>
            <pc:docMk/>
            <pc:sldMk cId="2880562156" sldId="315"/>
            <ac:cxnSpMk id="107" creationId="{5FECA0D8-5CD3-45FD-83F9-C28EFF1AB0C7}"/>
          </ac:cxnSpMkLst>
        </pc:cxnChg>
        <pc:cxnChg chg="del">
          <ac:chgData name="Namshad Thekkethil" userId="27ee53ba-5616-420b-a2c4-697612640740" providerId="ADAL" clId="{1B8C29D4-1F7C-41FC-B5F6-BD8696249A38}" dt="2022-01-24T10:14:46.493" v="1403" actId="478"/>
          <ac:cxnSpMkLst>
            <pc:docMk/>
            <pc:sldMk cId="2880562156" sldId="315"/>
            <ac:cxnSpMk id="113" creationId="{111BD22B-CB98-4BF9-90F0-B2708E9C4F62}"/>
          </ac:cxnSpMkLst>
        </pc:cxnChg>
        <pc:cxnChg chg="del">
          <ac:chgData name="Namshad Thekkethil" userId="27ee53ba-5616-420b-a2c4-697612640740" providerId="ADAL" clId="{1B8C29D4-1F7C-41FC-B5F6-BD8696249A38}" dt="2022-01-24T10:14:46.493" v="1403" actId="478"/>
          <ac:cxnSpMkLst>
            <pc:docMk/>
            <pc:sldMk cId="2880562156" sldId="315"/>
            <ac:cxnSpMk id="114" creationId="{F808F0F6-4078-4607-9088-AACAA06BFFD4}"/>
          </ac:cxnSpMkLst>
        </pc:cxnChg>
        <pc:cxnChg chg="del">
          <ac:chgData name="Namshad Thekkethil" userId="27ee53ba-5616-420b-a2c4-697612640740" providerId="ADAL" clId="{1B8C29D4-1F7C-41FC-B5F6-BD8696249A38}" dt="2022-01-24T10:14:46.493" v="1403" actId="478"/>
          <ac:cxnSpMkLst>
            <pc:docMk/>
            <pc:sldMk cId="2880562156" sldId="315"/>
            <ac:cxnSpMk id="116" creationId="{963C9FFF-A289-47AD-8805-4B4911000B5A}"/>
          </ac:cxnSpMkLst>
        </pc:cxnChg>
        <pc:cxnChg chg="del">
          <ac:chgData name="Namshad Thekkethil" userId="27ee53ba-5616-420b-a2c4-697612640740" providerId="ADAL" clId="{1B8C29D4-1F7C-41FC-B5F6-BD8696249A38}" dt="2022-01-24T10:14:46.493" v="1403" actId="478"/>
          <ac:cxnSpMkLst>
            <pc:docMk/>
            <pc:sldMk cId="2880562156" sldId="315"/>
            <ac:cxnSpMk id="117" creationId="{04C22756-10F4-4F3B-911E-8FF2851C845C}"/>
          </ac:cxnSpMkLst>
        </pc:cxnChg>
        <pc:cxnChg chg="del">
          <ac:chgData name="Namshad Thekkethil" userId="27ee53ba-5616-420b-a2c4-697612640740" providerId="ADAL" clId="{1B8C29D4-1F7C-41FC-B5F6-BD8696249A38}" dt="2022-01-24T10:14:46.493" v="1403" actId="478"/>
          <ac:cxnSpMkLst>
            <pc:docMk/>
            <pc:sldMk cId="2880562156" sldId="315"/>
            <ac:cxnSpMk id="118" creationId="{BCFB4E29-ABF2-4ECB-8993-C1F56E480944}"/>
          </ac:cxnSpMkLst>
        </pc:cxnChg>
        <pc:cxnChg chg="del">
          <ac:chgData name="Namshad Thekkethil" userId="27ee53ba-5616-420b-a2c4-697612640740" providerId="ADAL" clId="{1B8C29D4-1F7C-41FC-B5F6-BD8696249A38}" dt="2022-01-24T10:14:46.493" v="1403" actId="478"/>
          <ac:cxnSpMkLst>
            <pc:docMk/>
            <pc:sldMk cId="2880562156" sldId="315"/>
            <ac:cxnSpMk id="119" creationId="{BEE478C0-89AB-42FB-9AF4-BD5B35E07DFC}"/>
          </ac:cxnSpMkLst>
        </pc:cxnChg>
        <pc:cxnChg chg="del">
          <ac:chgData name="Namshad Thekkethil" userId="27ee53ba-5616-420b-a2c4-697612640740" providerId="ADAL" clId="{1B8C29D4-1F7C-41FC-B5F6-BD8696249A38}" dt="2022-01-24T10:14:46.493" v="1403" actId="478"/>
          <ac:cxnSpMkLst>
            <pc:docMk/>
            <pc:sldMk cId="2880562156" sldId="315"/>
            <ac:cxnSpMk id="120" creationId="{A8CADA8D-26AC-4727-A872-69C0DBA06DAE}"/>
          </ac:cxnSpMkLst>
        </pc:cxnChg>
        <pc:cxnChg chg="del">
          <ac:chgData name="Namshad Thekkethil" userId="27ee53ba-5616-420b-a2c4-697612640740" providerId="ADAL" clId="{1B8C29D4-1F7C-41FC-B5F6-BD8696249A38}" dt="2022-01-24T10:14:46.493" v="1403" actId="478"/>
          <ac:cxnSpMkLst>
            <pc:docMk/>
            <pc:sldMk cId="2880562156" sldId="315"/>
            <ac:cxnSpMk id="121" creationId="{2285980F-F7C8-49D7-9F32-BBCE7BB9FDB5}"/>
          </ac:cxnSpMkLst>
        </pc:cxnChg>
        <pc:cxnChg chg="add mod">
          <ac:chgData name="Namshad Thekkethil" userId="27ee53ba-5616-420b-a2c4-697612640740" providerId="ADAL" clId="{1B8C29D4-1F7C-41FC-B5F6-BD8696249A38}" dt="2022-01-24T10:14:57.491" v="1461" actId="1035"/>
          <ac:cxnSpMkLst>
            <pc:docMk/>
            <pc:sldMk cId="2880562156" sldId="315"/>
            <ac:cxnSpMk id="162" creationId="{D249AE43-9343-4D8D-84E3-64E47B2C53CB}"/>
          </ac:cxnSpMkLst>
        </pc:cxnChg>
        <pc:cxnChg chg="add mod">
          <ac:chgData name="Namshad Thekkethil" userId="27ee53ba-5616-420b-a2c4-697612640740" providerId="ADAL" clId="{1B8C29D4-1F7C-41FC-B5F6-BD8696249A38}" dt="2022-01-24T10:14:57.491" v="1461" actId="1035"/>
          <ac:cxnSpMkLst>
            <pc:docMk/>
            <pc:sldMk cId="2880562156" sldId="315"/>
            <ac:cxnSpMk id="163" creationId="{1E73712F-4560-4033-84E9-25F4B6DDDA41}"/>
          </ac:cxnSpMkLst>
        </pc:cxnChg>
        <pc:cxnChg chg="add mod">
          <ac:chgData name="Namshad Thekkethil" userId="27ee53ba-5616-420b-a2c4-697612640740" providerId="ADAL" clId="{1B8C29D4-1F7C-41FC-B5F6-BD8696249A38}" dt="2022-01-24T10:14:57.491" v="1461" actId="1035"/>
          <ac:cxnSpMkLst>
            <pc:docMk/>
            <pc:sldMk cId="2880562156" sldId="315"/>
            <ac:cxnSpMk id="164" creationId="{93033CC5-5259-4807-99AE-C1E41918D130}"/>
          </ac:cxnSpMkLst>
        </pc:cxnChg>
        <pc:cxnChg chg="add mod">
          <ac:chgData name="Namshad Thekkethil" userId="27ee53ba-5616-420b-a2c4-697612640740" providerId="ADAL" clId="{1B8C29D4-1F7C-41FC-B5F6-BD8696249A38}" dt="2022-01-24T10:14:57.491" v="1461" actId="1035"/>
          <ac:cxnSpMkLst>
            <pc:docMk/>
            <pc:sldMk cId="2880562156" sldId="315"/>
            <ac:cxnSpMk id="165" creationId="{F98787CA-D30D-4046-A043-17DC4DF41428}"/>
          </ac:cxnSpMkLst>
        </pc:cxnChg>
        <pc:cxnChg chg="add mod">
          <ac:chgData name="Namshad Thekkethil" userId="27ee53ba-5616-420b-a2c4-697612640740" providerId="ADAL" clId="{1B8C29D4-1F7C-41FC-B5F6-BD8696249A38}" dt="2022-01-24T10:14:57.491" v="1461" actId="1035"/>
          <ac:cxnSpMkLst>
            <pc:docMk/>
            <pc:sldMk cId="2880562156" sldId="315"/>
            <ac:cxnSpMk id="166" creationId="{8C6D42B6-3769-4AE0-8D17-918299822990}"/>
          </ac:cxnSpMkLst>
        </pc:cxnChg>
        <pc:cxnChg chg="add mod">
          <ac:chgData name="Namshad Thekkethil" userId="27ee53ba-5616-420b-a2c4-697612640740" providerId="ADAL" clId="{1B8C29D4-1F7C-41FC-B5F6-BD8696249A38}" dt="2022-01-24T10:14:57.491" v="1461" actId="1035"/>
          <ac:cxnSpMkLst>
            <pc:docMk/>
            <pc:sldMk cId="2880562156" sldId="315"/>
            <ac:cxnSpMk id="168" creationId="{E0487D98-22D2-4A86-8AF5-895F37DD6230}"/>
          </ac:cxnSpMkLst>
        </pc:cxnChg>
        <pc:cxnChg chg="add mod">
          <ac:chgData name="Namshad Thekkethil" userId="27ee53ba-5616-420b-a2c4-697612640740" providerId="ADAL" clId="{1B8C29D4-1F7C-41FC-B5F6-BD8696249A38}" dt="2022-01-24T10:14:57.491" v="1461" actId="1035"/>
          <ac:cxnSpMkLst>
            <pc:docMk/>
            <pc:sldMk cId="2880562156" sldId="315"/>
            <ac:cxnSpMk id="174" creationId="{42DA7F20-A6A6-4D10-B231-FF2CABF06344}"/>
          </ac:cxnSpMkLst>
        </pc:cxnChg>
        <pc:cxnChg chg="add mod">
          <ac:chgData name="Namshad Thekkethil" userId="27ee53ba-5616-420b-a2c4-697612640740" providerId="ADAL" clId="{1B8C29D4-1F7C-41FC-B5F6-BD8696249A38}" dt="2022-01-24T10:14:57.491" v="1461" actId="1035"/>
          <ac:cxnSpMkLst>
            <pc:docMk/>
            <pc:sldMk cId="2880562156" sldId="315"/>
            <ac:cxnSpMk id="175" creationId="{96CAAE61-F596-4EC8-8EC6-060A753366EE}"/>
          </ac:cxnSpMkLst>
        </pc:cxnChg>
        <pc:cxnChg chg="add mod">
          <ac:chgData name="Namshad Thekkethil" userId="27ee53ba-5616-420b-a2c4-697612640740" providerId="ADAL" clId="{1B8C29D4-1F7C-41FC-B5F6-BD8696249A38}" dt="2022-01-24T10:14:57.491" v="1461" actId="1035"/>
          <ac:cxnSpMkLst>
            <pc:docMk/>
            <pc:sldMk cId="2880562156" sldId="315"/>
            <ac:cxnSpMk id="177" creationId="{A523F5D1-70C5-4074-BAF9-6FDC7406FF38}"/>
          </ac:cxnSpMkLst>
        </pc:cxnChg>
        <pc:cxnChg chg="add mod">
          <ac:chgData name="Namshad Thekkethil" userId="27ee53ba-5616-420b-a2c4-697612640740" providerId="ADAL" clId="{1B8C29D4-1F7C-41FC-B5F6-BD8696249A38}" dt="2022-01-24T10:14:57.491" v="1461" actId="1035"/>
          <ac:cxnSpMkLst>
            <pc:docMk/>
            <pc:sldMk cId="2880562156" sldId="315"/>
            <ac:cxnSpMk id="178" creationId="{09134CC4-7836-4E4A-BE85-C33627F2F68E}"/>
          </ac:cxnSpMkLst>
        </pc:cxnChg>
        <pc:cxnChg chg="add mod">
          <ac:chgData name="Namshad Thekkethil" userId="27ee53ba-5616-420b-a2c4-697612640740" providerId="ADAL" clId="{1B8C29D4-1F7C-41FC-B5F6-BD8696249A38}" dt="2022-01-24T10:14:57.491" v="1461" actId="1035"/>
          <ac:cxnSpMkLst>
            <pc:docMk/>
            <pc:sldMk cId="2880562156" sldId="315"/>
            <ac:cxnSpMk id="179" creationId="{FA8F4D7A-5720-4D64-90F9-C694895F0A83}"/>
          </ac:cxnSpMkLst>
        </pc:cxnChg>
        <pc:cxnChg chg="add mod">
          <ac:chgData name="Namshad Thekkethil" userId="27ee53ba-5616-420b-a2c4-697612640740" providerId="ADAL" clId="{1B8C29D4-1F7C-41FC-B5F6-BD8696249A38}" dt="2022-01-24T10:14:57.491" v="1461" actId="1035"/>
          <ac:cxnSpMkLst>
            <pc:docMk/>
            <pc:sldMk cId="2880562156" sldId="315"/>
            <ac:cxnSpMk id="180" creationId="{15793F07-BCDA-4E2D-8AC0-98B4B0B03000}"/>
          </ac:cxnSpMkLst>
        </pc:cxnChg>
        <pc:cxnChg chg="add mod">
          <ac:chgData name="Namshad Thekkethil" userId="27ee53ba-5616-420b-a2c4-697612640740" providerId="ADAL" clId="{1B8C29D4-1F7C-41FC-B5F6-BD8696249A38}" dt="2022-01-24T10:14:57.491" v="1461" actId="1035"/>
          <ac:cxnSpMkLst>
            <pc:docMk/>
            <pc:sldMk cId="2880562156" sldId="315"/>
            <ac:cxnSpMk id="181" creationId="{9A80FC0E-6477-4B9D-BAE9-57821863B00D}"/>
          </ac:cxnSpMkLst>
        </pc:cxnChg>
        <pc:cxnChg chg="add mod">
          <ac:chgData name="Namshad Thekkethil" userId="27ee53ba-5616-420b-a2c4-697612640740" providerId="ADAL" clId="{1B8C29D4-1F7C-41FC-B5F6-BD8696249A38}" dt="2022-01-24T10:14:57.491" v="1461" actId="1035"/>
          <ac:cxnSpMkLst>
            <pc:docMk/>
            <pc:sldMk cId="2880562156" sldId="315"/>
            <ac:cxnSpMk id="182" creationId="{B7522ADD-B94A-47D6-92AC-A9C2AD3F52AE}"/>
          </ac:cxnSpMkLst>
        </pc:cxnChg>
      </pc:sldChg>
      <pc:sldChg chg="addSp delSp modSp mod delAnim modAnim">
        <pc:chgData name="Namshad Thekkethil" userId="27ee53ba-5616-420b-a2c4-697612640740" providerId="ADAL" clId="{1B8C29D4-1F7C-41FC-B5F6-BD8696249A38}" dt="2022-01-27T21:53:16.952" v="4429"/>
        <pc:sldMkLst>
          <pc:docMk/>
          <pc:sldMk cId="3053161568" sldId="316"/>
        </pc:sldMkLst>
        <pc:spChg chg="mod">
          <ac:chgData name="Namshad Thekkethil" userId="27ee53ba-5616-420b-a2c4-697612640740" providerId="ADAL" clId="{1B8C29D4-1F7C-41FC-B5F6-BD8696249A38}" dt="2022-01-27T18:18:41.611" v="3776" actId="1076"/>
          <ac:spMkLst>
            <pc:docMk/>
            <pc:sldMk cId="3053161568" sldId="316"/>
            <ac:spMk id="2" creationId="{11ED9D09-0BF2-492F-BE73-B85BAD968004}"/>
          </ac:spMkLst>
        </pc:spChg>
        <pc:spChg chg="mod">
          <ac:chgData name="Namshad Thekkethil" userId="27ee53ba-5616-420b-a2c4-697612640740" providerId="ADAL" clId="{1B8C29D4-1F7C-41FC-B5F6-BD8696249A38}" dt="2022-01-27T18:18:17.899" v="3741" actId="1076"/>
          <ac:spMkLst>
            <pc:docMk/>
            <pc:sldMk cId="3053161568" sldId="316"/>
            <ac:spMk id="4" creationId="{ADD3C13F-AB84-40CF-A8D0-8C8757E3D3E0}"/>
          </ac:spMkLst>
        </pc:spChg>
        <pc:spChg chg="mod">
          <ac:chgData name="Namshad Thekkethil" userId="27ee53ba-5616-420b-a2c4-697612640740" providerId="ADAL" clId="{1B8C29D4-1F7C-41FC-B5F6-BD8696249A38}" dt="2022-01-27T18:18:17.899" v="3741" actId="1076"/>
          <ac:spMkLst>
            <pc:docMk/>
            <pc:sldMk cId="3053161568" sldId="316"/>
            <ac:spMk id="5" creationId="{AB1E9AB5-52A7-498F-84D7-4FEFC701D527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6" creationId="{528815A8-8C7A-4B22-B8AE-D29B2B863D1F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7" creationId="{48F4A967-44C0-4993-92B7-011BD77E4266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8" creationId="{63574895-0328-4538-8186-5C9D162C33A8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9" creationId="{F88858CB-B385-49B6-9889-35FD7E23E1C3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10" creationId="{92BAC637-BF9A-48BF-AE80-730DB40109D3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11" creationId="{E9980468-656C-461C-A5EA-E9520B52D912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12" creationId="{792A9EBF-5982-46E7-9BCD-EF32481CA34A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13" creationId="{B5CC132F-275C-4076-AEE2-28922BE1A00D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14" creationId="{F1EA0A0E-476E-4F6B-A57F-C173BAD09DEF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15" creationId="{ED2D599D-59E9-47E8-B444-2C5857830E4F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16" creationId="{8C33B811-817D-4260-9101-FA5099FFDF0C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17" creationId="{6CE76771-2DD9-453A-99E3-1596F56C4CA9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18" creationId="{D389AD90-78E7-4931-8EE3-7E4128C58948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19" creationId="{F76CB93B-AC32-4205-9291-3AB8CC116FAE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20" creationId="{6EC96573-FCDE-4BA9-A2EE-2F73169AC80C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21" creationId="{AFD768AC-BDE4-4709-9A2B-997EA4EA351B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22" creationId="{51A712C5-3DA5-421C-96A6-7BD888111BC5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23" creationId="{D661D8AD-030A-476F-93C0-CB1BE9798F14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24" creationId="{1BD7606C-EE71-4A11-A0FC-4391B3033148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25" creationId="{7BBB8789-3D56-4B63-91ED-3390AC768E93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26" creationId="{D351A6EC-59B3-4C37-A717-38941B57AA55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27" creationId="{D30A296B-28F4-45FB-8945-203F4CAE6B41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28" creationId="{A30BCEE5-245D-4824-B5A5-E3C79709A700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29" creationId="{9E5C7257-819B-41E7-8CF4-D146C8FA2019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30" creationId="{28FA81AC-7C7C-485F-ABD5-E23414BA135A}"/>
          </ac:spMkLst>
        </pc:spChg>
        <pc:spChg chg="add mod topLvl">
          <ac:chgData name="Namshad Thekkethil" userId="27ee53ba-5616-420b-a2c4-697612640740" providerId="ADAL" clId="{1B8C29D4-1F7C-41FC-B5F6-BD8696249A38}" dt="2022-01-27T21:50:49.416" v="4420" actId="165"/>
          <ac:spMkLst>
            <pc:docMk/>
            <pc:sldMk cId="3053161568" sldId="316"/>
            <ac:spMk id="31" creationId="{7D4B94DE-9086-4E97-A504-45E4AEBDB679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39" creationId="{7FB04629-02B0-4957-9328-D539A946507B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40" creationId="{8AF5469A-6717-45E2-A8BE-00E60F363A6D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41" creationId="{21FCEBCE-5FB6-4EB2-A5D8-AF5134340B9C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42" creationId="{E6619BB1-4043-4889-805B-866230DD5965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43" creationId="{6209BDF0-60E1-4828-A5A9-48B06D0ECFB3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44" creationId="{CEC0381C-CD51-4743-9206-A8D096E8ED15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45" creationId="{506B7293-505D-4318-BBEF-C821BD4CA477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46" creationId="{7CB38BE5-3A40-4AE5-9772-42E6CFD073EA}"/>
          </ac:spMkLst>
        </pc:spChg>
        <pc:spChg chg="del mod">
          <ac:chgData name="Namshad Thekkethil" userId="27ee53ba-5616-420b-a2c4-697612640740" providerId="ADAL" clId="{1B8C29D4-1F7C-41FC-B5F6-BD8696249A38}" dt="2022-01-24T10:23:45.323" v="1672" actId="478"/>
          <ac:spMkLst>
            <pc:docMk/>
            <pc:sldMk cId="3053161568" sldId="316"/>
            <ac:spMk id="47" creationId="{C3468842-0492-4290-94B7-C57CD665C2FA}"/>
          </ac:spMkLst>
        </pc:spChg>
        <pc:spChg chg="mod">
          <ac:chgData name="Namshad Thekkethil" userId="27ee53ba-5616-420b-a2c4-697612640740" providerId="ADAL" clId="{1B8C29D4-1F7C-41FC-B5F6-BD8696249A38}" dt="2022-01-27T18:18:17.899" v="3741" actId="1076"/>
          <ac:spMkLst>
            <pc:docMk/>
            <pc:sldMk cId="3053161568" sldId="316"/>
            <ac:spMk id="49" creationId="{ED9D4760-307E-4868-BE6F-EB8DE9996DAD}"/>
          </ac:spMkLst>
        </pc:spChg>
        <pc:spChg chg="mod">
          <ac:chgData name="Namshad Thekkethil" userId="27ee53ba-5616-420b-a2c4-697612640740" providerId="ADAL" clId="{1B8C29D4-1F7C-41FC-B5F6-BD8696249A38}" dt="2022-01-27T18:18:17.899" v="3741" actId="1076"/>
          <ac:spMkLst>
            <pc:docMk/>
            <pc:sldMk cId="3053161568" sldId="316"/>
            <ac:spMk id="50" creationId="{A78FFD7E-D7F3-4A14-BC23-3C355A89AD2E}"/>
          </ac:spMkLst>
        </pc:spChg>
        <pc:spChg chg="mod">
          <ac:chgData name="Namshad Thekkethil" userId="27ee53ba-5616-420b-a2c4-697612640740" providerId="ADAL" clId="{1B8C29D4-1F7C-41FC-B5F6-BD8696249A38}" dt="2022-01-27T18:18:17.899" v="3741" actId="1076"/>
          <ac:spMkLst>
            <pc:docMk/>
            <pc:sldMk cId="3053161568" sldId="316"/>
            <ac:spMk id="51" creationId="{A309610B-A074-4B0D-B70F-C35134FE46BE}"/>
          </ac:spMkLst>
        </pc:spChg>
        <pc:spChg chg="mod">
          <ac:chgData name="Namshad Thekkethil" userId="27ee53ba-5616-420b-a2c4-697612640740" providerId="ADAL" clId="{1B8C29D4-1F7C-41FC-B5F6-BD8696249A38}" dt="2022-01-27T18:18:17.899" v="3741" actId="1076"/>
          <ac:spMkLst>
            <pc:docMk/>
            <pc:sldMk cId="3053161568" sldId="316"/>
            <ac:spMk id="52" creationId="{3A1E7704-3955-4AF1-A5A1-EDC64BE9BD9E}"/>
          </ac:spMkLst>
        </pc:spChg>
        <pc:spChg chg="mod">
          <ac:chgData name="Namshad Thekkethil" userId="27ee53ba-5616-420b-a2c4-697612640740" providerId="ADAL" clId="{1B8C29D4-1F7C-41FC-B5F6-BD8696249A38}" dt="2022-01-27T18:18:17.899" v="3741" actId="1076"/>
          <ac:spMkLst>
            <pc:docMk/>
            <pc:sldMk cId="3053161568" sldId="316"/>
            <ac:spMk id="53" creationId="{86DA80E9-4D26-4512-9B92-1A3D9086D8FE}"/>
          </ac:spMkLst>
        </pc:spChg>
        <pc:spChg chg="mod">
          <ac:chgData name="Namshad Thekkethil" userId="27ee53ba-5616-420b-a2c4-697612640740" providerId="ADAL" clId="{1B8C29D4-1F7C-41FC-B5F6-BD8696249A38}" dt="2022-01-27T18:18:17.899" v="3741" actId="1076"/>
          <ac:spMkLst>
            <pc:docMk/>
            <pc:sldMk cId="3053161568" sldId="316"/>
            <ac:spMk id="54" creationId="{DE3FECA4-1755-487B-90EF-147F369A8245}"/>
          </ac:spMkLst>
        </pc:spChg>
        <pc:spChg chg="mod">
          <ac:chgData name="Namshad Thekkethil" userId="27ee53ba-5616-420b-a2c4-697612640740" providerId="ADAL" clId="{1B8C29D4-1F7C-41FC-B5F6-BD8696249A38}" dt="2022-01-27T18:18:17.899" v="3741" actId="1076"/>
          <ac:spMkLst>
            <pc:docMk/>
            <pc:sldMk cId="3053161568" sldId="316"/>
            <ac:spMk id="55" creationId="{93CA3EE1-1D48-4853-9E73-5F963E31A883}"/>
          </ac:spMkLst>
        </pc:spChg>
        <pc:spChg chg="mod">
          <ac:chgData name="Namshad Thekkethil" userId="27ee53ba-5616-420b-a2c4-697612640740" providerId="ADAL" clId="{1B8C29D4-1F7C-41FC-B5F6-BD8696249A38}" dt="2022-01-27T18:18:17.899" v="3741" actId="1076"/>
          <ac:spMkLst>
            <pc:docMk/>
            <pc:sldMk cId="3053161568" sldId="316"/>
            <ac:spMk id="56" creationId="{5280E667-8B61-4E0C-89E4-7E1C9475AC12}"/>
          </ac:spMkLst>
        </pc:spChg>
        <pc:spChg chg="mod">
          <ac:chgData name="Namshad Thekkethil" userId="27ee53ba-5616-420b-a2c4-697612640740" providerId="ADAL" clId="{1B8C29D4-1F7C-41FC-B5F6-BD8696249A38}" dt="2022-01-27T18:18:17.899" v="3741" actId="1076"/>
          <ac:spMkLst>
            <pc:docMk/>
            <pc:sldMk cId="3053161568" sldId="316"/>
            <ac:spMk id="57" creationId="{337F8A92-1540-4DC2-91CA-9CAA8A451A71}"/>
          </ac:spMkLst>
        </pc:spChg>
        <pc:spChg chg="mod">
          <ac:chgData name="Namshad Thekkethil" userId="27ee53ba-5616-420b-a2c4-697612640740" providerId="ADAL" clId="{1B8C29D4-1F7C-41FC-B5F6-BD8696249A38}" dt="2022-01-27T18:18:17.899" v="3741" actId="1076"/>
          <ac:spMkLst>
            <pc:docMk/>
            <pc:sldMk cId="3053161568" sldId="316"/>
            <ac:spMk id="58" creationId="{9E2D68ED-176A-4977-8606-D2D50D50D337}"/>
          </ac:spMkLst>
        </pc:spChg>
        <pc:spChg chg="mod">
          <ac:chgData name="Namshad Thekkethil" userId="27ee53ba-5616-420b-a2c4-697612640740" providerId="ADAL" clId="{1B8C29D4-1F7C-41FC-B5F6-BD8696249A38}" dt="2022-01-27T18:18:17.899" v="3741" actId="1076"/>
          <ac:spMkLst>
            <pc:docMk/>
            <pc:sldMk cId="3053161568" sldId="316"/>
            <ac:spMk id="59" creationId="{221F9BD2-65B6-40D4-A859-911609D341AB}"/>
          </ac:spMkLst>
        </pc:spChg>
        <pc:spChg chg="mod">
          <ac:chgData name="Namshad Thekkethil" userId="27ee53ba-5616-420b-a2c4-697612640740" providerId="ADAL" clId="{1B8C29D4-1F7C-41FC-B5F6-BD8696249A38}" dt="2022-01-27T18:18:17.899" v="3741" actId="1076"/>
          <ac:spMkLst>
            <pc:docMk/>
            <pc:sldMk cId="3053161568" sldId="316"/>
            <ac:spMk id="60" creationId="{F055E9C6-2778-4D8A-9411-B3A1416AD6FF}"/>
          </ac:spMkLst>
        </pc:spChg>
        <pc:spChg chg="mod">
          <ac:chgData name="Namshad Thekkethil" userId="27ee53ba-5616-420b-a2c4-697612640740" providerId="ADAL" clId="{1B8C29D4-1F7C-41FC-B5F6-BD8696249A38}" dt="2022-01-27T18:18:17.899" v="3741" actId="1076"/>
          <ac:spMkLst>
            <pc:docMk/>
            <pc:sldMk cId="3053161568" sldId="316"/>
            <ac:spMk id="61" creationId="{C066907D-4C29-4A9B-8B38-912BB4B6A2F9}"/>
          </ac:spMkLst>
        </pc:spChg>
        <pc:spChg chg="mod">
          <ac:chgData name="Namshad Thekkethil" userId="27ee53ba-5616-420b-a2c4-697612640740" providerId="ADAL" clId="{1B8C29D4-1F7C-41FC-B5F6-BD8696249A38}" dt="2022-01-27T18:18:17.899" v="3741" actId="1076"/>
          <ac:spMkLst>
            <pc:docMk/>
            <pc:sldMk cId="3053161568" sldId="316"/>
            <ac:spMk id="62" creationId="{7265D9C0-1EC5-48F3-BD43-1A83E5136AE6}"/>
          </ac:spMkLst>
        </pc:spChg>
        <pc:spChg chg="mod">
          <ac:chgData name="Namshad Thekkethil" userId="27ee53ba-5616-420b-a2c4-697612640740" providerId="ADAL" clId="{1B8C29D4-1F7C-41FC-B5F6-BD8696249A38}" dt="2022-01-27T18:18:17.899" v="3741" actId="1076"/>
          <ac:spMkLst>
            <pc:docMk/>
            <pc:sldMk cId="3053161568" sldId="316"/>
            <ac:spMk id="63" creationId="{7B06D802-EDDF-4823-9FC6-F69B56BABA1D}"/>
          </ac:spMkLst>
        </pc:spChg>
        <pc:spChg chg="mod">
          <ac:chgData name="Namshad Thekkethil" userId="27ee53ba-5616-420b-a2c4-697612640740" providerId="ADAL" clId="{1B8C29D4-1F7C-41FC-B5F6-BD8696249A38}" dt="2022-01-27T18:18:17.899" v="3741" actId="1076"/>
          <ac:spMkLst>
            <pc:docMk/>
            <pc:sldMk cId="3053161568" sldId="316"/>
            <ac:spMk id="64" creationId="{1B00A196-E0A1-4281-967A-687CD7D672CD}"/>
          </ac:spMkLst>
        </pc:spChg>
        <pc:spChg chg="mod">
          <ac:chgData name="Namshad Thekkethil" userId="27ee53ba-5616-420b-a2c4-697612640740" providerId="ADAL" clId="{1B8C29D4-1F7C-41FC-B5F6-BD8696249A38}" dt="2022-01-27T18:18:17.899" v="3741" actId="1076"/>
          <ac:spMkLst>
            <pc:docMk/>
            <pc:sldMk cId="3053161568" sldId="316"/>
            <ac:spMk id="65" creationId="{AE9201AA-F93B-4492-B6CF-9738588D6718}"/>
          </ac:spMkLst>
        </pc:spChg>
        <pc:spChg chg="mod">
          <ac:chgData name="Namshad Thekkethil" userId="27ee53ba-5616-420b-a2c4-697612640740" providerId="ADAL" clId="{1B8C29D4-1F7C-41FC-B5F6-BD8696249A38}" dt="2022-01-27T18:18:27.180" v="3755" actId="1036"/>
          <ac:spMkLst>
            <pc:docMk/>
            <pc:sldMk cId="3053161568" sldId="316"/>
            <ac:spMk id="66" creationId="{82803CA9-6842-41B6-9F5C-68C27F72A45F}"/>
          </ac:spMkLst>
        </pc:spChg>
        <pc:spChg chg="mod">
          <ac:chgData name="Namshad Thekkethil" userId="27ee53ba-5616-420b-a2c4-697612640740" providerId="ADAL" clId="{1B8C29D4-1F7C-41FC-B5F6-BD8696249A38}" dt="2022-01-27T18:18:27.180" v="3755" actId="1036"/>
          <ac:spMkLst>
            <pc:docMk/>
            <pc:sldMk cId="3053161568" sldId="316"/>
            <ac:spMk id="67" creationId="{8ACE33EF-D9AA-4133-B3CE-BFFA0FE9B819}"/>
          </ac:spMkLst>
        </pc:spChg>
        <pc:spChg chg="mod">
          <ac:chgData name="Namshad Thekkethil" userId="27ee53ba-5616-420b-a2c4-697612640740" providerId="ADAL" clId="{1B8C29D4-1F7C-41FC-B5F6-BD8696249A38}" dt="2022-01-27T18:18:27.180" v="3755" actId="1036"/>
          <ac:spMkLst>
            <pc:docMk/>
            <pc:sldMk cId="3053161568" sldId="316"/>
            <ac:spMk id="68" creationId="{7DB7E286-A9E2-44F0-A704-154C5F45CEC8}"/>
          </ac:spMkLst>
        </pc:spChg>
        <pc:spChg chg="mod">
          <ac:chgData name="Namshad Thekkethil" userId="27ee53ba-5616-420b-a2c4-697612640740" providerId="ADAL" clId="{1B8C29D4-1F7C-41FC-B5F6-BD8696249A38}" dt="2022-01-27T18:18:27.180" v="3755" actId="1036"/>
          <ac:spMkLst>
            <pc:docMk/>
            <pc:sldMk cId="3053161568" sldId="316"/>
            <ac:spMk id="69" creationId="{359A7FBB-360A-4A9B-975F-8AFBDECC8B83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70" creationId="{1029B034-6776-4C37-AB59-DEDC30FFADF7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71" creationId="{AB62E0D8-89C0-47DE-8185-0FF753D27573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72" creationId="{5967FA3E-4B19-43A8-ADE3-09347673BC72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73" creationId="{31917432-57F5-4A08-9848-AE4341B32DBF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74" creationId="{D557756F-6E46-464F-A75D-4D2B31DD2D27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75" creationId="{375B14BF-E631-416F-9F94-FB21690BA0D7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76" creationId="{94D33178-AF13-414C-8B36-793CECC4CA55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77" creationId="{905ADF76-F0E3-4C4E-AE29-28034A77A169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78" creationId="{8DD118D6-7657-42C8-9D56-0404064E8519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79" creationId="{18326427-139B-4F27-87F9-D23EE4A0CB5E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80" creationId="{DF06F437-4485-464C-8ECF-654F56ABD6E3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81" creationId="{0DBA4CF5-DAB9-4492-99F6-7296B5D376EC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82" creationId="{1DAB61A2-61F1-418A-9EBE-13FE371E858B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83" creationId="{F46231C6-D266-4FF0-A9E2-5C698A3C4930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84" creationId="{C8FFE1DD-4B26-4E6F-AC54-5DB5D1CEC307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85" creationId="{9A16D34E-081C-44D7-819F-C64771C72840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86" creationId="{6BE20B57-C424-4737-B38B-226C8FF84ACA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87" creationId="{213AA682-520B-45B6-9457-F26E8849F792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93" creationId="{81A0C115-E660-4909-8794-01CCA0DFD254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95" creationId="{7387BEAB-635D-432F-AABE-81AD56F527E9}"/>
          </ac:spMkLst>
        </pc:spChg>
        <pc:spChg chg="add mod">
          <ac:chgData name="Namshad Thekkethil" userId="27ee53ba-5616-420b-a2c4-697612640740" providerId="ADAL" clId="{1B8C29D4-1F7C-41FC-B5F6-BD8696249A38}" dt="2022-01-27T18:16:46.316" v="3703" actId="1037"/>
          <ac:spMkLst>
            <pc:docMk/>
            <pc:sldMk cId="3053161568" sldId="316"/>
            <ac:spMk id="97" creationId="{48A8441D-4116-4C4D-9568-76B8AC5DD1BE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98" creationId="{EDF5179A-2F70-4FF3-B1B5-0A36CF9A9886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99" creationId="{FA33C872-B406-4F67-8B24-F2FB2398E284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100" creationId="{70DB6E4E-D40D-4928-8F5D-6BBD5C223ECD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101" creationId="{4F228481-2B78-4C66-91A6-D6FA672214B9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102" creationId="{5AD1B580-A5A3-40C6-954F-36E46D305630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103" creationId="{3AB728FE-65B5-45DF-A1D7-58B441181EA1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104" creationId="{491E2507-87D9-411F-AA1C-947C6FD76DD8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105" creationId="{D0F7A311-6800-4072-A206-2174561082E5}"/>
          </ac:spMkLst>
        </pc:spChg>
        <pc:spChg chg="add mod">
          <ac:chgData name="Namshad Thekkethil" userId="27ee53ba-5616-420b-a2c4-697612640740" providerId="ADAL" clId="{1B8C29D4-1F7C-41FC-B5F6-BD8696249A38}" dt="2022-01-27T18:16:46.316" v="3703" actId="1037"/>
          <ac:spMkLst>
            <pc:docMk/>
            <pc:sldMk cId="3053161568" sldId="316"/>
            <ac:spMk id="106" creationId="{FCCF4B06-52BD-488B-8DE4-18FAE4C9D306}"/>
          </ac:spMkLst>
        </pc:spChg>
        <pc:spChg chg="add mod">
          <ac:chgData name="Namshad Thekkethil" userId="27ee53ba-5616-420b-a2c4-697612640740" providerId="ADAL" clId="{1B8C29D4-1F7C-41FC-B5F6-BD8696249A38}" dt="2022-01-27T18:18:17.899" v="3741" actId="1076"/>
          <ac:spMkLst>
            <pc:docMk/>
            <pc:sldMk cId="3053161568" sldId="316"/>
            <ac:spMk id="107" creationId="{22EE58D3-3316-4057-B36C-9C0EE3E36DF2}"/>
          </ac:spMkLst>
        </pc:spChg>
        <pc:spChg chg="add mod">
          <ac:chgData name="Namshad Thekkethil" userId="27ee53ba-5616-420b-a2c4-697612640740" providerId="ADAL" clId="{1B8C29D4-1F7C-41FC-B5F6-BD8696249A38}" dt="2022-01-27T18:18:27.180" v="3755" actId="1036"/>
          <ac:spMkLst>
            <pc:docMk/>
            <pc:sldMk cId="3053161568" sldId="316"/>
            <ac:spMk id="109" creationId="{6A95A8F9-83C7-4BBB-975E-622C20FE37AF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110" creationId="{105B1C56-E382-467E-AE38-C6DDF1A7E12C}"/>
          </ac:spMkLst>
        </pc:spChg>
        <pc:spChg chg="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112" creationId="{ED54291E-E197-4ED0-9A4C-652F54A9E456}"/>
          </ac:spMkLst>
        </pc:spChg>
        <pc:spChg chg="add mod">
          <ac:chgData name="Namshad Thekkethil" userId="27ee53ba-5616-420b-a2c4-697612640740" providerId="ADAL" clId="{1B8C29D4-1F7C-41FC-B5F6-BD8696249A38}" dt="2022-01-27T18:17:00.897" v="3708" actId="14100"/>
          <ac:spMkLst>
            <pc:docMk/>
            <pc:sldMk cId="3053161568" sldId="316"/>
            <ac:spMk id="113" creationId="{C8D924FF-D9E1-4038-8303-1652F77579B6}"/>
          </ac:spMkLst>
        </pc:spChg>
        <pc:spChg chg="add mod">
          <ac:chgData name="Namshad Thekkethil" userId="27ee53ba-5616-420b-a2c4-697612640740" providerId="ADAL" clId="{1B8C29D4-1F7C-41FC-B5F6-BD8696249A38}" dt="2022-01-27T18:17:16.325" v="3725" actId="1035"/>
          <ac:spMkLst>
            <pc:docMk/>
            <pc:sldMk cId="3053161568" sldId="316"/>
            <ac:spMk id="114" creationId="{9FB28AB6-5C67-467D-A0A4-236BDD669D75}"/>
          </ac:spMkLst>
        </pc:spChg>
        <pc:spChg chg="add del mod">
          <ac:chgData name="Namshad Thekkethil" userId="27ee53ba-5616-420b-a2c4-697612640740" providerId="ADAL" clId="{1B8C29D4-1F7C-41FC-B5F6-BD8696249A38}" dt="2022-01-27T18:17:57.878" v="3740" actId="478"/>
          <ac:spMkLst>
            <pc:docMk/>
            <pc:sldMk cId="3053161568" sldId="316"/>
            <ac:spMk id="115" creationId="{E730DE84-68CC-486B-85F8-05D189C1F62F}"/>
          </ac:spMkLst>
        </pc:spChg>
        <pc:spChg chg="add mod topLvl">
          <ac:chgData name="Namshad Thekkethil" userId="27ee53ba-5616-420b-a2c4-697612640740" providerId="ADAL" clId="{1B8C29D4-1F7C-41FC-B5F6-BD8696249A38}" dt="2022-01-27T21:50:49.416" v="4420" actId="165"/>
          <ac:spMkLst>
            <pc:docMk/>
            <pc:sldMk cId="3053161568" sldId="316"/>
            <ac:spMk id="116" creationId="{D9D58D2F-4602-4B37-9295-9F0FEF11A66E}"/>
          </ac:spMkLst>
        </pc:spChg>
        <pc:spChg chg="add mod topLvl">
          <ac:chgData name="Namshad Thekkethil" userId="27ee53ba-5616-420b-a2c4-697612640740" providerId="ADAL" clId="{1B8C29D4-1F7C-41FC-B5F6-BD8696249A38}" dt="2022-01-27T21:50:49.416" v="4420" actId="165"/>
          <ac:spMkLst>
            <pc:docMk/>
            <pc:sldMk cId="3053161568" sldId="316"/>
            <ac:spMk id="117" creationId="{07C61D35-DCB0-4DFD-9B40-7566A37CBDB7}"/>
          </ac:spMkLst>
        </pc:spChg>
        <pc:spChg chg="add mod topLvl">
          <ac:chgData name="Namshad Thekkethil" userId="27ee53ba-5616-420b-a2c4-697612640740" providerId="ADAL" clId="{1B8C29D4-1F7C-41FC-B5F6-BD8696249A38}" dt="2022-01-27T21:50:49.416" v="4420" actId="165"/>
          <ac:spMkLst>
            <pc:docMk/>
            <pc:sldMk cId="3053161568" sldId="316"/>
            <ac:spMk id="118" creationId="{1275AE77-B8BA-40C8-A66D-078FCF5BAAA1}"/>
          </ac:spMkLst>
        </pc:spChg>
        <pc:spChg chg="add mod topLvl">
          <ac:chgData name="Namshad Thekkethil" userId="27ee53ba-5616-420b-a2c4-697612640740" providerId="ADAL" clId="{1B8C29D4-1F7C-41FC-B5F6-BD8696249A38}" dt="2022-01-27T21:50:49.416" v="4420" actId="165"/>
          <ac:spMkLst>
            <pc:docMk/>
            <pc:sldMk cId="3053161568" sldId="316"/>
            <ac:spMk id="119" creationId="{9072AA67-01B8-47F1-AAC8-A1109DDB9641}"/>
          </ac:spMkLst>
        </pc:spChg>
        <pc:spChg chg="add mod topLvl">
          <ac:chgData name="Namshad Thekkethil" userId="27ee53ba-5616-420b-a2c4-697612640740" providerId="ADAL" clId="{1B8C29D4-1F7C-41FC-B5F6-BD8696249A38}" dt="2022-01-27T21:50:49.416" v="4420" actId="165"/>
          <ac:spMkLst>
            <pc:docMk/>
            <pc:sldMk cId="3053161568" sldId="316"/>
            <ac:spMk id="120" creationId="{7837D128-497B-445A-988D-E31B8F87F14A}"/>
          </ac:spMkLst>
        </pc:spChg>
        <pc:spChg chg="add mod topLvl">
          <ac:chgData name="Namshad Thekkethil" userId="27ee53ba-5616-420b-a2c4-697612640740" providerId="ADAL" clId="{1B8C29D4-1F7C-41FC-B5F6-BD8696249A38}" dt="2022-01-27T21:50:49.416" v="4420" actId="165"/>
          <ac:spMkLst>
            <pc:docMk/>
            <pc:sldMk cId="3053161568" sldId="316"/>
            <ac:spMk id="121" creationId="{ED91EA65-9B3E-484F-B448-8FE188B1C33C}"/>
          </ac:spMkLst>
        </pc:spChg>
        <pc:spChg chg="add mod topLvl">
          <ac:chgData name="Namshad Thekkethil" userId="27ee53ba-5616-420b-a2c4-697612640740" providerId="ADAL" clId="{1B8C29D4-1F7C-41FC-B5F6-BD8696249A38}" dt="2022-01-27T21:50:49.416" v="4420" actId="165"/>
          <ac:spMkLst>
            <pc:docMk/>
            <pc:sldMk cId="3053161568" sldId="316"/>
            <ac:spMk id="122" creationId="{8FF28240-0667-4B96-BF9A-38C491DE3C14}"/>
          </ac:spMkLst>
        </pc:spChg>
        <pc:spChg chg="add mod topLvl">
          <ac:chgData name="Namshad Thekkethil" userId="27ee53ba-5616-420b-a2c4-697612640740" providerId="ADAL" clId="{1B8C29D4-1F7C-41FC-B5F6-BD8696249A38}" dt="2022-01-27T21:50:49.416" v="4420" actId="165"/>
          <ac:spMkLst>
            <pc:docMk/>
            <pc:sldMk cId="3053161568" sldId="316"/>
            <ac:spMk id="123" creationId="{82F9D1EB-F01D-4732-8936-9F8E5188D034}"/>
          </ac:spMkLst>
        </pc:spChg>
        <pc:spChg chg="add mod topLvl">
          <ac:chgData name="Namshad Thekkethil" userId="27ee53ba-5616-420b-a2c4-697612640740" providerId="ADAL" clId="{1B8C29D4-1F7C-41FC-B5F6-BD8696249A38}" dt="2022-01-27T21:50:49.416" v="4420" actId="165"/>
          <ac:spMkLst>
            <pc:docMk/>
            <pc:sldMk cId="3053161568" sldId="316"/>
            <ac:spMk id="124" creationId="{4F2F2969-8190-4436-806B-6F0F02BDAC81}"/>
          </ac:spMkLst>
        </pc:spChg>
        <pc:spChg chg="add mod topLvl">
          <ac:chgData name="Namshad Thekkethil" userId="27ee53ba-5616-420b-a2c4-697612640740" providerId="ADAL" clId="{1B8C29D4-1F7C-41FC-B5F6-BD8696249A38}" dt="2022-01-27T21:50:49.416" v="4420" actId="165"/>
          <ac:spMkLst>
            <pc:docMk/>
            <pc:sldMk cId="3053161568" sldId="316"/>
            <ac:spMk id="125" creationId="{B9681400-352C-469E-AA6E-D1726A7E55A8}"/>
          </ac:spMkLst>
        </pc:spChg>
        <pc:spChg chg="add mod topLvl">
          <ac:chgData name="Namshad Thekkethil" userId="27ee53ba-5616-420b-a2c4-697612640740" providerId="ADAL" clId="{1B8C29D4-1F7C-41FC-B5F6-BD8696249A38}" dt="2022-01-27T21:50:49.416" v="4420" actId="165"/>
          <ac:spMkLst>
            <pc:docMk/>
            <pc:sldMk cId="3053161568" sldId="316"/>
            <ac:spMk id="126" creationId="{97404E37-7572-47EE-AFF4-B54C65838052}"/>
          </ac:spMkLst>
        </pc:spChg>
        <pc:spChg chg="add mod topLvl">
          <ac:chgData name="Namshad Thekkethil" userId="27ee53ba-5616-420b-a2c4-697612640740" providerId="ADAL" clId="{1B8C29D4-1F7C-41FC-B5F6-BD8696249A38}" dt="2022-01-27T21:50:49.416" v="4420" actId="165"/>
          <ac:spMkLst>
            <pc:docMk/>
            <pc:sldMk cId="3053161568" sldId="316"/>
            <ac:spMk id="127" creationId="{FAC4F63D-ED34-4723-BD6A-FB8C742CCF89}"/>
          </ac:spMkLst>
        </pc:spChg>
        <pc:spChg chg="add mod topLvl">
          <ac:chgData name="Namshad Thekkethil" userId="27ee53ba-5616-420b-a2c4-697612640740" providerId="ADAL" clId="{1B8C29D4-1F7C-41FC-B5F6-BD8696249A38}" dt="2022-01-27T21:50:49.416" v="4420" actId="165"/>
          <ac:spMkLst>
            <pc:docMk/>
            <pc:sldMk cId="3053161568" sldId="316"/>
            <ac:spMk id="128" creationId="{60398DC3-62D0-4FAA-B6F8-1A4D67FBBC7E}"/>
          </ac:spMkLst>
        </pc:spChg>
        <pc:spChg chg="add mod topLvl">
          <ac:chgData name="Namshad Thekkethil" userId="27ee53ba-5616-420b-a2c4-697612640740" providerId="ADAL" clId="{1B8C29D4-1F7C-41FC-B5F6-BD8696249A38}" dt="2022-01-27T21:50:49.416" v="4420" actId="165"/>
          <ac:spMkLst>
            <pc:docMk/>
            <pc:sldMk cId="3053161568" sldId="316"/>
            <ac:spMk id="129" creationId="{4BFFF41A-78C6-4CDB-90E4-1FB2F1D6A600}"/>
          </ac:spMkLst>
        </pc:spChg>
        <pc:spChg chg="add mod topLvl">
          <ac:chgData name="Namshad Thekkethil" userId="27ee53ba-5616-420b-a2c4-697612640740" providerId="ADAL" clId="{1B8C29D4-1F7C-41FC-B5F6-BD8696249A38}" dt="2022-01-27T21:50:49.416" v="4420" actId="165"/>
          <ac:spMkLst>
            <pc:docMk/>
            <pc:sldMk cId="3053161568" sldId="316"/>
            <ac:spMk id="130" creationId="{8DDF13D0-47D1-4948-B36B-F9DECDC2B8D9}"/>
          </ac:spMkLst>
        </pc:spChg>
        <pc:spChg chg="add mod topLvl">
          <ac:chgData name="Namshad Thekkethil" userId="27ee53ba-5616-420b-a2c4-697612640740" providerId="ADAL" clId="{1B8C29D4-1F7C-41FC-B5F6-BD8696249A38}" dt="2022-01-27T21:51:26.572" v="4421" actId="164"/>
          <ac:spMkLst>
            <pc:docMk/>
            <pc:sldMk cId="3053161568" sldId="316"/>
            <ac:spMk id="131" creationId="{D49FCDB0-363A-48A2-90E2-22F3B03F16CF}"/>
          </ac:spMkLst>
        </pc:spChg>
        <pc:spChg chg="add mod topLvl">
          <ac:chgData name="Namshad Thekkethil" userId="27ee53ba-5616-420b-a2c4-697612640740" providerId="ADAL" clId="{1B8C29D4-1F7C-41FC-B5F6-BD8696249A38}" dt="2022-01-27T21:51:26.572" v="4421" actId="164"/>
          <ac:spMkLst>
            <pc:docMk/>
            <pc:sldMk cId="3053161568" sldId="316"/>
            <ac:spMk id="132" creationId="{A1278E3D-018C-498B-86C0-B2F1D00A59FC}"/>
          </ac:spMkLst>
        </pc:spChg>
        <pc:spChg chg="add mod topLvl">
          <ac:chgData name="Namshad Thekkethil" userId="27ee53ba-5616-420b-a2c4-697612640740" providerId="ADAL" clId="{1B8C29D4-1F7C-41FC-B5F6-BD8696249A38}" dt="2022-01-27T21:51:26.572" v="4421" actId="164"/>
          <ac:spMkLst>
            <pc:docMk/>
            <pc:sldMk cId="3053161568" sldId="316"/>
            <ac:spMk id="133" creationId="{2EE49C56-DE03-4D5E-B3DD-275279831F8B}"/>
          </ac:spMkLst>
        </pc:spChg>
        <pc:spChg chg="add mod topLvl">
          <ac:chgData name="Namshad Thekkethil" userId="27ee53ba-5616-420b-a2c4-697612640740" providerId="ADAL" clId="{1B8C29D4-1F7C-41FC-B5F6-BD8696249A38}" dt="2022-01-27T21:51:26.572" v="4421" actId="164"/>
          <ac:spMkLst>
            <pc:docMk/>
            <pc:sldMk cId="3053161568" sldId="316"/>
            <ac:spMk id="134" creationId="{058C0D09-1791-481F-9574-23D980D79EDC}"/>
          </ac:spMkLst>
        </pc:spChg>
        <pc:spChg chg="add mod topLvl">
          <ac:chgData name="Namshad Thekkethil" userId="27ee53ba-5616-420b-a2c4-697612640740" providerId="ADAL" clId="{1B8C29D4-1F7C-41FC-B5F6-BD8696249A38}" dt="2022-01-27T21:51:26.572" v="4421" actId="164"/>
          <ac:spMkLst>
            <pc:docMk/>
            <pc:sldMk cId="3053161568" sldId="316"/>
            <ac:spMk id="135" creationId="{4C1C213F-C995-42FD-8822-7FA97D2FCCC3}"/>
          </ac:spMkLst>
        </pc:spChg>
        <pc:spChg chg="add mod topLvl">
          <ac:chgData name="Namshad Thekkethil" userId="27ee53ba-5616-420b-a2c4-697612640740" providerId="ADAL" clId="{1B8C29D4-1F7C-41FC-B5F6-BD8696249A38}" dt="2022-01-27T21:51:26.572" v="4421" actId="164"/>
          <ac:spMkLst>
            <pc:docMk/>
            <pc:sldMk cId="3053161568" sldId="316"/>
            <ac:spMk id="136" creationId="{190B688C-328A-450D-963A-4CFC759676DC}"/>
          </ac:spMkLst>
        </pc:spChg>
        <pc:spChg chg="add mod topLvl">
          <ac:chgData name="Namshad Thekkethil" userId="27ee53ba-5616-420b-a2c4-697612640740" providerId="ADAL" clId="{1B8C29D4-1F7C-41FC-B5F6-BD8696249A38}" dt="2022-01-27T21:51:26.572" v="4421" actId="164"/>
          <ac:spMkLst>
            <pc:docMk/>
            <pc:sldMk cId="3053161568" sldId="316"/>
            <ac:spMk id="137" creationId="{3712404D-751F-4DBA-8555-FC998DF17D1C}"/>
          </ac:spMkLst>
        </pc:spChg>
        <pc:spChg chg="add mod topLvl">
          <ac:chgData name="Namshad Thekkethil" userId="27ee53ba-5616-420b-a2c4-697612640740" providerId="ADAL" clId="{1B8C29D4-1F7C-41FC-B5F6-BD8696249A38}" dt="2022-01-27T21:51:26.572" v="4421" actId="164"/>
          <ac:spMkLst>
            <pc:docMk/>
            <pc:sldMk cId="3053161568" sldId="316"/>
            <ac:spMk id="138" creationId="{6B3F0ADF-7EE9-4EF3-BCD7-9809238E64C4}"/>
          </ac:spMkLst>
        </pc:spChg>
        <pc:spChg chg="add mod topLvl">
          <ac:chgData name="Namshad Thekkethil" userId="27ee53ba-5616-420b-a2c4-697612640740" providerId="ADAL" clId="{1B8C29D4-1F7C-41FC-B5F6-BD8696249A38}" dt="2022-01-27T21:51:26.572" v="4421" actId="164"/>
          <ac:spMkLst>
            <pc:docMk/>
            <pc:sldMk cId="3053161568" sldId="316"/>
            <ac:spMk id="139" creationId="{B6A6C5D0-0089-4C16-9B63-F61E0C5C06FF}"/>
          </ac:spMkLst>
        </pc:spChg>
        <pc:spChg chg="add mod topLvl">
          <ac:chgData name="Namshad Thekkethil" userId="27ee53ba-5616-420b-a2c4-697612640740" providerId="ADAL" clId="{1B8C29D4-1F7C-41FC-B5F6-BD8696249A38}" dt="2022-01-27T21:51:26.572" v="4421" actId="164"/>
          <ac:spMkLst>
            <pc:docMk/>
            <pc:sldMk cId="3053161568" sldId="316"/>
            <ac:spMk id="140" creationId="{77A9A85A-AEC3-4F9D-A2DB-D625B7E40DB2}"/>
          </ac:spMkLst>
        </pc:spChg>
        <pc:spChg chg="add mod topLvl">
          <ac:chgData name="Namshad Thekkethil" userId="27ee53ba-5616-420b-a2c4-697612640740" providerId="ADAL" clId="{1B8C29D4-1F7C-41FC-B5F6-BD8696249A38}" dt="2022-01-27T21:51:46.475" v="4422" actId="164"/>
          <ac:spMkLst>
            <pc:docMk/>
            <pc:sldMk cId="3053161568" sldId="316"/>
            <ac:spMk id="141" creationId="{6A44930D-9683-4B4C-8498-904ED9ECF809}"/>
          </ac:spMkLst>
        </pc:spChg>
        <pc:spChg chg="add mod topLvl">
          <ac:chgData name="Namshad Thekkethil" userId="27ee53ba-5616-420b-a2c4-697612640740" providerId="ADAL" clId="{1B8C29D4-1F7C-41FC-B5F6-BD8696249A38}" dt="2022-01-27T21:51:46.475" v="4422" actId="164"/>
          <ac:spMkLst>
            <pc:docMk/>
            <pc:sldMk cId="3053161568" sldId="316"/>
            <ac:spMk id="142" creationId="{26C2A253-20DC-4FF8-826D-645AABAB88EC}"/>
          </ac:spMkLst>
        </pc:spChg>
        <pc:spChg chg="add mod topLvl">
          <ac:chgData name="Namshad Thekkethil" userId="27ee53ba-5616-420b-a2c4-697612640740" providerId="ADAL" clId="{1B8C29D4-1F7C-41FC-B5F6-BD8696249A38}" dt="2022-01-27T21:51:46.475" v="4422" actId="164"/>
          <ac:spMkLst>
            <pc:docMk/>
            <pc:sldMk cId="3053161568" sldId="316"/>
            <ac:spMk id="143" creationId="{FE9F7C1F-3805-41FC-96E9-FF523B829CA1}"/>
          </ac:spMkLst>
        </pc:spChg>
        <pc:spChg chg="add mod topLvl">
          <ac:chgData name="Namshad Thekkethil" userId="27ee53ba-5616-420b-a2c4-697612640740" providerId="ADAL" clId="{1B8C29D4-1F7C-41FC-B5F6-BD8696249A38}" dt="2022-01-27T21:51:46.475" v="4422" actId="164"/>
          <ac:spMkLst>
            <pc:docMk/>
            <pc:sldMk cId="3053161568" sldId="316"/>
            <ac:spMk id="144" creationId="{D9B7F6F5-7D98-4597-ABB5-8C6A2979F358}"/>
          </ac:spMkLst>
        </pc:spChg>
        <pc:spChg chg="add mod topLvl">
          <ac:chgData name="Namshad Thekkethil" userId="27ee53ba-5616-420b-a2c4-697612640740" providerId="ADAL" clId="{1B8C29D4-1F7C-41FC-B5F6-BD8696249A38}" dt="2022-01-27T21:51:46.475" v="4422" actId="164"/>
          <ac:spMkLst>
            <pc:docMk/>
            <pc:sldMk cId="3053161568" sldId="316"/>
            <ac:spMk id="145" creationId="{277AE4E4-C3A1-44CA-BC54-D099EA3FFF98}"/>
          </ac:spMkLst>
        </pc:spChg>
        <pc:spChg chg="add mod topLvl">
          <ac:chgData name="Namshad Thekkethil" userId="27ee53ba-5616-420b-a2c4-697612640740" providerId="ADAL" clId="{1B8C29D4-1F7C-41FC-B5F6-BD8696249A38}" dt="2022-01-27T21:51:46.475" v="4422" actId="164"/>
          <ac:spMkLst>
            <pc:docMk/>
            <pc:sldMk cId="3053161568" sldId="316"/>
            <ac:spMk id="146" creationId="{45EABD62-6CE6-4FD3-A471-110672A5AEE9}"/>
          </ac:spMkLst>
        </pc:spChg>
        <pc:spChg chg="add mod topLvl">
          <ac:chgData name="Namshad Thekkethil" userId="27ee53ba-5616-420b-a2c4-697612640740" providerId="ADAL" clId="{1B8C29D4-1F7C-41FC-B5F6-BD8696249A38}" dt="2022-01-27T21:51:46.475" v="4422" actId="164"/>
          <ac:spMkLst>
            <pc:docMk/>
            <pc:sldMk cId="3053161568" sldId="316"/>
            <ac:spMk id="147" creationId="{AEC42CC6-25E3-4D01-B986-E2A3CCC55D14}"/>
          </ac:spMkLst>
        </pc:spChg>
        <pc:spChg chg="add mod topLvl">
          <ac:chgData name="Namshad Thekkethil" userId="27ee53ba-5616-420b-a2c4-697612640740" providerId="ADAL" clId="{1B8C29D4-1F7C-41FC-B5F6-BD8696249A38}" dt="2022-01-27T21:51:46.475" v="4422" actId="164"/>
          <ac:spMkLst>
            <pc:docMk/>
            <pc:sldMk cId="3053161568" sldId="316"/>
            <ac:spMk id="148" creationId="{AE58D863-D89F-440D-A78F-39ECF3E95684}"/>
          </ac:spMkLst>
        </pc:spChg>
        <pc:spChg chg="add mod topLvl">
          <ac:chgData name="Namshad Thekkethil" userId="27ee53ba-5616-420b-a2c4-697612640740" providerId="ADAL" clId="{1B8C29D4-1F7C-41FC-B5F6-BD8696249A38}" dt="2022-01-27T21:51:46.475" v="4422" actId="164"/>
          <ac:spMkLst>
            <pc:docMk/>
            <pc:sldMk cId="3053161568" sldId="316"/>
            <ac:spMk id="149" creationId="{3BCC389C-F7F0-4E14-8220-00D300781187}"/>
          </ac:spMkLst>
        </pc:spChg>
        <pc:spChg chg="add mod topLvl">
          <ac:chgData name="Namshad Thekkethil" userId="27ee53ba-5616-420b-a2c4-697612640740" providerId="ADAL" clId="{1B8C29D4-1F7C-41FC-B5F6-BD8696249A38}" dt="2022-01-27T21:50:49.416" v="4420" actId="165"/>
          <ac:spMkLst>
            <pc:docMk/>
            <pc:sldMk cId="3053161568" sldId="316"/>
            <ac:spMk id="150" creationId="{2F8CE218-0FFF-428B-9DE1-19CDAA0255B7}"/>
          </ac:spMkLst>
        </pc:spChg>
        <pc:spChg chg="add mod topLvl">
          <ac:chgData name="Namshad Thekkethil" userId="27ee53ba-5616-420b-a2c4-697612640740" providerId="ADAL" clId="{1B8C29D4-1F7C-41FC-B5F6-BD8696249A38}" dt="2022-01-27T21:50:49.416" v="4420" actId="165"/>
          <ac:spMkLst>
            <pc:docMk/>
            <pc:sldMk cId="3053161568" sldId="316"/>
            <ac:spMk id="151" creationId="{5DDADC14-88E6-48B1-8AE9-4C7D97362BE1}"/>
          </ac:spMkLst>
        </pc:spChg>
        <pc:spChg chg="add mod topLvl">
          <ac:chgData name="Namshad Thekkethil" userId="27ee53ba-5616-420b-a2c4-697612640740" providerId="ADAL" clId="{1B8C29D4-1F7C-41FC-B5F6-BD8696249A38}" dt="2022-01-27T21:50:49.416" v="4420" actId="165"/>
          <ac:spMkLst>
            <pc:docMk/>
            <pc:sldMk cId="3053161568" sldId="316"/>
            <ac:spMk id="152" creationId="{81ECF468-4A02-43DF-A108-1C88BEA29827}"/>
          </ac:spMkLst>
        </pc:spChg>
        <pc:spChg chg="add mod topLvl">
          <ac:chgData name="Namshad Thekkethil" userId="27ee53ba-5616-420b-a2c4-697612640740" providerId="ADAL" clId="{1B8C29D4-1F7C-41FC-B5F6-BD8696249A38}" dt="2022-01-27T21:50:49.416" v="4420" actId="165"/>
          <ac:spMkLst>
            <pc:docMk/>
            <pc:sldMk cId="3053161568" sldId="316"/>
            <ac:spMk id="153" creationId="{6DBCB022-C20A-43DA-B13F-1CDE33D44FE7}"/>
          </ac:spMkLst>
        </pc:spChg>
        <pc:spChg chg="add mod">
          <ac:chgData name="Namshad Thekkethil" userId="27ee53ba-5616-420b-a2c4-697612640740" providerId="ADAL" clId="{1B8C29D4-1F7C-41FC-B5F6-BD8696249A38}" dt="2022-01-27T18:18:36.547" v="3774" actId="1036"/>
          <ac:spMkLst>
            <pc:docMk/>
            <pc:sldMk cId="3053161568" sldId="316"/>
            <ac:spMk id="154" creationId="{2C062E69-33F5-4D34-B4F9-046BCA60BE04}"/>
          </ac:spMkLst>
        </pc:spChg>
        <pc:spChg chg="add mod">
          <ac:chgData name="Namshad Thekkethil" userId="27ee53ba-5616-420b-a2c4-697612640740" providerId="ADAL" clId="{1B8C29D4-1F7C-41FC-B5F6-BD8696249A38}" dt="2022-01-27T18:18:36.547" v="3774" actId="1036"/>
          <ac:spMkLst>
            <pc:docMk/>
            <pc:sldMk cId="3053161568" sldId="316"/>
            <ac:spMk id="155" creationId="{84D8508E-FB21-4AB9-860E-C669B58E6F71}"/>
          </ac:spMkLst>
        </pc:spChg>
        <pc:spChg chg="add mod">
          <ac:chgData name="Namshad Thekkethil" userId="27ee53ba-5616-420b-a2c4-697612640740" providerId="ADAL" clId="{1B8C29D4-1F7C-41FC-B5F6-BD8696249A38}" dt="2022-01-27T18:18:32.203" v="3764" actId="1036"/>
          <ac:spMkLst>
            <pc:docMk/>
            <pc:sldMk cId="3053161568" sldId="316"/>
            <ac:spMk id="156" creationId="{1A08EADA-D40C-49E7-A74E-3EED51F378C4}"/>
          </ac:spMkLst>
        </pc:spChg>
        <pc:spChg chg="add mod">
          <ac:chgData name="Namshad Thekkethil" userId="27ee53ba-5616-420b-a2c4-697612640740" providerId="ADAL" clId="{1B8C29D4-1F7C-41FC-B5F6-BD8696249A38}" dt="2022-01-27T18:19:12.202" v="3779" actId="1076"/>
          <ac:spMkLst>
            <pc:docMk/>
            <pc:sldMk cId="3053161568" sldId="316"/>
            <ac:spMk id="157" creationId="{E3337580-E349-4116-B92C-D6D6D6ED9889}"/>
          </ac:spMkLst>
        </pc:spChg>
        <pc:grpChg chg="add del mod">
          <ac:chgData name="Namshad Thekkethil" userId="27ee53ba-5616-420b-a2c4-697612640740" providerId="ADAL" clId="{1B8C29D4-1F7C-41FC-B5F6-BD8696249A38}" dt="2022-01-27T21:50:49.416" v="4420" actId="165"/>
          <ac:grpSpMkLst>
            <pc:docMk/>
            <pc:sldMk cId="3053161568" sldId="316"/>
            <ac:grpSpMk id="3" creationId="{BE7D09B9-9E28-41F7-B424-479B9F6F346C}"/>
          </ac:grpSpMkLst>
        </pc:grpChg>
        <pc:grpChg chg="add mod">
          <ac:chgData name="Namshad Thekkethil" userId="27ee53ba-5616-420b-a2c4-697612640740" providerId="ADAL" clId="{1B8C29D4-1F7C-41FC-B5F6-BD8696249A38}" dt="2022-01-27T21:51:26.572" v="4421" actId="164"/>
          <ac:grpSpMkLst>
            <pc:docMk/>
            <pc:sldMk cId="3053161568" sldId="316"/>
            <ac:grpSpMk id="6" creationId="{686CF124-FE65-4A37-A0D4-135C505119C7}"/>
          </ac:grpSpMkLst>
        </pc:grpChg>
        <pc:grpChg chg="add mod">
          <ac:chgData name="Namshad Thekkethil" userId="27ee53ba-5616-420b-a2c4-697612640740" providerId="ADAL" clId="{1B8C29D4-1F7C-41FC-B5F6-BD8696249A38}" dt="2022-01-27T21:51:46.475" v="4422" actId="164"/>
          <ac:grpSpMkLst>
            <pc:docMk/>
            <pc:sldMk cId="3053161568" sldId="316"/>
            <ac:grpSpMk id="7" creationId="{BE021819-E954-4C34-9297-C38826B2F1FE}"/>
          </ac:grpSpMkLst>
        </pc:grpChg>
        <pc:graphicFrameChg chg="add del mod">
          <ac:chgData name="Namshad Thekkethil" userId="27ee53ba-5616-420b-a2c4-697612640740" providerId="ADAL" clId="{1B8C29D4-1F7C-41FC-B5F6-BD8696249A38}" dt="2022-01-24T10:21:22.599" v="1592"/>
          <ac:graphicFrameMkLst>
            <pc:docMk/>
            <pc:sldMk cId="3053161568" sldId="316"/>
            <ac:graphicFrameMk id="3" creationId="{E829AF92-7035-4D2F-8E28-B7E208F9B1C9}"/>
          </ac:graphicFrameMkLst>
        </pc:graphicFrameChg>
        <pc:cxnChg chg="mod">
          <ac:chgData name="Namshad Thekkethil" userId="27ee53ba-5616-420b-a2c4-697612640740" providerId="ADAL" clId="{1B8C29D4-1F7C-41FC-B5F6-BD8696249A38}" dt="2022-01-27T18:17:16.325" v="3725" actId="1035"/>
          <ac:cxnSpMkLst>
            <pc:docMk/>
            <pc:sldMk cId="3053161568" sldId="316"/>
            <ac:cxnSpMk id="88" creationId="{F20A3619-AFCC-46B5-872B-ECA22C6438D9}"/>
          </ac:cxnSpMkLst>
        </pc:cxnChg>
        <pc:cxnChg chg="mod">
          <ac:chgData name="Namshad Thekkethil" userId="27ee53ba-5616-420b-a2c4-697612640740" providerId="ADAL" clId="{1B8C29D4-1F7C-41FC-B5F6-BD8696249A38}" dt="2022-01-27T18:17:16.325" v="3725" actId="1035"/>
          <ac:cxnSpMkLst>
            <pc:docMk/>
            <pc:sldMk cId="3053161568" sldId="316"/>
            <ac:cxnSpMk id="89" creationId="{EDC86151-E5D6-4455-B40C-8F84521A3FDF}"/>
          </ac:cxnSpMkLst>
        </pc:cxnChg>
        <pc:cxnChg chg="mod">
          <ac:chgData name="Namshad Thekkethil" userId="27ee53ba-5616-420b-a2c4-697612640740" providerId="ADAL" clId="{1B8C29D4-1F7C-41FC-B5F6-BD8696249A38}" dt="2022-01-27T18:17:16.325" v="3725" actId="1035"/>
          <ac:cxnSpMkLst>
            <pc:docMk/>
            <pc:sldMk cId="3053161568" sldId="316"/>
            <ac:cxnSpMk id="92" creationId="{4436327C-0855-4CA0-8FD8-93E3A32B94CE}"/>
          </ac:cxnSpMkLst>
        </pc:cxnChg>
        <pc:cxnChg chg="mod">
          <ac:chgData name="Namshad Thekkethil" userId="27ee53ba-5616-420b-a2c4-697612640740" providerId="ADAL" clId="{1B8C29D4-1F7C-41FC-B5F6-BD8696249A38}" dt="2022-01-27T18:17:16.325" v="3725" actId="1035"/>
          <ac:cxnSpMkLst>
            <pc:docMk/>
            <pc:sldMk cId="3053161568" sldId="316"/>
            <ac:cxnSpMk id="94" creationId="{7282FFD2-2283-4025-BC6F-63B89A24FBB6}"/>
          </ac:cxnSpMkLst>
        </pc:cxnChg>
        <pc:cxnChg chg="mod">
          <ac:chgData name="Namshad Thekkethil" userId="27ee53ba-5616-420b-a2c4-697612640740" providerId="ADAL" clId="{1B8C29D4-1F7C-41FC-B5F6-BD8696249A38}" dt="2022-01-27T18:17:16.325" v="3725" actId="1035"/>
          <ac:cxnSpMkLst>
            <pc:docMk/>
            <pc:sldMk cId="3053161568" sldId="316"/>
            <ac:cxnSpMk id="108" creationId="{5FDA777A-814A-4E2A-A047-CA2268EC2B86}"/>
          </ac:cxnSpMkLst>
        </pc:cxnChg>
        <pc:cxnChg chg="mod">
          <ac:chgData name="Namshad Thekkethil" userId="27ee53ba-5616-420b-a2c4-697612640740" providerId="ADAL" clId="{1B8C29D4-1F7C-41FC-B5F6-BD8696249A38}" dt="2022-01-27T18:17:16.325" v="3725" actId="1035"/>
          <ac:cxnSpMkLst>
            <pc:docMk/>
            <pc:sldMk cId="3053161568" sldId="316"/>
            <ac:cxnSpMk id="111" creationId="{9CA7C648-9FCB-4C05-9CF0-1B96AFE12E5D}"/>
          </ac:cxnSpMkLst>
        </pc:cxnChg>
      </pc:sldChg>
      <pc:sldChg chg="addSp delSp modSp mod modAnim">
        <pc:chgData name="Namshad Thekkethil" userId="27ee53ba-5616-420b-a2c4-697612640740" providerId="ADAL" clId="{1B8C29D4-1F7C-41FC-B5F6-BD8696249A38}" dt="2022-01-28T09:17:18.417" v="4610"/>
        <pc:sldMkLst>
          <pc:docMk/>
          <pc:sldMk cId="3633918940" sldId="317"/>
        </pc:sldMkLst>
        <pc:spChg chg="del">
          <ac:chgData name="Namshad Thekkethil" userId="27ee53ba-5616-420b-a2c4-697612640740" providerId="ADAL" clId="{1B8C29D4-1F7C-41FC-B5F6-BD8696249A38}" dt="2022-01-24T10:31:59.686" v="1855" actId="478"/>
          <ac:spMkLst>
            <pc:docMk/>
            <pc:sldMk cId="3633918940" sldId="317"/>
            <ac:spMk id="2" creationId="{A4F6D75A-3505-4B26-A891-751E5462723A}"/>
          </ac:spMkLst>
        </pc:spChg>
        <pc:spChg chg="del">
          <ac:chgData name="Namshad Thekkethil" userId="27ee53ba-5616-420b-a2c4-697612640740" providerId="ADAL" clId="{1B8C29D4-1F7C-41FC-B5F6-BD8696249A38}" dt="2022-01-24T10:31:58.536" v="1854" actId="478"/>
          <ac:spMkLst>
            <pc:docMk/>
            <pc:sldMk cId="3633918940" sldId="317"/>
            <ac:spMk id="4" creationId="{82C92E71-30D7-48E3-9D87-FC0016A8C30D}"/>
          </ac:spMkLst>
        </pc:spChg>
        <pc:spChg chg="mod">
          <ac:chgData name="Namshad Thekkethil" userId="27ee53ba-5616-420b-a2c4-697612640740" providerId="ADAL" clId="{1B8C29D4-1F7C-41FC-B5F6-BD8696249A38}" dt="2022-01-24T10:34:27.754" v="1896" actId="1076"/>
          <ac:spMkLst>
            <pc:docMk/>
            <pc:sldMk cId="3633918940" sldId="317"/>
            <ac:spMk id="5" creationId="{3B9215E9-7F55-4476-A862-5193ACAEB630}"/>
          </ac:spMkLst>
        </pc:spChg>
        <pc:spChg chg="mod">
          <ac:chgData name="Namshad Thekkethil" userId="27ee53ba-5616-420b-a2c4-697612640740" providerId="ADAL" clId="{1B8C29D4-1F7C-41FC-B5F6-BD8696249A38}" dt="2022-01-24T10:34:27.754" v="1896" actId="1076"/>
          <ac:spMkLst>
            <pc:docMk/>
            <pc:sldMk cId="3633918940" sldId="317"/>
            <ac:spMk id="6" creationId="{1A4B974B-4D89-4AA9-A6D7-034465FA9227}"/>
          </ac:spMkLst>
        </pc:spChg>
        <pc:spChg chg="mod">
          <ac:chgData name="Namshad Thekkethil" userId="27ee53ba-5616-420b-a2c4-697612640740" providerId="ADAL" clId="{1B8C29D4-1F7C-41FC-B5F6-BD8696249A38}" dt="2022-01-24T10:34:27.754" v="1896" actId="1076"/>
          <ac:spMkLst>
            <pc:docMk/>
            <pc:sldMk cId="3633918940" sldId="317"/>
            <ac:spMk id="7" creationId="{18216C55-E299-4020-A2E6-DC077422B95C}"/>
          </ac:spMkLst>
        </pc:spChg>
        <pc:spChg chg="mod">
          <ac:chgData name="Namshad Thekkethil" userId="27ee53ba-5616-420b-a2c4-697612640740" providerId="ADAL" clId="{1B8C29D4-1F7C-41FC-B5F6-BD8696249A38}" dt="2022-01-24T10:34:27.754" v="1896" actId="1076"/>
          <ac:spMkLst>
            <pc:docMk/>
            <pc:sldMk cId="3633918940" sldId="317"/>
            <ac:spMk id="8" creationId="{C630AE9A-9CBD-4EB9-AAFA-A50B3161F0CA}"/>
          </ac:spMkLst>
        </pc:spChg>
        <pc:spChg chg="mod">
          <ac:chgData name="Namshad Thekkethil" userId="27ee53ba-5616-420b-a2c4-697612640740" providerId="ADAL" clId="{1B8C29D4-1F7C-41FC-B5F6-BD8696249A38}" dt="2022-01-24T10:34:27.754" v="1896" actId="1076"/>
          <ac:spMkLst>
            <pc:docMk/>
            <pc:sldMk cId="3633918940" sldId="317"/>
            <ac:spMk id="9" creationId="{3BFAA4DE-EE1A-4957-92E1-BA7E22BE2DBD}"/>
          </ac:spMkLst>
        </pc:spChg>
        <pc:spChg chg="mod">
          <ac:chgData name="Namshad Thekkethil" userId="27ee53ba-5616-420b-a2c4-697612640740" providerId="ADAL" clId="{1B8C29D4-1F7C-41FC-B5F6-BD8696249A38}" dt="2022-01-24T10:34:27.754" v="1896" actId="1076"/>
          <ac:spMkLst>
            <pc:docMk/>
            <pc:sldMk cId="3633918940" sldId="317"/>
            <ac:spMk id="10" creationId="{5B6CEAD3-6785-441E-86D6-B75168E68004}"/>
          </ac:spMkLst>
        </pc:spChg>
        <pc:spChg chg="del mod">
          <ac:chgData name="Namshad Thekkethil" userId="27ee53ba-5616-420b-a2c4-697612640740" providerId="ADAL" clId="{1B8C29D4-1F7C-41FC-B5F6-BD8696249A38}" dt="2022-01-24T10:32:40.301" v="1869" actId="478"/>
          <ac:spMkLst>
            <pc:docMk/>
            <pc:sldMk cId="3633918940" sldId="317"/>
            <ac:spMk id="11" creationId="{CA3FACB6-17A0-4BAB-A25E-AF5E9E4D4745}"/>
          </ac:spMkLst>
        </pc:spChg>
        <pc:spChg chg="del mod">
          <ac:chgData name="Namshad Thekkethil" userId="27ee53ba-5616-420b-a2c4-697612640740" providerId="ADAL" clId="{1B8C29D4-1F7C-41FC-B5F6-BD8696249A38}" dt="2022-01-24T10:32:45.460" v="1874" actId="478"/>
          <ac:spMkLst>
            <pc:docMk/>
            <pc:sldMk cId="3633918940" sldId="317"/>
            <ac:spMk id="12" creationId="{D07048D7-86E2-4F42-86C8-E27D6810F3DB}"/>
          </ac:spMkLst>
        </pc:spChg>
        <pc:spChg chg="mod">
          <ac:chgData name="Namshad Thekkethil" userId="27ee53ba-5616-420b-a2c4-697612640740" providerId="ADAL" clId="{1B8C29D4-1F7C-41FC-B5F6-BD8696249A38}" dt="2022-01-24T10:34:27.754" v="1896" actId="1076"/>
          <ac:spMkLst>
            <pc:docMk/>
            <pc:sldMk cId="3633918940" sldId="317"/>
            <ac:spMk id="13" creationId="{B4AD08C9-ECCD-4768-999A-7480ED9FEAC6}"/>
          </ac:spMkLst>
        </pc:spChg>
        <pc:spChg chg="del mod">
          <ac:chgData name="Namshad Thekkethil" userId="27ee53ba-5616-420b-a2c4-697612640740" providerId="ADAL" clId="{1B8C29D4-1F7C-41FC-B5F6-BD8696249A38}" dt="2022-01-24T10:32:42.756" v="1872" actId="478"/>
          <ac:spMkLst>
            <pc:docMk/>
            <pc:sldMk cId="3633918940" sldId="317"/>
            <ac:spMk id="14" creationId="{68CA36CA-7A39-4BEA-8C60-0B83455AD368}"/>
          </ac:spMkLst>
        </pc:spChg>
        <pc:spChg chg="mod">
          <ac:chgData name="Namshad Thekkethil" userId="27ee53ba-5616-420b-a2c4-697612640740" providerId="ADAL" clId="{1B8C29D4-1F7C-41FC-B5F6-BD8696249A38}" dt="2022-01-24T10:34:27.754" v="1896" actId="1076"/>
          <ac:spMkLst>
            <pc:docMk/>
            <pc:sldMk cId="3633918940" sldId="317"/>
            <ac:spMk id="15" creationId="{16052869-03FF-4A07-99CF-DEBF16FAFCF6}"/>
          </ac:spMkLst>
        </pc:spChg>
        <pc:spChg chg="del mod">
          <ac:chgData name="Namshad Thekkethil" userId="27ee53ba-5616-420b-a2c4-697612640740" providerId="ADAL" clId="{1B8C29D4-1F7C-41FC-B5F6-BD8696249A38}" dt="2022-01-24T10:32:35.704" v="1865" actId="478"/>
          <ac:spMkLst>
            <pc:docMk/>
            <pc:sldMk cId="3633918940" sldId="317"/>
            <ac:spMk id="16" creationId="{339C8CF6-92DE-4A2B-8892-517E0B818D5A}"/>
          </ac:spMkLst>
        </pc:spChg>
        <pc:spChg chg="mod">
          <ac:chgData name="Namshad Thekkethil" userId="27ee53ba-5616-420b-a2c4-697612640740" providerId="ADAL" clId="{1B8C29D4-1F7C-41FC-B5F6-BD8696249A38}" dt="2022-01-24T10:34:27.754" v="1896" actId="1076"/>
          <ac:spMkLst>
            <pc:docMk/>
            <pc:sldMk cId="3633918940" sldId="317"/>
            <ac:spMk id="17" creationId="{C3685DEE-166A-47B8-9D7F-3B2A269436A8}"/>
          </ac:spMkLst>
        </pc:spChg>
        <pc:spChg chg="del mod">
          <ac:chgData name="Namshad Thekkethil" userId="27ee53ba-5616-420b-a2c4-697612640740" providerId="ADAL" clId="{1B8C29D4-1F7C-41FC-B5F6-BD8696249A38}" dt="2022-01-24T10:32:44.079" v="1873" actId="478"/>
          <ac:spMkLst>
            <pc:docMk/>
            <pc:sldMk cId="3633918940" sldId="317"/>
            <ac:spMk id="18" creationId="{8CE99184-B94F-4C63-9565-4C6625D8B1AA}"/>
          </ac:spMkLst>
        </pc:spChg>
        <pc:spChg chg="mod">
          <ac:chgData name="Namshad Thekkethil" userId="27ee53ba-5616-420b-a2c4-697612640740" providerId="ADAL" clId="{1B8C29D4-1F7C-41FC-B5F6-BD8696249A38}" dt="2022-01-24T10:34:27.754" v="1896" actId="1076"/>
          <ac:spMkLst>
            <pc:docMk/>
            <pc:sldMk cId="3633918940" sldId="317"/>
            <ac:spMk id="19" creationId="{46F7A6C0-B85D-4D6D-A8CA-673CFAB8DEF9}"/>
          </ac:spMkLst>
        </pc:spChg>
        <pc:spChg chg="del mod">
          <ac:chgData name="Namshad Thekkethil" userId="27ee53ba-5616-420b-a2c4-697612640740" providerId="ADAL" clId="{1B8C29D4-1F7C-41FC-B5F6-BD8696249A38}" dt="2022-01-24T10:32:39.463" v="1868" actId="478"/>
          <ac:spMkLst>
            <pc:docMk/>
            <pc:sldMk cId="3633918940" sldId="317"/>
            <ac:spMk id="20" creationId="{4DC201D3-78BE-44FA-9BBB-4D62D076A278}"/>
          </ac:spMkLst>
        </pc:spChg>
        <pc:spChg chg="mod">
          <ac:chgData name="Namshad Thekkethil" userId="27ee53ba-5616-420b-a2c4-697612640740" providerId="ADAL" clId="{1B8C29D4-1F7C-41FC-B5F6-BD8696249A38}" dt="2022-01-24T10:34:27.754" v="1896" actId="1076"/>
          <ac:spMkLst>
            <pc:docMk/>
            <pc:sldMk cId="3633918940" sldId="317"/>
            <ac:spMk id="24" creationId="{A5691E57-8826-4495-9513-46CCC4601E50}"/>
          </ac:spMkLst>
        </pc:spChg>
        <pc:spChg chg="mod">
          <ac:chgData name="Namshad Thekkethil" userId="27ee53ba-5616-420b-a2c4-697612640740" providerId="ADAL" clId="{1B8C29D4-1F7C-41FC-B5F6-BD8696249A38}" dt="2022-01-24T10:34:27.754" v="1896" actId="1076"/>
          <ac:spMkLst>
            <pc:docMk/>
            <pc:sldMk cId="3633918940" sldId="317"/>
            <ac:spMk id="26" creationId="{2BC5E790-8247-44DB-A233-E118A4BC3D2B}"/>
          </ac:spMkLst>
        </pc:spChg>
        <pc:spChg chg="mod">
          <ac:chgData name="Namshad Thekkethil" userId="27ee53ba-5616-420b-a2c4-697612640740" providerId="ADAL" clId="{1B8C29D4-1F7C-41FC-B5F6-BD8696249A38}" dt="2022-01-24T10:34:27.754" v="1896" actId="1076"/>
          <ac:spMkLst>
            <pc:docMk/>
            <pc:sldMk cId="3633918940" sldId="317"/>
            <ac:spMk id="27" creationId="{1B763168-71F4-48EC-A534-86D2E98EB16A}"/>
          </ac:spMkLst>
        </pc:spChg>
        <pc:spChg chg="mod">
          <ac:chgData name="Namshad Thekkethil" userId="27ee53ba-5616-420b-a2c4-697612640740" providerId="ADAL" clId="{1B8C29D4-1F7C-41FC-B5F6-BD8696249A38}" dt="2022-01-24T10:34:27.754" v="1896" actId="1076"/>
          <ac:spMkLst>
            <pc:docMk/>
            <pc:sldMk cId="3633918940" sldId="317"/>
            <ac:spMk id="28" creationId="{A1EDC174-1079-4716-849A-4A5DA75AA424}"/>
          </ac:spMkLst>
        </pc:spChg>
        <pc:spChg chg="del mod">
          <ac:chgData name="Namshad Thekkethil" userId="27ee53ba-5616-420b-a2c4-697612640740" providerId="ADAL" clId="{1B8C29D4-1F7C-41FC-B5F6-BD8696249A38}" dt="2022-01-24T10:32:41.918" v="1871" actId="478"/>
          <ac:spMkLst>
            <pc:docMk/>
            <pc:sldMk cId="3633918940" sldId="317"/>
            <ac:spMk id="29" creationId="{CB50C337-5F26-4874-81CA-BC2B4E4D3143}"/>
          </ac:spMkLst>
        </pc:spChg>
        <pc:spChg chg="del mod">
          <ac:chgData name="Namshad Thekkethil" userId="27ee53ba-5616-420b-a2c4-697612640740" providerId="ADAL" clId="{1B8C29D4-1F7C-41FC-B5F6-BD8696249A38}" dt="2022-01-24T10:32:41.250" v="1870" actId="478"/>
          <ac:spMkLst>
            <pc:docMk/>
            <pc:sldMk cId="3633918940" sldId="317"/>
            <ac:spMk id="30" creationId="{23BD26EF-949D-41E3-AF49-937E3405761D}"/>
          </ac:spMkLst>
        </pc:spChg>
        <pc:spChg chg="del mod">
          <ac:chgData name="Namshad Thekkethil" userId="27ee53ba-5616-420b-a2c4-697612640740" providerId="ADAL" clId="{1B8C29D4-1F7C-41FC-B5F6-BD8696249A38}" dt="2022-01-24T10:32:38.600" v="1867" actId="478"/>
          <ac:spMkLst>
            <pc:docMk/>
            <pc:sldMk cId="3633918940" sldId="317"/>
            <ac:spMk id="31" creationId="{C67DD566-EDD2-46A1-87D7-D5EB3C3078DE}"/>
          </ac:spMkLst>
        </pc:spChg>
        <pc:spChg chg="mod">
          <ac:chgData name="Namshad Thekkethil" userId="27ee53ba-5616-420b-a2c4-697612640740" providerId="ADAL" clId="{1B8C29D4-1F7C-41FC-B5F6-BD8696249A38}" dt="2022-01-24T10:34:27.754" v="1896" actId="1076"/>
          <ac:spMkLst>
            <pc:docMk/>
            <pc:sldMk cId="3633918940" sldId="317"/>
            <ac:spMk id="32" creationId="{0941F74E-A07B-41F6-8D0D-1D5EA57272EE}"/>
          </ac:spMkLst>
        </pc:spChg>
        <pc:spChg chg="del mod">
          <ac:chgData name="Namshad Thekkethil" userId="27ee53ba-5616-420b-a2c4-697612640740" providerId="ADAL" clId="{1B8C29D4-1F7C-41FC-B5F6-BD8696249A38}" dt="2022-01-24T10:32:37.729" v="1866" actId="478"/>
          <ac:spMkLst>
            <pc:docMk/>
            <pc:sldMk cId="3633918940" sldId="317"/>
            <ac:spMk id="33" creationId="{740794F3-B846-483C-836E-08F3FCD33129}"/>
          </ac:spMkLst>
        </pc:spChg>
        <pc:spChg chg="mod">
          <ac:chgData name="Namshad Thekkethil" userId="27ee53ba-5616-420b-a2c4-697612640740" providerId="ADAL" clId="{1B8C29D4-1F7C-41FC-B5F6-BD8696249A38}" dt="2022-01-24T10:34:27.754" v="1896" actId="1076"/>
          <ac:spMkLst>
            <pc:docMk/>
            <pc:sldMk cId="3633918940" sldId="317"/>
            <ac:spMk id="35" creationId="{17E53CAA-8D32-47EC-B3A5-DA793B2DDA44}"/>
          </ac:spMkLst>
        </pc:spChg>
        <pc:spChg chg="mod">
          <ac:chgData name="Namshad Thekkethil" userId="27ee53ba-5616-420b-a2c4-697612640740" providerId="ADAL" clId="{1B8C29D4-1F7C-41FC-B5F6-BD8696249A38}" dt="2022-01-24T10:34:27.754" v="1896" actId="1076"/>
          <ac:spMkLst>
            <pc:docMk/>
            <pc:sldMk cId="3633918940" sldId="317"/>
            <ac:spMk id="37" creationId="{2D7E5E31-A04A-4DD9-B058-8C94E35AFCEB}"/>
          </ac:spMkLst>
        </pc:spChg>
        <pc:spChg chg="del">
          <ac:chgData name="Namshad Thekkethil" userId="27ee53ba-5616-420b-a2c4-697612640740" providerId="ADAL" clId="{1B8C29D4-1F7C-41FC-B5F6-BD8696249A38}" dt="2022-01-24T10:31:57.175" v="1853" actId="478"/>
          <ac:spMkLst>
            <pc:docMk/>
            <pc:sldMk cId="3633918940" sldId="317"/>
            <ac:spMk id="38" creationId="{4738E4CE-57DB-41A2-8A7F-8B86F3176637}"/>
          </ac:spMkLst>
        </pc:spChg>
        <pc:spChg chg="mod">
          <ac:chgData name="Namshad Thekkethil" userId="27ee53ba-5616-420b-a2c4-697612640740" providerId="ADAL" clId="{1B8C29D4-1F7C-41FC-B5F6-BD8696249A38}" dt="2022-01-24T10:36:49.754" v="1938" actId="20577"/>
          <ac:spMkLst>
            <pc:docMk/>
            <pc:sldMk cId="3633918940" sldId="317"/>
            <ac:spMk id="39" creationId="{D573F106-B93E-4991-800A-B5C5675937B9}"/>
          </ac:spMkLst>
        </pc:spChg>
        <pc:spChg chg="mod">
          <ac:chgData name="Namshad Thekkethil" userId="27ee53ba-5616-420b-a2c4-697612640740" providerId="ADAL" clId="{1B8C29D4-1F7C-41FC-B5F6-BD8696249A38}" dt="2022-01-24T10:37:29.216" v="1966" actId="1038"/>
          <ac:spMkLst>
            <pc:docMk/>
            <pc:sldMk cId="3633918940" sldId="317"/>
            <ac:spMk id="40" creationId="{743B5F6B-12D3-4E81-8F67-B9FF6D666656}"/>
          </ac:spMkLst>
        </pc:spChg>
        <pc:spChg chg="mod">
          <ac:chgData name="Namshad Thekkethil" userId="27ee53ba-5616-420b-a2c4-697612640740" providerId="ADAL" clId="{1B8C29D4-1F7C-41FC-B5F6-BD8696249A38}" dt="2022-01-24T10:37:29.216" v="1966" actId="1038"/>
          <ac:spMkLst>
            <pc:docMk/>
            <pc:sldMk cId="3633918940" sldId="317"/>
            <ac:spMk id="41" creationId="{EB4F319C-1317-4FF8-9FBF-0AF35A937214}"/>
          </ac:spMkLst>
        </pc:spChg>
        <pc:spChg chg="mod">
          <ac:chgData name="Namshad Thekkethil" userId="27ee53ba-5616-420b-a2c4-697612640740" providerId="ADAL" clId="{1B8C29D4-1F7C-41FC-B5F6-BD8696249A38}" dt="2022-01-24T10:37:29.216" v="1966" actId="1038"/>
          <ac:spMkLst>
            <pc:docMk/>
            <pc:sldMk cId="3633918940" sldId="317"/>
            <ac:spMk id="42" creationId="{0BBA887D-14F7-4E59-8497-E67B8C0DB708}"/>
          </ac:spMkLst>
        </pc:spChg>
        <pc:spChg chg="add mod">
          <ac:chgData name="Namshad Thekkethil" userId="27ee53ba-5616-420b-a2c4-697612640740" providerId="ADAL" clId="{1B8C29D4-1F7C-41FC-B5F6-BD8696249A38}" dt="2022-01-27T17:02:15.785" v="3465" actId="20577"/>
          <ac:spMkLst>
            <pc:docMk/>
            <pc:sldMk cId="3633918940" sldId="317"/>
            <ac:spMk id="43" creationId="{852657E3-EF6B-42F1-B252-7D912F67E670}"/>
          </ac:spMkLst>
        </pc:spChg>
        <pc:spChg chg="add del mod">
          <ac:chgData name="Namshad Thekkethil" userId="27ee53ba-5616-420b-a2c4-697612640740" providerId="ADAL" clId="{1B8C29D4-1F7C-41FC-B5F6-BD8696249A38}" dt="2022-01-24T10:32:10.948" v="1859"/>
          <ac:spMkLst>
            <pc:docMk/>
            <pc:sldMk cId="3633918940" sldId="317"/>
            <ac:spMk id="43" creationId="{C6673437-6134-4E0D-BCC4-A9A093457FFB}"/>
          </ac:spMkLst>
        </pc:spChg>
        <pc:spChg chg="add del mod">
          <ac:chgData name="Namshad Thekkethil" userId="27ee53ba-5616-420b-a2c4-697612640740" providerId="ADAL" clId="{1B8C29D4-1F7C-41FC-B5F6-BD8696249A38}" dt="2022-01-24T10:32:10.948" v="1859"/>
          <ac:spMkLst>
            <pc:docMk/>
            <pc:sldMk cId="3633918940" sldId="317"/>
            <ac:spMk id="44" creationId="{5A189C9C-4B4E-4EEA-9C09-5C8D231899C7}"/>
          </ac:spMkLst>
        </pc:spChg>
        <pc:spChg chg="add mod">
          <ac:chgData name="Namshad Thekkethil" userId="27ee53ba-5616-420b-a2c4-697612640740" providerId="ADAL" clId="{1B8C29D4-1F7C-41FC-B5F6-BD8696249A38}" dt="2022-01-27T18:20:29.658" v="3786" actId="1076"/>
          <ac:spMkLst>
            <pc:docMk/>
            <pc:sldMk cId="3633918940" sldId="317"/>
            <ac:spMk id="44" creationId="{BF8685C6-E2E7-4B39-9700-EC218F8CCCC9}"/>
          </ac:spMkLst>
        </pc:spChg>
        <pc:spChg chg="add mod">
          <ac:chgData name="Namshad Thekkethil" userId="27ee53ba-5616-420b-a2c4-697612640740" providerId="ADAL" clId="{1B8C29D4-1F7C-41FC-B5F6-BD8696249A38}" dt="2022-01-27T18:20:33.605" v="3788" actId="1076"/>
          <ac:spMkLst>
            <pc:docMk/>
            <pc:sldMk cId="3633918940" sldId="317"/>
            <ac:spMk id="45" creationId="{0A0DD50C-DAC4-4CC8-A84F-438DB46D73BE}"/>
          </ac:spMkLst>
        </pc:spChg>
        <pc:spChg chg="add del mod">
          <ac:chgData name="Namshad Thekkethil" userId="27ee53ba-5616-420b-a2c4-697612640740" providerId="ADAL" clId="{1B8C29D4-1F7C-41FC-B5F6-BD8696249A38}" dt="2022-01-24T10:32:10.948" v="1859"/>
          <ac:spMkLst>
            <pc:docMk/>
            <pc:sldMk cId="3633918940" sldId="317"/>
            <ac:spMk id="45" creationId="{84CC7FD6-564B-46E5-A2DC-7A643110E362}"/>
          </ac:spMkLst>
        </pc:spChg>
        <pc:spChg chg="add del mod">
          <ac:chgData name="Namshad Thekkethil" userId="27ee53ba-5616-420b-a2c4-697612640740" providerId="ADAL" clId="{1B8C29D4-1F7C-41FC-B5F6-BD8696249A38}" dt="2022-01-24T10:32:10.948" v="1859"/>
          <ac:spMkLst>
            <pc:docMk/>
            <pc:sldMk cId="3633918940" sldId="317"/>
            <ac:spMk id="46" creationId="{5CCB52F9-BA21-4289-86C5-6599D2A334EC}"/>
          </ac:spMkLst>
        </pc:spChg>
        <pc:spChg chg="add del mod">
          <ac:chgData name="Namshad Thekkethil" userId="27ee53ba-5616-420b-a2c4-697612640740" providerId="ADAL" clId="{1B8C29D4-1F7C-41FC-B5F6-BD8696249A38}" dt="2022-01-24T10:32:10.948" v="1859"/>
          <ac:spMkLst>
            <pc:docMk/>
            <pc:sldMk cId="3633918940" sldId="317"/>
            <ac:spMk id="47" creationId="{4BFD7341-E93C-4F6D-AA99-176CC3C65FE0}"/>
          </ac:spMkLst>
        </pc:spChg>
        <pc:spChg chg="add del mod">
          <ac:chgData name="Namshad Thekkethil" userId="27ee53ba-5616-420b-a2c4-697612640740" providerId="ADAL" clId="{1B8C29D4-1F7C-41FC-B5F6-BD8696249A38}" dt="2022-01-24T10:32:10.948" v="1859"/>
          <ac:spMkLst>
            <pc:docMk/>
            <pc:sldMk cId="3633918940" sldId="317"/>
            <ac:spMk id="48" creationId="{CF9E1ECC-78F0-4AE4-BC4C-AEE6171CD95C}"/>
          </ac:spMkLst>
        </pc:spChg>
        <pc:spChg chg="add del mod">
          <ac:chgData name="Namshad Thekkethil" userId="27ee53ba-5616-420b-a2c4-697612640740" providerId="ADAL" clId="{1B8C29D4-1F7C-41FC-B5F6-BD8696249A38}" dt="2022-01-24T10:32:10.948" v="1859"/>
          <ac:spMkLst>
            <pc:docMk/>
            <pc:sldMk cId="3633918940" sldId="317"/>
            <ac:spMk id="49" creationId="{D866F79E-4662-448D-87A7-0BF6B8151781}"/>
          </ac:spMkLst>
        </pc:spChg>
        <pc:spChg chg="add del mod">
          <ac:chgData name="Namshad Thekkethil" userId="27ee53ba-5616-420b-a2c4-697612640740" providerId="ADAL" clId="{1B8C29D4-1F7C-41FC-B5F6-BD8696249A38}" dt="2022-01-24T10:32:10.948" v="1859"/>
          <ac:spMkLst>
            <pc:docMk/>
            <pc:sldMk cId="3633918940" sldId="317"/>
            <ac:spMk id="50" creationId="{B56CA6CE-D955-41ED-A875-988D8026F8FE}"/>
          </ac:spMkLst>
        </pc:spChg>
        <pc:spChg chg="add del mod">
          <ac:chgData name="Namshad Thekkethil" userId="27ee53ba-5616-420b-a2c4-697612640740" providerId="ADAL" clId="{1B8C29D4-1F7C-41FC-B5F6-BD8696249A38}" dt="2022-01-24T10:32:10.948" v="1859"/>
          <ac:spMkLst>
            <pc:docMk/>
            <pc:sldMk cId="3633918940" sldId="317"/>
            <ac:spMk id="51" creationId="{9DF45DC6-CCFD-48C4-8D7F-17AF6DAAA965}"/>
          </ac:spMkLst>
        </pc:spChg>
        <pc:spChg chg="add del mod">
          <ac:chgData name="Namshad Thekkethil" userId="27ee53ba-5616-420b-a2c4-697612640740" providerId="ADAL" clId="{1B8C29D4-1F7C-41FC-B5F6-BD8696249A38}" dt="2022-01-24T10:32:10.948" v="1859"/>
          <ac:spMkLst>
            <pc:docMk/>
            <pc:sldMk cId="3633918940" sldId="317"/>
            <ac:spMk id="52" creationId="{E85A6245-1BEA-4BD5-80AA-8CCB2ED84A54}"/>
          </ac:spMkLst>
        </pc:spChg>
        <pc:spChg chg="add del mod">
          <ac:chgData name="Namshad Thekkethil" userId="27ee53ba-5616-420b-a2c4-697612640740" providerId="ADAL" clId="{1B8C29D4-1F7C-41FC-B5F6-BD8696249A38}" dt="2022-01-24T10:32:10.948" v="1859"/>
          <ac:spMkLst>
            <pc:docMk/>
            <pc:sldMk cId="3633918940" sldId="317"/>
            <ac:spMk id="53" creationId="{32F11BE8-A2DE-4311-AAFF-C9F38CF4CBEA}"/>
          </ac:spMkLst>
        </pc:spChg>
        <pc:spChg chg="add del mod">
          <ac:chgData name="Namshad Thekkethil" userId="27ee53ba-5616-420b-a2c4-697612640740" providerId="ADAL" clId="{1B8C29D4-1F7C-41FC-B5F6-BD8696249A38}" dt="2022-01-24T10:32:10.948" v="1859"/>
          <ac:spMkLst>
            <pc:docMk/>
            <pc:sldMk cId="3633918940" sldId="317"/>
            <ac:spMk id="54" creationId="{C62F4F3F-3598-4A3C-B7E7-8E46EAD8230A}"/>
          </ac:spMkLst>
        </pc:spChg>
        <pc:spChg chg="add del mod">
          <ac:chgData name="Namshad Thekkethil" userId="27ee53ba-5616-420b-a2c4-697612640740" providerId="ADAL" clId="{1B8C29D4-1F7C-41FC-B5F6-BD8696249A38}" dt="2022-01-24T10:32:10.948" v="1859"/>
          <ac:spMkLst>
            <pc:docMk/>
            <pc:sldMk cId="3633918940" sldId="317"/>
            <ac:spMk id="55" creationId="{CE618AF8-C1AD-4318-8F1D-005FBE869023}"/>
          </ac:spMkLst>
        </pc:spChg>
        <pc:spChg chg="add del mod">
          <ac:chgData name="Namshad Thekkethil" userId="27ee53ba-5616-420b-a2c4-697612640740" providerId="ADAL" clId="{1B8C29D4-1F7C-41FC-B5F6-BD8696249A38}" dt="2022-01-24T10:33:28.666" v="1881" actId="478"/>
          <ac:spMkLst>
            <pc:docMk/>
            <pc:sldMk cId="3633918940" sldId="317"/>
            <ac:spMk id="56" creationId="{007D0E8C-BCC8-444D-80C5-15921409B032}"/>
          </ac:spMkLst>
        </pc:spChg>
        <pc:spChg chg="add mod">
          <ac:chgData name="Namshad Thekkethil" userId="27ee53ba-5616-420b-a2c4-697612640740" providerId="ADAL" clId="{1B8C29D4-1F7C-41FC-B5F6-BD8696249A38}" dt="2022-01-27T17:02:34.597" v="3471" actId="20577"/>
          <ac:spMkLst>
            <pc:docMk/>
            <pc:sldMk cId="3633918940" sldId="317"/>
            <ac:spMk id="57" creationId="{172EEBE8-EBF3-4730-8626-621A9AB5CA75}"/>
          </ac:spMkLst>
        </pc:spChg>
        <pc:spChg chg="add mod">
          <ac:chgData name="Namshad Thekkethil" userId="27ee53ba-5616-420b-a2c4-697612640740" providerId="ADAL" clId="{1B8C29D4-1F7C-41FC-B5F6-BD8696249A38}" dt="2022-01-24T12:21:26.139" v="3124" actId="14100"/>
          <ac:spMkLst>
            <pc:docMk/>
            <pc:sldMk cId="3633918940" sldId="317"/>
            <ac:spMk id="58" creationId="{AD496634-9D35-4D2D-BDF0-7E90DD828486}"/>
          </ac:spMkLst>
        </pc:spChg>
        <pc:spChg chg="add del mod">
          <ac:chgData name="Namshad Thekkethil" userId="27ee53ba-5616-420b-a2c4-697612640740" providerId="ADAL" clId="{1B8C29D4-1F7C-41FC-B5F6-BD8696249A38}" dt="2022-01-24T10:33:28.666" v="1881" actId="478"/>
          <ac:spMkLst>
            <pc:docMk/>
            <pc:sldMk cId="3633918940" sldId="317"/>
            <ac:spMk id="59" creationId="{008B0C86-6B62-4EB2-A5AE-D54F5CF0E506}"/>
          </ac:spMkLst>
        </pc:spChg>
        <pc:spChg chg="add del mod">
          <ac:chgData name="Namshad Thekkethil" userId="27ee53ba-5616-420b-a2c4-697612640740" providerId="ADAL" clId="{1B8C29D4-1F7C-41FC-B5F6-BD8696249A38}" dt="2022-01-24T10:33:28.666" v="1881" actId="478"/>
          <ac:spMkLst>
            <pc:docMk/>
            <pc:sldMk cId="3633918940" sldId="317"/>
            <ac:spMk id="60" creationId="{B24ED505-DD08-48F0-9FCF-8CFCD9A110D5}"/>
          </ac:spMkLst>
        </pc:spChg>
        <pc:spChg chg="add del mod">
          <ac:chgData name="Namshad Thekkethil" userId="27ee53ba-5616-420b-a2c4-697612640740" providerId="ADAL" clId="{1B8C29D4-1F7C-41FC-B5F6-BD8696249A38}" dt="2022-01-24T10:33:28.666" v="1881" actId="478"/>
          <ac:spMkLst>
            <pc:docMk/>
            <pc:sldMk cId="3633918940" sldId="317"/>
            <ac:spMk id="61" creationId="{7E36CD1A-D373-4096-8753-2C6B9B2A930B}"/>
          </ac:spMkLst>
        </pc:spChg>
        <pc:spChg chg="add del mod">
          <ac:chgData name="Namshad Thekkethil" userId="27ee53ba-5616-420b-a2c4-697612640740" providerId="ADAL" clId="{1B8C29D4-1F7C-41FC-B5F6-BD8696249A38}" dt="2022-01-24T10:33:28.666" v="1881" actId="478"/>
          <ac:spMkLst>
            <pc:docMk/>
            <pc:sldMk cId="3633918940" sldId="317"/>
            <ac:spMk id="62" creationId="{E52BD7BA-36A1-43A1-9501-F47706A039C9}"/>
          </ac:spMkLst>
        </pc:spChg>
        <pc:spChg chg="add mod">
          <ac:chgData name="Namshad Thekkethil" userId="27ee53ba-5616-420b-a2c4-697612640740" providerId="ADAL" clId="{1B8C29D4-1F7C-41FC-B5F6-BD8696249A38}" dt="2022-01-27T17:02:41.569" v="3476" actId="20577"/>
          <ac:spMkLst>
            <pc:docMk/>
            <pc:sldMk cId="3633918940" sldId="317"/>
            <ac:spMk id="63" creationId="{ADCCE908-8AF7-4FEF-A07C-99BEC55CBFA5}"/>
          </ac:spMkLst>
        </pc:spChg>
        <pc:spChg chg="add mod">
          <ac:chgData name="Namshad Thekkethil" userId="27ee53ba-5616-420b-a2c4-697612640740" providerId="ADAL" clId="{1B8C29D4-1F7C-41FC-B5F6-BD8696249A38}" dt="2022-01-24T12:21:49.726" v="3129" actId="14100"/>
          <ac:spMkLst>
            <pc:docMk/>
            <pc:sldMk cId="3633918940" sldId="317"/>
            <ac:spMk id="64" creationId="{1FED7AB7-7D9D-4E24-962C-3821C1BD9B4A}"/>
          </ac:spMkLst>
        </pc:spChg>
        <pc:spChg chg="add mod">
          <ac:chgData name="Namshad Thekkethil" userId="27ee53ba-5616-420b-a2c4-697612640740" providerId="ADAL" clId="{1B8C29D4-1F7C-41FC-B5F6-BD8696249A38}" dt="2022-01-24T10:33:34.459" v="1882" actId="1076"/>
          <ac:spMkLst>
            <pc:docMk/>
            <pc:sldMk cId="3633918940" sldId="317"/>
            <ac:spMk id="65" creationId="{A24F294E-ADBF-4740-898D-D0986A518190}"/>
          </ac:spMkLst>
        </pc:spChg>
        <pc:spChg chg="add del mod">
          <ac:chgData name="Namshad Thekkethil" userId="27ee53ba-5616-420b-a2c4-697612640740" providerId="ADAL" clId="{1B8C29D4-1F7C-41FC-B5F6-BD8696249A38}" dt="2022-01-24T10:33:28.666" v="1881" actId="478"/>
          <ac:spMkLst>
            <pc:docMk/>
            <pc:sldMk cId="3633918940" sldId="317"/>
            <ac:spMk id="66" creationId="{70C2A5C7-907B-4392-9182-452A1729A01C}"/>
          </ac:spMkLst>
        </pc:spChg>
        <pc:spChg chg="add mod">
          <ac:chgData name="Namshad Thekkethil" userId="27ee53ba-5616-420b-a2c4-697612640740" providerId="ADAL" clId="{1B8C29D4-1F7C-41FC-B5F6-BD8696249A38}" dt="2022-01-24T12:21:45.243" v="3128" actId="1076"/>
          <ac:spMkLst>
            <pc:docMk/>
            <pc:sldMk cId="3633918940" sldId="317"/>
            <ac:spMk id="67" creationId="{D25C70B9-6490-4658-8764-8DA8EBC0F23D}"/>
          </ac:spMkLst>
        </pc:spChg>
        <pc:spChg chg="add mod">
          <ac:chgData name="Namshad Thekkethil" userId="27ee53ba-5616-420b-a2c4-697612640740" providerId="ADAL" clId="{1B8C29D4-1F7C-41FC-B5F6-BD8696249A38}" dt="2022-01-24T10:33:42.697" v="1886" actId="20577"/>
          <ac:spMkLst>
            <pc:docMk/>
            <pc:sldMk cId="3633918940" sldId="317"/>
            <ac:spMk id="68" creationId="{EB85ABFA-CDB7-4CEF-965F-7F037AC3652F}"/>
          </ac:spMkLst>
        </pc:spChg>
        <pc:spChg chg="add mod">
          <ac:chgData name="Namshad Thekkethil" userId="27ee53ba-5616-420b-a2c4-697612640740" providerId="ADAL" clId="{1B8C29D4-1F7C-41FC-B5F6-BD8696249A38}" dt="2022-01-24T10:34:27.754" v="1896" actId="1076"/>
          <ac:spMkLst>
            <pc:docMk/>
            <pc:sldMk cId="3633918940" sldId="317"/>
            <ac:spMk id="69" creationId="{B155012F-E078-4964-8F16-37C6AA7B9FF8}"/>
          </ac:spMkLst>
        </pc:spChg>
        <pc:spChg chg="add mod">
          <ac:chgData name="Namshad Thekkethil" userId="27ee53ba-5616-420b-a2c4-697612640740" providerId="ADAL" clId="{1B8C29D4-1F7C-41FC-B5F6-BD8696249A38}" dt="2022-01-24T10:34:27.754" v="1896" actId="1076"/>
          <ac:spMkLst>
            <pc:docMk/>
            <pc:sldMk cId="3633918940" sldId="317"/>
            <ac:spMk id="70" creationId="{9CD6488E-A16A-4D37-A327-DD8F989E1CD2}"/>
          </ac:spMkLst>
        </pc:spChg>
        <pc:spChg chg="add mod">
          <ac:chgData name="Namshad Thekkethil" userId="27ee53ba-5616-420b-a2c4-697612640740" providerId="ADAL" clId="{1B8C29D4-1F7C-41FC-B5F6-BD8696249A38}" dt="2022-01-24T10:34:27.754" v="1896" actId="1076"/>
          <ac:spMkLst>
            <pc:docMk/>
            <pc:sldMk cId="3633918940" sldId="317"/>
            <ac:spMk id="71" creationId="{EC2FEDF9-C54D-48A8-8E57-A41A8C197D77}"/>
          </ac:spMkLst>
        </pc:spChg>
        <pc:spChg chg="add mod">
          <ac:chgData name="Namshad Thekkethil" userId="27ee53ba-5616-420b-a2c4-697612640740" providerId="ADAL" clId="{1B8C29D4-1F7C-41FC-B5F6-BD8696249A38}" dt="2022-01-24T10:37:29.216" v="1966" actId="1038"/>
          <ac:spMkLst>
            <pc:docMk/>
            <pc:sldMk cId="3633918940" sldId="317"/>
            <ac:spMk id="72" creationId="{B6588B2E-BB91-4E44-A4FA-B50F33AF863D}"/>
          </ac:spMkLst>
        </pc:spChg>
        <pc:spChg chg="add mod">
          <ac:chgData name="Namshad Thekkethil" userId="27ee53ba-5616-420b-a2c4-697612640740" providerId="ADAL" clId="{1B8C29D4-1F7C-41FC-B5F6-BD8696249A38}" dt="2022-01-24T10:37:29.216" v="1966" actId="1038"/>
          <ac:spMkLst>
            <pc:docMk/>
            <pc:sldMk cId="3633918940" sldId="317"/>
            <ac:spMk id="73" creationId="{F57655AB-B4AF-498D-92FD-C436ACCBA641}"/>
          </ac:spMkLst>
        </pc:spChg>
        <pc:cxnChg chg="mod">
          <ac:chgData name="Namshad Thekkethil" userId="27ee53ba-5616-420b-a2c4-697612640740" providerId="ADAL" clId="{1B8C29D4-1F7C-41FC-B5F6-BD8696249A38}" dt="2022-01-24T10:34:27.754" v="1896" actId="1076"/>
          <ac:cxnSpMkLst>
            <pc:docMk/>
            <pc:sldMk cId="3633918940" sldId="317"/>
            <ac:cxnSpMk id="21" creationId="{4FF75967-25FC-4992-A2BA-57D76EB7A97F}"/>
          </ac:cxnSpMkLst>
        </pc:cxnChg>
        <pc:cxnChg chg="mod">
          <ac:chgData name="Namshad Thekkethil" userId="27ee53ba-5616-420b-a2c4-697612640740" providerId="ADAL" clId="{1B8C29D4-1F7C-41FC-B5F6-BD8696249A38}" dt="2022-01-24T10:34:27.754" v="1896" actId="1076"/>
          <ac:cxnSpMkLst>
            <pc:docMk/>
            <pc:sldMk cId="3633918940" sldId="317"/>
            <ac:cxnSpMk id="22" creationId="{ED01AC67-EAE1-4BF0-BE42-4851B1E099F9}"/>
          </ac:cxnSpMkLst>
        </pc:cxnChg>
        <pc:cxnChg chg="mod">
          <ac:chgData name="Namshad Thekkethil" userId="27ee53ba-5616-420b-a2c4-697612640740" providerId="ADAL" clId="{1B8C29D4-1F7C-41FC-B5F6-BD8696249A38}" dt="2022-01-24T10:34:27.754" v="1896" actId="1076"/>
          <ac:cxnSpMkLst>
            <pc:docMk/>
            <pc:sldMk cId="3633918940" sldId="317"/>
            <ac:cxnSpMk id="23" creationId="{0B6E14C5-54AC-4DDF-A79E-3218CD1CCEEB}"/>
          </ac:cxnSpMkLst>
        </pc:cxnChg>
        <pc:cxnChg chg="mod">
          <ac:chgData name="Namshad Thekkethil" userId="27ee53ba-5616-420b-a2c4-697612640740" providerId="ADAL" clId="{1B8C29D4-1F7C-41FC-B5F6-BD8696249A38}" dt="2022-01-24T10:34:27.754" v="1896" actId="1076"/>
          <ac:cxnSpMkLst>
            <pc:docMk/>
            <pc:sldMk cId="3633918940" sldId="317"/>
            <ac:cxnSpMk id="25" creationId="{941D2280-4530-495C-B8F0-2CE8C85A60D6}"/>
          </ac:cxnSpMkLst>
        </pc:cxnChg>
        <pc:cxnChg chg="mod">
          <ac:chgData name="Namshad Thekkethil" userId="27ee53ba-5616-420b-a2c4-697612640740" providerId="ADAL" clId="{1B8C29D4-1F7C-41FC-B5F6-BD8696249A38}" dt="2022-01-24T10:34:27.754" v="1896" actId="1076"/>
          <ac:cxnSpMkLst>
            <pc:docMk/>
            <pc:sldMk cId="3633918940" sldId="317"/>
            <ac:cxnSpMk id="34" creationId="{2A3E9D40-672D-49F8-ACC5-FB81DB2CDEC6}"/>
          </ac:cxnSpMkLst>
        </pc:cxnChg>
        <pc:cxnChg chg="mod">
          <ac:chgData name="Namshad Thekkethil" userId="27ee53ba-5616-420b-a2c4-697612640740" providerId="ADAL" clId="{1B8C29D4-1F7C-41FC-B5F6-BD8696249A38}" dt="2022-01-24T10:34:27.754" v="1896" actId="1076"/>
          <ac:cxnSpMkLst>
            <pc:docMk/>
            <pc:sldMk cId="3633918940" sldId="317"/>
            <ac:cxnSpMk id="36" creationId="{0890143F-5849-41F4-9FB0-84ECD3678BD5}"/>
          </ac:cxnSpMkLst>
        </pc:cxnChg>
      </pc:sldChg>
      <pc:sldChg chg="addSp modSp mod addAnim delAnim modAnim">
        <pc:chgData name="Namshad Thekkethil" userId="27ee53ba-5616-420b-a2c4-697612640740" providerId="ADAL" clId="{1B8C29D4-1F7C-41FC-B5F6-BD8696249A38}" dt="2022-01-28T08:59:57.471" v="4504" actId="21"/>
        <pc:sldMkLst>
          <pc:docMk/>
          <pc:sldMk cId="1581408796" sldId="318"/>
        </pc:sldMkLst>
        <pc:spChg chg="add mod">
          <ac:chgData name="Namshad Thekkethil" userId="27ee53ba-5616-420b-a2c4-697612640740" providerId="ADAL" clId="{1B8C29D4-1F7C-41FC-B5F6-BD8696249A38}" dt="2022-01-28T08:59:57.471" v="4504" actId="21"/>
          <ac:spMkLst>
            <pc:docMk/>
            <pc:sldMk cId="1581408796" sldId="318"/>
            <ac:spMk id="3" creationId="{744DAF83-BFEF-4BD3-908D-41BE1A7E9E6F}"/>
          </ac:spMkLst>
        </pc:spChg>
        <pc:spChg chg="mod">
          <ac:chgData name="Namshad Thekkethil" userId="27ee53ba-5616-420b-a2c4-697612640740" providerId="ADAL" clId="{1B8C29D4-1F7C-41FC-B5F6-BD8696249A38}" dt="2022-01-24T10:50:21.106" v="2025" actId="1076"/>
          <ac:spMkLst>
            <pc:docMk/>
            <pc:sldMk cId="1581408796" sldId="318"/>
            <ac:spMk id="5" creationId="{BA9A143F-1AF2-4CEE-AEB2-83C642139BC9}"/>
          </ac:spMkLst>
        </pc:spChg>
        <pc:spChg chg="mod">
          <ac:chgData name="Namshad Thekkethil" userId="27ee53ba-5616-420b-a2c4-697612640740" providerId="ADAL" clId="{1B8C29D4-1F7C-41FC-B5F6-BD8696249A38}" dt="2022-01-24T10:50:21.106" v="2025" actId="1076"/>
          <ac:spMkLst>
            <pc:docMk/>
            <pc:sldMk cId="1581408796" sldId="318"/>
            <ac:spMk id="6" creationId="{815005CF-D44F-49B3-BC35-73D177DB4700}"/>
          </ac:spMkLst>
        </pc:spChg>
        <pc:spChg chg="mod">
          <ac:chgData name="Namshad Thekkethil" userId="27ee53ba-5616-420b-a2c4-697612640740" providerId="ADAL" clId="{1B8C29D4-1F7C-41FC-B5F6-BD8696249A38}" dt="2022-01-24T10:50:21.106" v="2025" actId="1076"/>
          <ac:spMkLst>
            <pc:docMk/>
            <pc:sldMk cId="1581408796" sldId="318"/>
            <ac:spMk id="7" creationId="{A1716FAC-A0B5-41D9-94D2-83128A40CC9C}"/>
          </ac:spMkLst>
        </pc:spChg>
        <pc:spChg chg="mod">
          <ac:chgData name="Namshad Thekkethil" userId="27ee53ba-5616-420b-a2c4-697612640740" providerId="ADAL" clId="{1B8C29D4-1F7C-41FC-B5F6-BD8696249A38}" dt="2022-01-27T20:57:49.677" v="4208" actId="20577"/>
          <ac:spMkLst>
            <pc:docMk/>
            <pc:sldMk cId="1581408796" sldId="318"/>
            <ac:spMk id="8" creationId="{57D8FB88-98E9-4188-B5D6-3CDC4AB8A3D7}"/>
          </ac:spMkLst>
        </pc:spChg>
        <pc:spChg chg="mod">
          <ac:chgData name="Namshad Thekkethil" userId="27ee53ba-5616-420b-a2c4-697612640740" providerId="ADAL" clId="{1B8C29D4-1F7C-41FC-B5F6-BD8696249A38}" dt="2022-01-27T20:54:29.701" v="4172" actId="1076"/>
          <ac:spMkLst>
            <pc:docMk/>
            <pc:sldMk cId="1581408796" sldId="318"/>
            <ac:spMk id="21" creationId="{A9EF3184-E8AE-4981-8BFB-95CBDADBC222}"/>
          </ac:spMkLst>
        </pc:spChg>
        <pc:spChg chg="mod">
          <ac:chgData name="Namshad Thekkethil" userId="27ee53ba-5616-420b-a2c4-697612640740" providerId="ADAL" clId="{1B8C29D4-1F7C-41FC-B5F6-BD8696249A38}" dt="2022-01-27T20:54:32.781" v="4173" actId="1076"/>
          <ac:spMkLst>
            <pc:docMk/>
            <pc:sldMk cId="1581408796" sldId="318"/>
            <ac:spMk id="22" creationId="{218EFD46-259D-4338-830E-AA97282005F3}"/>
          </ac:spMkLst>
        </pc:spChg>
        <pc:spChg chg="mod">
          <ac:chgData name="Namshad Thekkethil" userId="27ee53ba-5616-420b-a2c4-697612640740" providerId="ADAL" clId="{1B8C29D4-1F7C-41FC-B5F6-BD8696249A38}" dt="2022-01-27T20:54:16.235" v="4170" actId="1036"/>
          <ac:spMkLst>
            <pc:docMk/>
            <pc:sldMk cId="1581408796" sldId="318"/>
            <ac:spMk id="24" creationId="{2F2A77CD-5381-47CC-AC9C-3DDD4188560F}"/>
          </ac:spMkLst>
        </pc:spChg>
        <pc:spChg chg="mod">
          <ac:chgData name="Namshad Thekkethil" userId="27ee53ba-5616-420b-a2c4-697612640740" providerId="ADAL" clId="{1B8C29D4-1F7C-41FC-B5F6-BD8696249A38}" dt="2022-01-27T20:54:16.235" v="4170" actId="1036"/>
          <ac:spMkLst>
            <pc:docMk/>
            <pc:sldMk cId="1581408796" sldId="318"/>
            <ac:spMk id="25" creationId="{023896D7-7F93-469C-B9A3-6095C8725D59}"/>
          </ac:spMkLst>
        </pc:spChg>
        <pc:spChg chg="mod">
          <ac:chgData name="Namshad Thekkethil" userId="27ee53ba-5616-420b-a2c4-697612640740" providerId="ADAL" clId="{1B8C29D4-1F7C-41FC-B5F6-BD8696249A38}" dt="2022-01-27T20:54:24.797" v="4171" actId="1076"/>
          <ac:spMkLst>
            <pc:docMk/>
            <pc:sldMk cId="1581408796" sldId="318"/>
            <ac:spMk id="26" creationId="{2B8FEC5F-ED44-4AB3-8F2F-258CF503501F}"/>
          </ac:spMkLst>
        </pc:spChg>
        <pc:spChg chg="mod">
          <ac:chgData name="Namshad Thekkethil" userId="27ee53ba-5616-420b-a2c4-697612640740" providerId="ADAL" clId="{1B8C29D4-1F7C-41FC-B5F6-BD8696249A38}" dt="2022-01-27T17:44:40.987" v="3587" actId="20577"/>
          <ac:spMkLst>
            <pc:docMk/>
            <pc:sldMk cId="1581408796" sldId="318"/>
            <ac:spMk id="27" creationId="{D08DEC6F-6FA9-4777-ADE1-7E934E0F6042}"/>
          </ac:spMkLst>
        </pc:spChg>
        <pc:spChg chg="mod">
          <ac:chgData name="Namshad Thekkethil" userId="27ee53ba-5616-420b-a2c4-697612640740" providerId="ADAL" clId="{1B8C29D4-1F7C-41FC-B5F6-BD8696249A38}" dt="2022-01-24T10:55:37.803" v="2140" actId="1038"/>
          <ac:spMkLst>
            <pc:docMk/>
            <pc:sldMk cId="1581408796" sldId="318"/>
            <ac:spMk id="28" creationId="{EA11AEDC-8AAF-49A0-82FE-6BE5E490E3EF}"/>
          </ac:spMkLst>
        </pc:spChg>
        <pc:spChg chg="mod">
          <ac:chgData name="Namshad Thekkethil" userId="27ee53ba-5616-420b-a2c4-697612640740" providerId="ADAL" clId="{1B8C29D4-1F7C-41FC-B5F6-BD8696249A38}" dt="2022-01-24T10:55:37.803" v="2140" actId="1038"/>
          <ac:spMkLst>
            <pc:docMk/>
            <pc:sldMk cId="1581408796" sldId="318"/>
            <ac:spMk id="29" creationId="{97643F3F-CBE3-4E5F-A171-AC7AF3F279B4}"/>
          </ac:spMkLst>
        </pc:spChg>
        <pc:spChg chg="mod">
          <ac:chgData name="Namshad Thekkethil" userId="27ee53ba-5616-420b-a2c4-697612640740" providerId="ADAL" clId="{1B8C29D4-1F7C-41FC-B5F6-BD8696249A38}" dt="2022-01-24T10:55:37.803" v="2140" actId="1038"/>
          <ac:spMkLst>
            <pc:docMk/>
            <pc:sldMk cId="1581408796" sldId="318"/>
            <ac:spMk id="30" creationId="{C7C6B4B7-A48A-4DE0-93EF-B41DB0BB34AE}"/>
          </ac:spMkLst>
        </pc:spChg>
        <pc:spChg chg="mod">
          <ac:chgData name="Namshad Thekkethil" userId="27ee53ba-5616-420b-a2c4-697612640740" providerId="ADAL" clId="{1B8C29D4-1F7C-41FC-B5F6-BD8696249A38}" dt="2022-01-24T10:55:37.803" v="2140" actId="1038"/>
          <ac:spMkLst>
            <pc:docMk/>
            <pc:sldMk cId="1581408796" sldId="318"/>
            <ac:spMk id="31" creationId="{E0D0591E-B58F-4924-B38B-F03764E6C1ED}"/>
          </ac:spMkLst>
        </pc:spChg>
        <pc:spChg chg="add mod">
          <ac:chgData name="Namshad Thekkethil" userId="27ee53ba-5616-420b-a2c4-697612640740" providerId="ADAL" clId="{1B8C29D4-1F7C-41FC-B5F6-BD8696249A38}" dt="2022-01-24T10:50:21.106" v="2025" actId="1076"/>
          <ac:spMkLst>
            <pc:docMk/>
            <pc:sldMk cId="1581408796" sldId="318"/>
            <ac:spMk id="32" creationId="{6813179B-F56B-4721-B006-D6FFF37D40E8}"/>
          </ac:spMkLst>
        </pc:spChg>
        <pc:spChg chg="mod">
          <ac:chgData name="Namshad Thekkethil" userId="27ee53ba-5616-420b-a2c4-697612640740" providerId="ADAL" clId="{1B8C29D4-1F7C-41FC-B5F6-BD8696249A38}" dt="2022-01-24T10:51:49.996" v="2047" actId="164"/>
          <ac:spMkLst>
            <pc:docMk/>
            <pc:sldMk cId="1581408796" sldId="318"/>
            <ac:spMk id="34" creationId="{D529C699-DAA2-4A47-8BCE-851628F3AF12}"/>
          </ac:spMkLst>
        </pc:spChg>
        <pc:spChg chg="mod">
          <ac:chgData name="Namshad Thekkethil" userId="27ee53ba-5616-420b-a2c4-697612640740" providerId="ADAL" clId="{1B8C29D4-1F7C-41FC-B5F6-BD8696249A38}" dt="2022-01-24T10:51:49.996" v="2047" actId="164"/>
          <ac:spMkLst>
            <pc:docMk/>
            <pc:sldMk cId="1581408796" sldId="318"/>
            <ac:spMk id="35" creationId="{6EBB29FD-DF0E-4362-8D2A-1CE41D62E7EB}"/>
          </ac:spMkLst>
        </pc:spChg>
        <pc:spChg chg="mod">
          <ac:chgData name="Namshad Thekkethil" userId="27ee53ba-5616-420b-a2c4-697612640740" providerId="ADAL" clId="{1B8C29D4-1F7C-41FC-B5F6-BD8696249A38}" dt="2022-01-24T10:51:49.996" v="2047" actId="164"/>
          <ac:spMkLst>
            <pc:docMk/>
            <pc:sldMk cId="1581408796" sldId="318"/>
            <ac:spMk id="36" creationId="{2A575D31-E96E-49D9-9AD2-2F49FA990177}"/>
          </ac:spMkLst>
        </pc:spChg>
        <pc:spChg chg="add mod">
          <ac:chgData name="Namshad Thekkethil" userId="27ee53ba-5616-420b-a2c4-697612640740" providerId="ADAL" clId="{1B8C29D4-1F7C-41FC-B5F6-BD8696249A38}" dt="2022-01-27T20:54:05.003" v="4161" actId="14100"/>
          <ac:spMkLst>
            <pc:docMk/>
            <pc:sldMk cId="1581408796" sldId="318"/>
            <ac:spMk id="37" creationId="{EDA7FCB3-3E28-4B5D-AABD-C6EB43D69C66}"/>
          </ac:spMkLst>
        </pc:spChg>
        <pc:spChg chg="add mod">
          <ac:chgData name="Namshad Thekkethil" userId="27ee53ba-5616-420b-a2c4-697612640740" providerId="ADAL" clId="{1B8C29D4-1F7C-41FC-B5F6-BD8696249A38}" dt="2022-01-24T10:51:11.439" v="2043" actId="1038"/>
          <ac:spMkLst>
            <pc:docMk/>
            <pc:sldMk cId="1581408796" sldId="318"/>
            <ac:spMk id="38" creationId="{055C3F9A-C4AC-41E3-83B3-8F26EE8B8DAB}"/>
          </ac:spMkLst>
        </pc:spChg>
        <pc:spChg chg="add mod">
          <ac:chgData name="Namshad Thekkethil" userId="27ee53ba-5616-420b-a2c4-697612640740" providerId="ADAL" clId="{1B8C29D4-1F7C-41FC-B5F6-BD8696249A38}" dt="2022-01-27T20:56:54.797" v="4198" actId="14100"/>
          <ac:spMkLst>
            <pc:docMk/>
            <pc:sldMk cId="1581408796" sldId="318"/>
            <ac:spMk id="39" creationId="{8A914038-B42C-4BEE-9997-2320A68D6F1C}"/>
          </ac:spMkLst>
        </pc:spChg>
        <pc:spChg chg="add mod">
          <ac:chgData name="Namshad Thekkethil" userId="27ee53ba-5616-420b-a2c4-697612640740" providerId="ADAL" clId="{1B8C29D4-1F7C-41FC-B5F6-BD8696249A38}" dt="2022-01-27T20:57:00.407" v="4201" actId="1035"/>
          <ac:spMkLst>
            <pc:docMk/>
            <pc:sldMk cId="1581408796" sldId="318"/>
            <ac:spMk id="40" creationId="{FB4AC4B7-12E1-412D-A3FB-973DF0AC0631}"/>
          </ac:spMkLst>
        </pc:spChg>
        <pc:spChg chg="add mod">
          <ac:chgData name="Namshad Thekkethil" userId="27ee53ba-5616-420b-a2c4-697612640740" providerId="ADAL" clId="{1B8C29D4-1F7C-41FC-B5F6-BD8696249A38}" dt="2022-01-27T20:54:35.637" v="4174" actId="14100"/>
          <ac:spMkLst>
            <pc:docMk/>
            <pc:sldMk cId="1581408796" sldId="318"/>
            <ac:spMk id="41" creationId="{E85A8B68-5200-4301-8E83-E7E85BF2C01F}"/>
          </ac:spMkLst>
        </pc:spChg>
        <pc:spChg chg="add mod">
          <ac:chgData name="Namshad Thekkethil" userId="27ee53ba-5616-420b-a2c4-697612640740" providerId="ADAL" clId="{1B8C29D4-1F7C-41FC-B5F6-BD8696249A38}" dt="2022-01-24T10:55:37.803" v="2140" actId="1038"/>
          <ac:spMkLst>
            <pc:docMk/>
            <pc:sldMk cId="1581408796" sldId="318"/>
            <ac:spMk id="42" creationId="{81F83EED-C50C-49BF-B306-ACD22D5F508A}"/>
          </ac:spMkLst>
        </pc:spChg>
        <pc:spChg chg="add mod">
          <ac:chgData name="Namshad Thekkethil" userId="27ee53ba-5616-420b-a2c4-697612640740" providerId="ADAL" clId="{1B8C29D4-1F7C-41FC-B5F6-BD8696249A38}" dt="2022-01-24T10:55:44.962" v="2143" actId="14100"/>
          <ac:spMkLst>
            <pc:docMk/>
            <pc:sldMk cId="1581408796" sldId="318"/>
            <ac:spMk id="43" creationId="{3763225B-B2E4-4E1B-8DDC-81A272E59C19}"/>
          </ac:spMkLst>
        </pc:spChg>
        <pc:spChg chg="add mod">
          <ac:chgData name="Namshad Thekkethil" userId="27ee53ba-5616-420b-a2c4-697612640740" providerId="ADAL" clId="{1B8C29D4-1F7C-41FC-B5F6-BD8696249A38}" dt="2022-01-27T20:56:32.909" v="4194" actId="1076"/>
          <ac:spMkLst>
            <pc:docMk/>
            <pc:sldMk cId="1581408796" sldId="318"/>
            <ac:spMk id="44" creationId="{B79F6AD1-AA45-4AED-8AC8-5FC76B7E2EA6}"/>
          </ac:spMkLst>
        </pc:spChg>
        <pc:spChg chg="add mod">
          <ac:chgData name="Namshad Thekkethil" userId="27ee53ba-5616-420b-a2c4-697612640740" providerId="ADAL" clId="{1B8C29D4-1F7C-41FC-B5F6-BD8696249A38}" dt="2022-01-27T20:56:32.909" v="4194" actId="1076"/>
          <ac:spMkLst>
            <pc:docMk/>
            <pc:sldMk cId="1581408796" sldId="318"/>
            <ac:spMk id="45" creationId="{F4AA87A0-D811-4837-AD93-3BD7D2B4FEEF}"/>
          </ac:spMkLst>
        </pc:spChg>
        <pc:spChg chg="add mod">
          <ac:chgData name="Namshad Thekkethil" userId="27ee53ba-5616-420b-a2c4-697612640740" providerId="ADAL" clId="{1B8C29D4-1F7C-41FC-B5F6-BD8696249A38}" dt="2022-01-27T20:56:32.909" v="4194" actId="1076"/>
          <ac:spMkLst>
            <pc:docMk/>
            <pc:sldMk cId="1581408796" sldId="318"/>
            <ac:spMk id="46" creationId="{FB524431-1891-4F01-85BD-648B535E80BF}"/>
          </ac:spMkLst>
        </pc:spChg>
        <pc:grpChg chg="add mod">
          <ac:chgData name="Namshad Thekkethil" userId="27ee53ba-5616-420b-a2c4-697612640740" providerId="ADAL" clId="{1B8C29D4-1F7C-41FC-B5F6-BD8696249A38}" dt="2022-01-24T10:51:49.996" v="2047" actId="164"/>
          <ac:grpSpMkLst>
            <pc:docMk/>
            <pc:sldMk cId="1581408796" sldId="318"/>
            <ac:grpSpMk id="4" creationId="{63DC01A4-9BDF-4D04-A538-F23498F88505}"/>
          </ac:grpSpMkLst>
        </pc:grpChg>
        <pc:grpChg chg="mod">
          <ac:chgData name="Namshad Thekkethil" userId="27ee53ba-5616-420b-a2c4-697612640740" providerId="ADAL" clId="{1B8C29D4-1F7C-41FC-B5F6-BD8696249A38}" dt="2022-01-27T20:54:16.235" v="4170" actId="1036"/>
          <ac:grpSpMkLst>
            <pc:docMk/>
            <pc:sldMk cId="1581408796" sldId="318"/>
            <ac:grpSpMk id="23" creationId="{5CB9A25C-404B-4B4F-8B47-3483B0DBBC01}"/>
          </ac:grpSpMkLst>
        </pc:grpChg>
        <pc:picChg chg="mod modCrop">
          <ac:chgData name="Namshad Thekkethil" userId="27ee53ba-5616-420b-a2c4-697612640740" providerId="ADAL" clId="{1B8C29D4-1F7C-41FC-B5F6-BD8696249A38}" dt="2022-01-24T10:51:49.996" v="2047" actId="164"/>
          <ac:picMkLst>
            <pc:docMk/>
            <pc:sldMk cId="1581408796" sldId="318"/>
            <ac:picMk id="33" creationId="{209015E9-DE38-41AD-A37E-DB6278EA83E1}"/>
          </ac:picMkLst>
        </pc:picChg>
      </pc:sldChg>
      <pc:sldChg chg="addSp delSp modSp del mod">
        <pc:chgData name="Namshad Thekkethil" userId="27ee53ba-5616-420b-a2c4-697612640740" providerId="ADAL" clId="{1B8C29D4-1F7C-41FC-B5F6-BD8696249A38}" dt="2022-01-24T11:35:20.033" v="2647" actId="47"/>
        <pc:sldMkLst>
          <pc:docMk/>
          <pc:sldMk cId="2350071043" sldId="319"/>
        </pc:sldMkLst>
        <pc:spChg chg="del">
          <ac:chgData name="Namshad Thekkethil" userId="27ee53ba-5616-420b-a2c4-697612640740" providerId="ADAL" clId="{1B8C29D4-1F7C-41FC-B5F6-BD8696249A38}" dt="2022-01-24T10:56:11.717" v="2145" actId="478"/>
          <ac:spMkLst>
            <pc:docMk/>
            <pc:sldMk cId="2350071043" sldId="319"/>
            <ac:spMk id="2" creationId="{551A23EC-37FB-4FBD-9402-10043B1CFC59}"/>
          </ac:spMkLst>
        </pc:spChg>
        <pc:spChg chg="add mod">
          <ac:chgData name="Namshad Thekkethil" userId="27ee53ba-5616-420b-a2c4-697612640740" providerId="ADAL" clId="{1B8C29D4-1F7C-41FC-B5F6-BD8696249A38}" dt="2022-01-24T11:07:13.801" v="2272" actId="207"/>
          <ac:spMkLst>
            <pc:docMk/>
            <pc:sldMk cId="2350071043" sldId="319"/>
            <ac:spMk id="3" creationId="{7BDC1303-EFAF-4467-8C16-17A0167027CF}"/>
          </ac:spMkLst>
        </pc:spChg>
        <pc:spChg chg="add mod">
          <ac:chgData name="Namshad Thekkethil" userId="27ee53ba-5616-420b-a2c4-697612640740" providerId="ADAL" clId="{1B8C29D4-1F7C-41FC-B5F6-BD8696249A38}" dt="2022-01-24T11:07:30.566" v="2276" actId="208"/>
          <ac:spMkLst>
            <pc:docMk/>
            <pc:sldMk cId="2350071043" sldId="319"/>
            <ac:spMk id="4" creationId="{D9BCDB41-5FA3-4910-BA52-9D35D020879F}"/>
          </ac:spMkLst>
        </pc:spChg>
        <pc:spChg chg="mod">
          <ac:chgData name="Namshad Thekkethil" userId="27ee53ba-5616-420b-a2c4-697612640740" providerId="ADAL" clId="{1B8C29D4-1F7C-41FC-B5F6-BD8696249A38}" dt="2022-01-24T10:56:18.395" v="2146" actId="1076"/>
          <ac:spMkLst>
            <pc:docMk/>
            <pc:sldMk cId="2350071043" sldId="319"/>
            <ac:spMk id="21" creationId="{FF2369B6-5974-4DAE-99D8-E7EE12E0988F}"/>
          </ac:spMkLst>
        </pc:spChg>
        <pc:spChg chg="mod">
          <ac:chgData name="Namshad Thekkethil" userId="27ee53ba-5616-420b-a2c4-697612640740" providerId="ADAL" clId="{1B8C29D4-1F7C-41FC-B5F6-BD8696249A38}" dt="2022-01-24T10:56:18.395" v="2146" actId="1076"/>
          <ac:spMkLst>
            <pc:docMk/>
            <pc:sldMk cId="2350071043" sldId="319"/>
            <ac:spMk id="22" creationId="{876CC6E1-4120-4F1B-8D9C-5598B4B1624C}"/>
          </ac:spMkLst>
        </pc:spChg>
        <pc:spChg chg="mod">
          <ac:chgData name="Namshad Thekkethil" userId="27ee53ba-5616-420b-a2c4-697612640740" providerId="ADAL" clId="{1B8C29D4-1F7C-41FC-B5F6-BD8696249A38}" dt="2022-01-24T10:56:18.395" v="2146" actId="1076"/>
          <ac:spMkLst>
            <pc:docMk/>
            <pc:sldMk cId="2350071043" sldId="319"/>
            <ac:spMk id="23" creationId="{DF2E56BF-6B1B-45C2-AC17-9F57DF0DB49E}"/>
          </ac:spMkLst>
        </pc:spChg>
        <pc:spChg chg="mod">
          <ac:chgData name="Namshad Thekkethil" userId="27ee53ba-5616-420b-a2c4-697612640740" providerId="ADAL" clId="{1B8C29D4-1F7C-41FC-B5F6-BD8696249A38}" dt="2022-01-24T11:06:13.114" v="2260" actId="1037"/>
          <ac:spMkLst>
            <pc:docMk/>
            <pc:sldMk cId="2350071043" sldId="319"/>
            <ac:spMk id="25" creationId="{019D1521-C4C8-43C5-AE01-8B721EC817D1}"/>
          </ac:spMkLst>
        </pc:spChg>
        <pc:spChg chg="del mod">
          <ac:chgData name="Namshad Thekkethil" userId="27ee53ba-5616-420b-a2c4-697612640740" providerId="ADAL" clId="{1B8C29D4-1F7C-41FC-B5F6-BD8696249A38}" dt="2022-01-24T11:00:18.241" v="2202" actId="478"/>
          <ac:spMkLst>
            <pc:docMk/>
            <pc:sldMk cId="2350071043" sldId="319"/>
            <ac:spMk id="26" creationId="{3099DF0E-42AC-4D7F-8AAD-7F0A3B1F34BA}"/>
          </ac:spMkLst>
        </pc:spChg>
        <pc:spChg chg="mod">
          <ac:chgData name="Namshad Thekkethil" userId="27ee53ba-5616-420b-a2c4-697612640740" providerId="ADAL" clId="{1B8C29D4-1F7C-41FC-B5F6-BD8696249A38}" dt="2022-01-24T10:56:18.395" v="2146" actId="1076"/>
          <ac:spMkLst>
            <pc:docMk/>
            <pc:sldMk cId="2350071043" sldId="319"/>
            <ac:spMk id="36" creationId="{F86321C2-AD6D-4C29-A8D9-3ECD1450CA6D}"/>
          </ac:spMkLst>
        </pc:spChg>
        <pc:spChg chg="mod">
          <ac:chgData name="Namshad Thekkethil" userId="27ee53ba-5616-420b-a2c4-697612640740" providerId="ADAL" clId="{1B8C29D4-1F7C-41FC-B5F6-BD8696249A38}" dt="2022-01-24T10:56:18.395" v="2146" actId="1076"/>
          <ac:spMkLst>
            <pc:docMk/>
            <pc:sldMk cId="2350071043" sldId="319"/>
            <ac:spMk id="37" creationId="{F7A3BC81-FBBF-4206-A546-79CA43260AFC}"/>
          </ac:spMkLst>
        </pc:spChg>
        <pc:spChg chg="mod">
          <ac:chgData name="Namshad Thekkethil" userId="27ee53ba-5616-420b-a2c4-697612640740" providerId="ADAL" clId="{1B8C29D4-1F7C-41FC-B5F6-BD8696249A38}" dt="2022-01-24T10:56:18.395" v="2146" actId="1076"/>
          <ac:spMkLst>
            <pc:docMk/>
            <pc:sldMk cId="2350071043" sldId="319"/>
            <ac:spMk id="38" creationId="{14F0423C-9E0D-468E-8F87-2FB96FCADDAB}"/>
          </ac:spMkLst>
        </pc:spChg>
        <pc:spChg chg="mod">
          <ac:chgData name="Namshad Thekkethil" userId="27ee53ba-5616-420b-a2c4-697612640740" providerId="ADAL" clId="{1B8C29D4-1F7C-41FC-B5F6-BD8696249A38}" dt="2022-01-24T10:56:18.395" v="2146" actId="1076"/>
          <ac:spMkLst>
            <pc:docMk/>
            <pc:sldMk cId="2350071043" sldId="319"/>
            <ac:spMk id="39" creationId="{8E5D6FDA-43CA-4C12-B950-6E1B533F5DDD}"/>
          </ac:spMkLst>
        </pc:spChg>
        <pc:spChg chg="mod">
          <ac:chgData name="Namshad Thekkethil" userId="27ee53ba-5616-420b-a2c4-697612640740" providerId="ADAL" clId="{1B8C29D4-1F7C-41FC-B5F6-BD8696249A38}" dt="2022-01-24T10:56:18.395" v="2146" actId="1076"/>
          <ac:spMkLst>
            <pc:docMk/>
            <pc:sldMk cId="2350071043" sldId="319"/>
            <ac:spMk id="40" creationId="{D6EEBBEE-4106-4899-ADEB-4E6F5B5DE6C1}"/>
          </ac:spMkLst>
        </pc:spChg>
        <pc:spChg chg="mod">
          <ac:chgData name="Namshad Thekkethil" userId="27ee53ba-5616-420b-a2c4-697612640740" providerId="ADAL" clId="{1B8C29D4-1F7C-41FC-B5F6-BD8696249A38}" dt="2022-01-24T10:56:18.395" v="2146" actId="1076"/>
          <ac:spMkLst>
            <pc:docMk/>
            <pc:sldMk cId="2350071043" sldId="319"/>
            <ac:spMk id="41" creationId="{3C18FFB8-DDD2-4351-BD37-021D19AD33B4}"/>
          </ac:spMkLst>
        </pc:spChg>
        <pc:spChg chg="add del mod">
          <ac:chgData name="Namshad Thekkethil" userId="27ee53ba-5616-420b-a2c4-697612640740" providerId="ADAL" clId="{1B8C29D4-1F7C-41FC-B5F6-BD8696249A38}" dt="2022-01-24T11:00:18.241" v="2202" actId="478"/>
          <ac:spMkLst>
            <pc:docMk/>
            <pc:sldMk cId="2350071043" sldId="319"/>
            <ac:spMk id="42" creationId="{FD2ECE29-DA20-43E5-A9F0-4CF36A87366E}"/>
          </ac:spMkLst>
        </pc:spChg>
        <pc:spChg chg="add del mod">
          <ac:chgData name="Namshad Thekkethil" userId="27ee53ba-5616-420b-a2c4-697612640740" providerId="ADAL" clId="{1B8C29D4-1F7C-41FC-B5F6-BD8696249A38}" dt="2022-01-24T10:58:43.567" v="2186" actId="478"/>
          <ac:spMkLst>
            <pc:docMk/>
            <pc:sldMk cId="2350071043" sldId="319"/>
            <ac:spMk id="43" creationId="{F09E16F4-DB2B-4A53-B734-9FF8876570BC}"/>
          </ac:spMkLst>
        </pc:spChg>
        <pc:spChg chg="add mod">
          <ac:chgData name="Namshad Thekkethil" userId="27ee53ba-5616-420b-a2c4-697612640740" providerId="ADAL" clId="{1B8C29D4-1F7C-41FC-B5F6-BD8696249A38}" dt="2022-01-24T11:06:13.114" v="2260" actId="1037"/>
          <ac:spMkLst>
            <pc:docMk/>
            <pc:sldMk cId="2350071043" sldId="319"/>
            <ac:spMk id="44" creationId="{D78328C9-50E3-40BC-9F74-1B41EC8B08CA}"/>
          </ac:spMkLst>
        </pc:spChg>
        <pc:spChg chg="add del mod">
          <ac:chgData name="Namshad Thekkethil" userId="27ee53ba-5616-420b-a2c4-697612640740" providerId="ADAL" clId="{1B8C29D4-1F7C-41FC-B5F6-BD8696249A38}" dt="2022-01-24T11:07:08.123" v="2271" actId="478"/>
          <ac:spMkLst>
            <pc:docMk/>
            <pc:sldMk cId="2350071043" sldId="319"/>
            <ac:spMk id="45" creationId="{E008CCB1-07F9-4182-AA18-37A8837F2F46}"/>
          </ac:spMkLst>
        </pc:spChg>
        <pc:spChg chg="add mod">
          <ac:chgData name="Namshad Thekkethil" userId="27ee53ba-5616-420b-a2c4-697612640740" providerId="ADAL" clId="{1B8C29D4-1F7C-41FC-B5F6-BD8696249A38}" dt="2022-01-24T11:06:53.240" v="2270" actId="14100"/>
          <ac:spMkLst>
            <pc:docMk/>
            <pc:sldMk cId="2350071043" sldId="319"/>
            <ac:spMk id="46" creationId="{C2D180CE-C2E0-410C-B494-22357DE89411}"/>
          </ac:spMkLst>
        </pc:spChg>
        <pc:spChg chg="add mod">
          <ac:chgData name="Namshad Thekkethil" userId="27ee53ba-5616-420b-a2c4-697612640740" providerId="ADAL" clId="{1B8C29D4-1F7C-41FC-B5F6-BD8696249A38}" dt="2022-01-24T11:09:43.847" v="2303" actId="1076"/>
          <ac:spMkLst>
            <pc:docMk/>
            <pc:sldMk cId="2350071043" sldId="319"/>
            <ac:spMk id="47" creationId="{53725D89-D334-4200-A319-D9782B7870F0}"/>
          </ac:spMkLst>
        </pc:spChg>
        <pc:spChg chg="add mod">
          <ac:chgData name="Namshad Thekkethil" userId="27ee53ba-5616-420b-a2c4-697612640740" providerId="ADAL" clId="{1B8C29D4-1F7C-41FC-B5F6-BD8696249A38}" dt="2022-01-24T11:09:43.847" v="2303" actId="1076"/>
          <ac:spMkLst>
            <pc:docMk/>
            <pc:sldMk cId="2350071043" sldId="319"/>
            <ac:spMk id="48" creationId="{BC02A47E-3ACD-4410-A6B4-680C2F5031B5}"/>
          </ac:spMkLst>
        </pc:spChg>
        <pc:grpChg chg="mod">
          <ac:chgData name="Namshad Thekkethil" userId="27ee53ba-5616-420b-a2c4-697612640740" providerId="ADAL" clId="{1B8C29D4-1F7C-41FC-B5F6-BD8696249A38}" dt="2022-01-24T10:56:18.395" v="2146" actId="1076"/>
          <ac:grpSpMkLst>
            <pc:docMk/>
            <pc:sldMk cId="2350071043" sldId="319"/>
            <ac:grpSpMk id="11" creationId="{22AA644A-CAA0-43A6-812C-C0F4517405F7}"/>
          </ac:grpSpMkLst>
        </pc:grpChg>
        <pc:picChg chg="mod">
          <ac:chgData name="Namshad Thekkethil" userId="27ee53ba-5616-420b-a2c4-697612640740" providerId="ADAL" clId="{1B8C29D4-1F7C-41FC-B5F6-BD8696249A38}" dt="2022-01-24T10:56:18.395" v="2146" actId="1076"/>
          <ac:picMkLst>
            <pc:docMk/>
            <pc:sldMk cId="2350071043" sldId="319"/>
            <ac:picMk id="5" creationId="{63B710AD-A2E1-4B14-9078-6B48D76B21E8}"/>
          </ac:picMkLst>
        </pc:picChg>
        <pc:picChg chg="mod">
          <ac:chgData name="Namshad Thekkethil" userId="27ee53ba-5616-420b-a2c4-697612640740" providerId="ADAL" clId="{1B8C29D4-1F7C-41FC-B5F6-BD8696249A38}" dt="2022-01-24T10:56:18.395" v="2146" actId="1076"/>
          <ac:picMkLst>
            <pc:docMk/>
            <pc:sldMk cId="2350071043" sldId="319"/>
            <ac:picMk id="8" creationId="{AC415557-3E86-410A-BBD7-DC83034A3AD2}"/>
          </ac:picMkLst>
        </pc:picChg>
        <pc:picChg chg="mod">
          <ac:chgData name="Namshad Thekkethil" userId="27ee53ba-5616-420b-a2c4-697612640740" providerId="ADAL" clId="{1B8C29D4-1F7C-41FC-B5F6-BD8696249A38}" dt="2022-01-24T10:56:18.395" v="2146" actId="1076"/>
          <ac:picMkLst>
            <pc:docMk/>
            <pc:sldMk cId="2350071043" sldId="319"/>
            <ac:picMk id="10" creationId="{D3ED93E2-10D7-421A-A463-779794372824}"/>
          </ac:picMkLst>
        </pc:picChg>
        <pc:picChg chg="mod">
          <ac:chgData name="Namshad Thekkethil" userId="27ee53ba-5616-420b-a2c4-697612640740" providerId="ADAL" clId="{1B8C29D4-1F7C-41FC-B5F6-BD8696249A38}" dt="2022-01-24T10:56:18.395" v="2146" actId="1076"/>
          <ac:picMkLst>
            <pc:docMk/>
            <pc:sldMk cId="2350071043" sldId="319"/>
            <ac:picMk id="24" creationId="{10217DF6-B837-4B42-B074-84B768FA895B}"/>
          </ac:picMkLst>
        </pc:picChg>
      </pc:sldChg>
      <pc:sldChg chg="addSp delSp modSp del mod">
        <pc:chgData name="Namshad Thekkethil" userId="27ee53ba-5616-420b-a2c4-697612640740" providerId="ADAL" clId="{1B8C29D4-1F7C-41FC-B5F6-BD8696249A38}" dt="2022-01-24T11:52:47.065" v="2932" actId="47"/>
        <pc:sldMkLst>
          <pc:docMk/>
          <pc:sldMk cId="3043918835" sldId="320"/>
        </pc:sldMkLst>
        <pc:spChg chg="del">
          <ac:chgData name="Namshad Thekkethil" userId="27ee53ba-5616-420b-a2c4-697612640740" providerId="ADAL" clId="{1B8C29D4-1F7C-41FC-B5F6-BD8696249A38}" dt="2022-01-24T11:28:34.145" v="2577" actId="478"/>
          <ac:spMkLst>
            <pc:docMk/>
            <pc:sldMk cId="3043918835" sldId="320"/>
            <ac:spMk id="2" creationId="{96CFA660-10B0-4CF5-A996-11BB7FDE83DD}"/>
          </ac:spMkLst>
        </pc:spChg>
        <pc:spChg chg="del">
          <ac:chgData name="Namshad Thekkethil" userId="27ee53ba-5616-420b-a2c4-697612640740" providerId="ADAL" clId="{1B8C29D4-1F7C-41FC-B5F6-BD8696249A38}" dt="2022-01-24T11:28:37.996" v="2578" actId="478"/>
          <ac:spMkLst>
            <pc:docMk/>
            <pc:sldMk cId="3043918835" sldId="320"/>
            <ac:spMk id="4" creationId="{B305FAC5-3F6F-4903-8614-194A5EE52EE8}"/>
          </ac:spMkLst>
        </pc:spChg>
        <pc:spChg chg="add del">
          <ac:chgData name="Namshad Thekkethil" userId="27ee53ba-5616-420b-a2c4-697612640740" providerId="ADAL" clId="{1B8C29D4-1F7C-41FC-B5F6-BD8696249A38}" dt="2022-01-24T11:37:27.502" v="2653"/>
          <ac:spMkLst>
            <pc:docMk/>
            <pc:sldMk cId="3043918835" sldId="320"/>
            <ac:spMk id="21" creationId="{55578ABC-E04C-4214-BCC4-BE8DE5F73BBF}"/>
          </ac:spMkLst>
        </pc:spChg>
      </pc:sldChg>
      <pc:sldChg chg="addSp modSp del mod">
        <pc:chgData name="Namshad Thekkethil" userId="27ee53ba-5616-420b-a2c4-697612640740" providerId="ADAL" clId="{1B8C29D4-1F7C-41FC-B5F6-BD8696249A38}" dt="2022-01-24T11:52:48.824" v="2933" actId="47"/>
        <pc:sldMkLst>
          <pc:docMk/>
          <pc:sldMk cId="4030190704" sldId="321"/>
        </pc:sldMkLst>
        <pc:spChg chg="mod">
          <ac:chgData name="Namshad Thekkethil" userId="27ee53ba-5616-420b-a2c4-697612640740" providerId="ADAL" clId="{1B8C29D4-1F7C-41FC-B5F6-BD8696249A38}" dt="2022-01-24T11:39:37.782" v="2697" actId="164"/>
          <ac:spMkLst>
            <pc:docMk/>
            <pc:sldMk cId="4030190704" sldId="321"/>
            <ac:spMk id="5" creationId="{74332620-E2BA-4B38-B065-D39B9FF5BA88}"/>
          </ac:spMkLst>
        </pc:spChg>
        <pc:spChg chg="mod">
          <ac:chgData name="Namshad Thekkethil" userId="27ee53ba-5616-420b-a2c4-697612640740" providerId="ADAL" clId="{1B8C29D4-1F7C-41FC-B5F6-BD8696249A38}" dt="2022-01-24T11:39:37.782" v="2697" actId="164"/>
          <ac:spMkLst>
            <pc:docMk/>
            <pc:sldMk cId="4030190704" sldId="321"/>
            <ac:spMk id="6" creationId="{23BF9619-29AD-4FE3-93EE-A40982014F48}"/>
          </ac:spMkLst>
        </pc:spChg>
        <pc:spChg chg="mod">
          <ac:chgData name="Namshad Thekkethil" userId="27ee53ba-5616-420b-a2c4-697612640740" providerId="ADAL" clId="{1B8C29D4-1F7C-41FC-B5F6-BD8696249A38}" dt="2022-01-24T11:39:37.782" v="2697" actId="164"/>
          <ac:spMkLst>
            <pc:docMk/>
            <pc:sldMk cId="4030190704" sldId="321"/>
            <ac:spMk id="7" creationId="{03FE7B32-B474-4FA9-AD63-48F98F9ACEAD}"/>
          </ac:spMkLst>
        </pc:spChg>
        <pc:spChg chg="mod">
          <ac:chgData name="Namshad Thekkethil" userId="27ee53ba-5616-420b-a2c4-697612640740" providerId="ADAL" clId="{1B8C29D4-1F7C-41FC-B5F6-BD8696249A38}" dt="2022-01-24T11:39:37.782" v="2697" actId="164"/>
          <ac:spMkLst>
            <pc:docMk/>
            <pc:sldMk cId="4030190704" sldId="321"/>
            <ac:spMk id="8" creationId="{628E8B34-13A5-4552-B7C6-C2A89129EAEA}"/>
          </ac:spMkLst>
        </pc:spChg>
        <pc:spChg chg="mod">
          <ac:chgData name="Namshad Thekkethil" userId="27ee53ba-5616-420b-a2c4-697612640740" providerId="ADAL" clId="{1B8C29D4-1F7C-41FC-B5F6-BD8696249A38}" dt="2022-01-24T11:39:37.782" v="2697" actId="164"/>
          <ac:spMkLst>
            <pc:docMk/>
            <pc:sldMk cId="4030190704" sldId="321"/>
            <ac:spMk id="9" creationId="{760C5FD5-19D5-4101-9B34-B868877B2F91}"/>
          </ac:spMkLst>
        </pc:spChg>
        <pc:spChg chg="mod">
          <ac:chgData name="Namshad Thekkethil" userId="27ee53ba-5616-420b-a2c4-697612640740" providerId="ADAL" clId="{1B8C29D4-1F7C-41FC-B5F6-BD8696249A38}" dt="2022-01-24T11:39:37.782" v="2697" actId="164"/>
          <ac:spMkLst>
            <pc:docMk/>
            <pc:sldMk cId="4030190704" sldId="321"/>
            <ac:spMk id="11" creationId="{69758661-67A9-4E41-9C02-93790862CA7D}"/>
          </ac:spMkLst>
        </pc:spChg>
        <pc:spChg chg="mod">
          <ac:chgData name="Namshad Thekkethil" userId="27ee53ba-5616-420b-a2c4-697612640740" providerId="ADAL" clId="{1B8C29D4-1F7C-41FC-B5F6-BD8696249A38}" dt="2022-01-24T11:39:37.782" v="2697" actId="164"/>
          <ac:spMkLst>
            <pc:docMk/>
            <pc:sldMk cId="4030190704" sldId="321"/>
            <ac:spMk id="12" creationId="{B16F4234-FB49-483B-865E-3D5DEA774517}"/>
          </ac:spMkLst>
        </pc:spChg>
        <pc:grpChg chg="add mod">
          <ac:chgData name="Namshad Thekkethil" userId="27ee53ba-5616-420b-a2c4-697612640740" providerId="ADAL" clId="{1B8C29D4-1F7C-41FC-B5F6-BD8696249A38}" dt="2022-01-24T11:39:37.782" v="2697" actId="164"/>
          <ac:grpSpMkLst>
            <pc:docMk/>
            <pc:sldMk cId="4030190704" sldId="321"/>
            <ac:grpSpMk id="3" creationId="{AD41F85B-E358-4181-A022-7A90948B0B50}"/>
          </ac:grpSpMkLst>
        </pc:grpChg>
        <pc:picChg chg="mod ord modCrop">
          <ac:chgData name="Namshad Thekkethil" userId="27ee53ba-5616-420b-a2c4-697612640740" providerId="ADAL" clId="{1B8C29D4-1F7C-41FC-B5F6-BD8696249A38}" dt="2022-01-24T11:39:18.595" v="2696" actId="732"/>
          <ac:picMkLst>
            <pc:docMk/>
            <pc:sldMk cId="4030190704" sldId="321"/>
            <ac:picMk id="4" creationId="{CCB10CD9-AE6F-4FDA-B054-E58A72FBC00B}"/>
          </ac:picMkLst>
        </pc:picChg>
      </pc:sldChg>
      <pc:sldChg chg="modSp mod modAnim">
        <pc:chgData name="Namshad Thekkethil" userId="27ee53ba-5616-420b-a2c4-697612640740" providerId="ADAL" clId="{1B8C29D4-1F7C-41FC-B5F6-BD8696249A38}" dt="2022-01-28T09:10:44.341" v="4536" actId="6549"/>
        <pc:sldMkLst>
          <pc:docMk/>
          <pc:sldMk cId="638159869" sldId="322"/>
        </pc:sldMkLst>
        <pc:spChg chg="mod">
          <ac:chgData name="Namshad Thekkethil" userId="27ee53ba-5616-420b-a2c4-697612640740" providerId="ADAL" clId="{1B8C29D4-1F7C-41FC-B5F6-BD8696249A38}" dt="2022-01-28T09:09:47.118" v="4508" actId="6549"/>
          <ac:spMkLst>
            <pc:docMk/>
            <pc:sldMk cId="638159869" sldId="322"/>
            <ac:spMk id="23" creationId="{0C1E33F7-D7BC-4EAD-B854-503897FE021F}"/>
          </ac:spMkLst>
        </pc:spChg>
        <pc:spChg chg="mod">
          <ac:chgData name="Namshad Thekkethil" userId="27ee53ba-5616-420b-a2c4-697612640740" providerId="ADAL" clId="{1B8C29D4-1F7C-41FC-B5F6-BD8696249A38}" dt="2022-01-28T09:09:50.862" v="4510" actId="6549"/>
          <ac:spMkLst>
            <pc:docMk/>
            <pc:sldMk cId="638159869" sldId="322"/>
            <ac:spMk id="24" creationId="{93264574-56D9-4BAF-A7EF-A5BDF2E90347}"/>
          </ac:spMkLst>
        </pc:spChg>
        <pc:spChg chg="mod">
          <ac:chgData name="Namshad Thekkethil" userId="27ee53ba-5616-420b-a2c4-697612640740" providerId="ADAL" clId="{1B8C29D4-1F7C-41FC-B5F6-BD8696249A38}" dt="2022-01-28T09:09:55.597" v="4512" actId="6549"/>
          <ac:spMkLst>
            <pc:docMk/>
            <pc:sldMk cId="638159869" sldId="322"/>
            <ac:spMk id="25" creationId="{F5D28B0B-95BF-4AD2-864B-23F1294A4926}"/>
          </ac:spMkLst>
        </pc:spChg>
        <pc:spChg chg="mod">
          <ac:chgData name="Namshad Thekkethil" userId="27ee53ba-5616-420b-a2c4-697612640740" providerId="ADAL" clId="{1B8C29D4-1F7C-41FC-B5F6-BD8696249A38}" dt="2022-01-28T09:09:59.314" v="4514" actId="6549"/>
          <ac:spMkLst>
            <pc:docMk/>
            <pc:sldMk cId="638159869" sldId="322"/>
            <ac:spMk id="26" creationId="{FEFE4064-0661-4EB8-91B7-EE1AF1469687}"/>
          </ac:spMkLst>
        </pc:spChg>
        <pc:spChg chg="mod">
          <ac:chgData name="Namshad Thekkethil" userId="27ee53ba-5616-420b-a2c4-697612640740" providerId="ADAL" clId="{1B8C29D4-1F7C-41FC-B5F6-BD8696249A38}" dt="2022-01-28T09:10:03.881" v="4516" actId="6549"/>
          <ac:spMkLst>
            <pc:docMk/>
            <pc:sldMk cId="638159869" sldId="322"/>
            <ac:spMk id="27" creationId="{46D8B933-FAA6-42E3-986C-90E8BB3B7BEE}"/>
          </ac:spMkLst>
        </pc:spChg>
        <pc:spChg chg="mod">
          <ac:chgData name="Namshad Thekkethil" userId="27ee53ba-5616-420b-a2c4-697612640740" providerId="ADAL" clId="{1B8C29D4-1F7C-41FC-B5F6-BD8696249A38}" dt="2022-01-28T09:10:08.023" v="4518" actId="6549"/>
          <ac:spMkLst>
            <pc:docMk/>
            <pc:sldMk cId="638159869" sldId="322"/>
            <ac:spMk id="28" creationId="{A87FC4BA-7102-4BFA-AA2E-8C4C0E807859}"/>
          </ac:spMkLst>
        </pc:spChg>
        <pc:spChg chg="mod">
          <ac:chgData name="Namshad Thekkethil" userId="27ee53ba-5616-420b-a2c4-697612640740" providerId="ADAL" clId="{1B8C29D4-1F7C-41FC-B5F6-BD8696249A38}" dt="2022-01-28T09:10:12.608" v="4520" actId="6549"/>
          <ac:spMkLst>
            <pc:docMk/>
            <pc:sldMk cId="638159869" sldId="322"/>
            <ac:spMk id="29" creationId="{DCB9AC41-E7A3-4109-A026-C00FCB934EF0}"/>
          </ac:spMkLst>
        </pc:spChg>
        <pc:spChg chg="mod">
          <ac:chgData name="Namshad Thekkethil" userId="27ee53ba-5616-420b-a2c4-697612640740" providerId="ADAL" clId="{1B8C29D4-1F7C-41FC-B5F6-BD8696249A38}" dt="2022-01-28T09:10:44.341" v="4536" actId="6549"/>
          <ac:spMkLst>
            <pc:docMk/>
            <pc:sldMk cId="638159869" sldId="322"/>
            <ac:spMk id="30" creationId="{C54AE7D4-D439-49BE-8485-54AE4E54FF45}"/>
          </ac:spMkLst>
        </pc:spChg>
      </pc:sldChg>
      <pc:sldChg chg="del">
        <pc:chgData name="Namshad Thekkethil" userId="27ee53ba-5616-420b-a2c4-697612640740" providerId="ADAL" clId="{1B8C29D4-1F7C-41FC-B5F6-BD8696249A38}" dt="2022-01-24T11:53:06.057" v="2934" actId="47"/>
        <pc:sldMkLst>
          <pc:docMk/>
          <pc:sldMk cId="0" sldId="323"/>
        </pc:sldMkLst>
      </pc:sldChg>
      <pc:sldChg chg="addSp delSp modSp mod modAnim">
        <pc:chgData name="Namshad Thekkethil" userId="27ee53ba-5616-420b-a2c4-697612640740" providerId="ADAL" clId="{1B8C29D4-1F7C-41FC-B5F6-BD8696249A38}" dt="2022-01-27T17:15:40.821" v="3573"/>
        <pc:sldMkLst>
          <pc:docMk/>
          <pc:sldMk cId="3798047619" sldId="324"/>
        </pc:sldMkLst>
        <pc:spChg chg="del mod">
          <ac:chgData name="Namshad Thekkethil" userId="27ee53ba-5616-420b-a2c4-697612640740" providerId="ADAL" clId="{1B8C29D4-1F7C-41FC-B5F6-BD8696249A38}" dt="2022-01-27T15:25:09.989" v="3165" actId="478"/>
          <ac:spMkLst>
            <pc:docMk/>
            <pc:sldMk cId="3798047619" sldId="324"/>
            <ac:spMk id="4" creationId="{B6D53DB7-4706-45D4-B123-6C618BDEE3B7}"/>
          </ac:spMkLst>
        </pc:spChg>
        <pc:spChg chg="mod">
          <ac:chgData name="Namshad Thekkethil" userId="27ee53ba-5616-420b-a2c4-697612640740" providerId="ADAL" clId="{1B8C29D4-1F7C-41FC-B5F6-BD8696249A38}" dt="2022-01-27T15:49:19.298" v="3264" actId="20577"/>
          <ac:spMkLst>
            <pc:docMk/>
            <pc:sldMk cId="3798047619" sldId="324"/>
            <ac:spMk id="5" creationId="{BAC8A745-4DB3-48E8-91BF-8C44A1710141}"/>
          </ac:spMkLst>
        </pc:spChg>
        <pc:spChg chg="mod">
          <ac:chgData name="Namshad Thekkethil" userId="27ee53ba-5616-420b-a2c4-697612640740" providerId="ADAL" clId="{1B8C29D4-1F7C-41FC-B5F6-BD8696249A38}" dt="2022-01-27T15:25:15.857" v="3167" actId="1076"/>
          <ac:spMkLst>
            <pc:docMk/>
            <pc:sldMk cId="3798047619" sldId="324"/>
            <ac:spMk id="6" creationId="{DF15AF31-F1CD-47EF-869F-5F6CDBE05E95}"/>
          </ac:spMkLst>
        </pc:spChg>
        <pc:spChg chg="mod">
          <ac:chgData name="Namshad Thekkethil" userId="27ee53ba-5616-420b-a2c4-697612640740" providerId="ADAL" clId="{1B8C29D4-1F7C-41FC-B5F6-BD8696249A38}" dt="2022-01-27T15:25:15.857" v="3167" actId="1076"/>
          <ac:spMkLst>
            <pc:docMk/>
            <pc:sldMk cId="3798047619" sldId="324"/>
            <ac:spMk id="7" creationId="{C71694E2-DA9C-4688-A974-A8AE258051C1}"/>
          </ac:spMkLst>
        </pc:spChg>
        <pc:spChg chg="del mod">
          <ac:chgData name="Namshad Thekkethil" userId="27ee53ba-5616-420b-a2c4-697612640740" providerId="ADAL" clId="{1B8C29D4-1F7C-41FC-B5F6-BD8696249A38}" dt="2022-01-27T15:25:53.850" v="3175" actId="478"/>
          <ac:spMkLst>
            <pc:docMk/>
            <pc:sldMk cId="3798047619" sldId="324"/>
            <ac:spMk id="8" creationId="{3C2CC073-B28A-46BB-87D0-D50FBC9FDBB5}"/>
          </ac:spMkLst>
        </pc:spChg>
        <pc:spChg chg="mod">
          <ac:chgData name="Namshad Thekkethil" userId="27ee53ba-5616-420b-a2c4-697612640740" providerId="ADAL" clId="{1B8C29D4-1F7C-41FC-B5F6-BD8696249A38}" dt="2022-01-27T15:25:50.336" v="3174" actId="1076"/>
          <ac:spMkLst>
            <pc:docMk/>
            <pc:sldMk cId="3798047619" sldId="324"/>
            <ac:spMk id="10" creationId="{43EEFD13-CF5A-4D18-B47B-E42B317FD423}"/>
          </ac:spMkLst>
        </pc:spChg>
        <pc:picChg chg="add mod">
          <ac:chgData name="Namshad Thekkethil" userId="27ee53ba-5616-420b-a2c4-697612640740" providerId="ADAL" clId="{1B8C29D4-1F7C-41FC-B5F6-BD8696249A38}" dt="2022-01-27T15:24:22.373" v="3162" actId="1076"/>
          <ac:picMkLst>
            <pc:docMk/>
            <pc:sldMk cId="3798047619" sldId="324"/>
            <ac:picMk id="1026" creationId="{4C930807-B100-427F-BDFD-5863321F7112}"/>
          </ac:picMkLst>
        </pc:picChg>
        <pc:picChg chg="add mod">
          <ac:chgData name="Namshad Thekkethil" userId="27ee53ba-5616-420b-a2c4-697612640740" providerId="ADAL" clId="{1B8C29D4-1F7C-41FC-B5F6-BD8696249A38}" dt="2022-01-27T15:25:01.821" v="3164" actId="1076"/>
          <ac:picMkLst>
            <pc:docMk/>
            <pc:sldMk cId="3798047619" sldId="324"/>
            <ac:picMk id="1028" creationId="{7E4B0E9B-6433-4D25-930D-74A298948567}"/>
          </ac:picMkLst>
        </pc:picChg>
        <pc:picChg chg="add mod">
          <ac:chgData name="Namshad Thekkethil" userId="27ee53ba-5616-420b-a2c4-697612640740" providerId="ADAL" clId="{1B8C29D4-1F7C-41FC-B5F6-BD8696249A38}" dt="2022-01-27T15:25:50.336" v="3174" actId="1076"/>
          <ac:picMkLst>
            <pc:docMk/>
            <pc:sldMk cId="3798047619" sldId="324"/>
            <ac:picMk id="1030" creationId="{3881306C-BB3D-42C2-9424-E6525EAFCC1C}"/>
          </ac:picMkLst>
        </pc:picChg>
      </pc:sldChg>
      <pc:sldChg chg="addSp modSp new del">
        <pc:chgData name="Namshad Thekkethil" userId="27ee53ba-5616-420b-a2c4-697612640740" providerId="ADAL" clId="{1B8C29D4-1F7C-41FC-B5F6-BD8696249A38}" dt="2022-01-24T09:37:24.783" v="810" actId="47"/>
        <pc:sldMkLst>
          <pc:docMk/>
          <pc:sldMk cId="764250218" sldId="325"/>
        </pc:sldMkLst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4" creationId="{1B0C419E-EC14-4F43-B9DF-CCBBEA61F0D6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5" creationId="{D1C67DCB-E3A9-45F2-B77E-9C24BB348010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6" creationId="{93B874A8-36C0-4AE5-9672-DBD13EEC9AE4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7" creationId="{AAC4E1F1-5E9E-4020-8F9F-B738ADC058DD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8" creationId="{FEDACCF8-72FD-44D4-BAA1-CDB7FE5E6242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9" creationId="{6A96558C-D809-4E2B-A743-7F5CBC3FA0B4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10" creationId="{C6C8C599-D044-4D2C-AA7A-0659FEFAC8CE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11" creationId="{DDAEA447-BFD9-49D4-8F22-D1524FBA9F4D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12" creationId="{18470A78-9565-477D-A1FF-F2329ED4CBFF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14" creationId="{B0F190EE-4478-42A9-B7BF-1B416FAADC98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15" creationId="{78121E7F-22FD-4FE2-8241-0EB8245C774E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16" creationId="{17273F5E-2987-4A81-B1D9-F47057BE8A0E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17" creationId="{4CCD71DE-FAA1-450D-A2FA-2F1790BB95E6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18" creationId="{370AE5A9-25F3-48FA-961E-5ED774C79AB1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19" creationId="{98DDA789-C52D-46F1-8925-2436CCB4B53A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20" creationId="{D715D72E-F7FF-4500-8E7B-8A24B3D324A1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21" creationId="{0E0D036D-C1F1-4DE7-BC9B-BB7A94F5E1B6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22" creationId="{720FF131-0D53-4B4F-810F-387836D992D0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23" creationId="{4C975F3F-CB5C-4134-878E-4C48944B0DF4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24" creationId="{0E39FD03-F330-4355-95E0-36536EC24608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25" creationId="{224520F0-5493-434F-B55F-45FA35868431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26" creationId="{3799021D-F45A-4580-99B1-47F9E9C699F3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27" creationId="{ED70026A-9032-4222-A642-CB627BC701BE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28" creationId="{641165EC-8A9E-4ABF-A3C1-1F46D544EE81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29" creationId="{5B2503A9-1D89-479D-8B58-345E8B47B761}"/>
          </ac:spMkLst>
        </pc:spChg>
        <pc:spChg chg="mod">
          <ac:chgData name="Namshad Thekkethil" userId="27ee53ba-5616-420b-a2c4-697612640740" providerId="ADAL" clId="{1B8C29D4-1F7C-41FC-B5F6-BD8696249A38}" dt="2022-01-24T09:18:59.047" v="538"/>
          <ac:spMkLst>
            <pc:docMk/>
            <pc:sldMk cId="764250218" sldId="325"/>
            <ac:spMk id="30" creationId="{97E960FA-A590-4D94-B6B4-3CAA3B855D52}"/>
          </ac:spMkLst>
        </pc:spChg>
        <pc:grpChg chg="add mod">
          <ac:chgData name="Namshad Thekkethil" userId="27ee53ba-5616-420b-a2c4-697612640740" providerId="ADAL" clId="{1B8C29D4-1F7C-41FC-B5F6-BD8696249A38}" dt="2022-01-24T09:18:59.047" v="538"/>
          <ac:grpSpMkLst>
            <pc:docMk/>
            <pc:sldMk cId="764250218" sldId="325"/>
            <ac:grpSpMk id="2" creationId="{37D576A8-DC89-4EF0-8D69-AB59A286AAF5}"/>
          </ac:grpSpMkLst>
        </pc:grpChg>
        <pc:grpChg chg="mod">
          <ac:chgData name="Namshad Thekkethil" userId="27ee53ba-5616-420b-a2c4-697612640740" providerId="ADAL" clId="{1B8C29D4-1F7C-41FC-B5F6-BD8696249A38}" dt="2022-01-24T09:18:59.047" v="538"/>
          <ac:grpSpMkLst>
            <pc:docMk/>
            <pc:sldMk cId="764250218" sldId="325"/>
            <ac:grpSpMk id="3" creationId="{14D88787-D706-40DD-84AE-13DF6923866E}"/>
          </ac:grpSpMkLst>
        </pc:grpChg>
        <pc:grpChg chg="mod">
          <ac:chgData name="Namshad Thekkethil" userId="27ee53ba-5616-420b-a2c4-697612640740" providerId="ADAL" clId="{1B8C29D4-1F7C-41FC-B5F6-BD8696249A38}" dt="2022-01-24T09:18:59.047" v="538"/>
          <ac:grpSpMkLst>
            <pc:docMk/>
            <pc:sldMk cId="764250218" sldId="325"/>
            <ac:grpSpMk id="13" creationId="{37611CE7-A6F4-4388-BA6D-B98C4BCBAEA4}"/>
          </ac:grpSpMkLst>
        </pc:grpChg>
      </pc:sldChg>
      <pc:sldChg chg="add del">
        <pc:chgData name="Namshad Thekkethil" userId="27ee53ba-5616-420b-a2c4-697612640740" providerId="ADAL" clId="{1B8C29D4-1F7C-41FC-B5F6-BD8696249A38}" dt="2022-01-24T10:56:05.758" v="2144" actId="47"/>
        <pc:sldMkLst>
          <pc:docMk/>
          <pc:sldMk cId="1961750119" sldId="325"/>
        </pc:sldMkLst>
      </pc:sldChg>
      <pc:sldChg chg="addSp modSp new del">
        <pc:chgData name="Namshad Thekkethil" userId="27ee53ba-5616-420b-a2c4-697612640740" providerId="ADAL" clId="{1B8C29D4-1F7C-41FC-B5F6-BD8696249A38}" dt="2022-01-24T09:50:28.903" v="954" actId="47"/>
        <pc:sldMkLst>
          <pc:docMk/>
          <pc:sldMk cId="2516717544" sldId="325"/>
        </pc:sldMkLst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4" creationId="{C67CDEDC-6C35-481E-A5B8-BDDD2AC92FCB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5" creationId="{735F793D-BC72-453A-AA7B-ED4CDBBE830E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6" creationId="{26C730E6-DEBE-4B15-8F54-CC51E707155B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7" creationId="{9B4025BC-CA63-4094-9F09-75235073820D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8" creationId="{01A96B80-BD50-4743-830C-0C05E99E6F24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9" creationId="{C6F69C28-2765-43DD-994B-66BE55E883DC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10" creationId="{3194D28E-BEDD-45C2-A2F0-F745BF610625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11" creationId="{A8DF1EFB-D1C0-4D7B-942C-BF0E0F483799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12" creationId="{EE6F95FD-982E-4638-AB73-71123990F65F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14" creationId="{1FBEDD14-DBB6-4BFF-912D-CFD7987DA372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15" creationId="{11DC2A62-7561-448E-A463-EF5EAAEBB11B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16" creationId="{35E30E35-7796-439B-B631-6B9364692FC0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17" creationId="{7F5CABC3-2259-43BC-9002-0577846563FB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18" creationId="{9A1A63D4-BCE2-4F41-9AAE-565DC79A364E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19" creationId="{98F4E8A5-64A0-4555-B3BF-AB20FD59F06C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20" creationId="{4E9AE0E8-BEB9-4F9E-9900-96F3188D7B2F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21" creationId="{69C8F83C-EB3D-45F4-8554-B4DA16770F92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22" creationId="{3F3D27AF-FC7E-47A4-8ED3-10851908741C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23" creationId="{ACFEF4F8-9996-4C78-AE86-EEAE87DF0F18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24" creationId="{0DB93E03-3416-4212-98FE-A601DAABBF89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25" creationId="{CADD1762-B23F-4021-A10A-664D5B412094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26" creationId="{F5EB56F4-A59D-4A7B-AECF-FBB6C81F19AF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27" creationId="{57FEE07F-46DF-44ED-9618-3D7EF0166062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28" creationId="{C18B515D-607D-4464-99DD-61AACC409330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29" creationId="{AC72D93F-A0FA-4FD5-A6F8-3C82994A4960}"/>
          </ac:spMkLst>
        </pc:spChg>
        <pc:spChg chg="mod">
          <ac:chgData name="Namshad Thekkethil" userId="27ee53ba-5616-420b-a2c4-697612640740" providerId="ADAL" clId="{1B8C29D4-1F7C-41FC-B5F6-BD8696249A38}" dt="2022-01-24T09:48:32.469" v="899"/>
          <ac:spMkLst>
            <pc:docMk/>
            <pc:sldMk cId="2516717544" sldId="325"/>
            <ac:spMk id="30" creationId="{B6993B24-72C2-4748-A2BF-927D413D43E1}"/>
          </ac:spMkLst>
        </pc:spChg>
        <pc:grpChg chg="add mod">
          <ac:chgData name="Namshad Thekkethil" userId="27ee53ba-5616-420b-a2c4-697612640740" providerId="ADAL" clId="{1B8C29D4-1F7C-41FC-B5F6-BD8696249A38}" dt="2022-01-24T09:48:32.469" v="899"/>
          <ac:grpSpMkLst>
            <pc:docMk/>
            <pc:sldMk cId="2516717544" sldId="325"/>
            <ac:grpSpMk id="2" creationId="{C009B8D4-7CDF-44EA-A80C-F3E6382DFCF4}"/>
          </ac:grpSpMkLst>
        </pc:grpChg>
        <pc:grpChg chg="mod">
          <ac:chgData name="Namshad Thekkethil" userId="27ee53ba-5616-420b-a2c4-697612640740" providerId="ADAL" clId="{1B8C29D4-1F7C-41FC-B5F6-BD8696249A38}" dt="2022-01-24T09:48:32.469" v="899"/>
          <ac:grpSpMkLst>
            <pc:docMk/>
            <pc:sldMk cId="2516717544" sldId="325"/>
            <ac:grpSpMk id="3" creationId="{820FC7AB-7579-4319-B8E2-FD4505B4F6EE}"/>
          </ac:grpSpMkLst>
        </pc:grpChg>
        <pc:grpChg chg="mod">
          <ac:chgData name="Namshad Thekkethil" userId="27ee53ba-5616-420b-a2c4-697612640740" providerId="ADAL" clId="{1B8C29D4-1F7C-41FC-B5F6-BD8696249A38}" dt="2022-01-24T09:48:32.469" v="899"/>
          <ac:grpSpMkLst>
            <pc:docMk/>
            <pc:sldMk cId="2516717544" sldId="325"/>
            <ac:grpSpMk id="13" creationId="{BA897C45-B0BA-4973-9679-A2258532C396}"/>
          </ac:grpSpMkLst>
        </pc:grpChg>
      </pc:sldChg>
      <pc:sldChg chg="add del">
        <pc:chgData name="Namshad Thekkethil" userId="27ee53ba-5616-420b-a2c4-697612640740" providerId="ADAL" clId="{1B8C29D4-1F7C-41FC-B5F6-BD8696249A38}" dt="2022-01-24T10:31:16.603" v="1852" actId="47"/>
        <pc:sldMkLst>
          <pc:docMk/>
          <pc:sldMk cId="3068467963" sldId="325"/>
        </pc:sldMkLst>
      </pc:sldChg>
      <pc:sldChg chg="addSp delSp modSp add mod delAnim modAnim">
        <pc:chgData name="Namshad Thekkethil" userId="27ee53ba-5616-420b-a2c4-697612640740" providerId="ADAL" clId="{1B8C29D4-1F7C-41FC-B5F6-BD8696249A38}" dt="2022-01-27T21:21:19.215" v="4387" actId="1037"/>
        <pc:sldMkLst>
          <pc:docMk/>
          <pc:sldMk cId="3258448589" sldId="325"/>
        </pc:sldMkLst>
        <pc:spChg chg="add del mod">
          <ac:chgData name="Namshad Thekkethil" userId="27ee53ba-5616-420b-a2c4-697612640740" providerId="ADAL" clId="{1B8C29D4-1F7C-41FC-B5F6-BD8696249A38}" dt="2022-01-27T20:59:00.293" v="4211" actId="478"/>
          <ac:spMkLst>
            <pc:docMk/>
            <pc:sldMk cId="3258448589" sldId="325"/>
            <ac:spMk id="2" creationId="{44F676D7-F084-4A4E-BA9F-1DC3F4E14322}"/>
          </ac:spMkLst>
        </pc:spChg>
        <pc:spChg chg="del mod">
          <ac:chgData name="Namshad Thekkethil" userId="27ee53ba-5616-420b-a2c4-697612640740" providerId="ADAL" clId="{1B8C29D4-1F7C-41FC-B5F6-BD8696249A38}" dt="2022-01-27T20:58:57.445" v="4210" actId="478"/>
          <ac:spMkLst>
            <pc:docMk/>
            <pc:sldMk cId="3258448589" sldId="325"/>
            <ac:spMk id="3" creationId="{7BDC1303-EFAF-4467-8C16-17A0167027CF}"/>
          </ac:spMkLst>
        </pc:spChg>
        <pc:spChg chg="del mod">
          <ac:chgData name="Namshad Thekkethil" userId="27ee53ba-5616-420b-a2c4-697612640740" providerId="ADAL" clId="{1B8C29D4-1F7C-41FC-B5F6-BD8696249A38}" dt="2022-01-27T20:58:57.445" v="4210" actId="478"/>
          <ac:spMkLst>
            <pc:docMk/>
            <pc:sldMk cId="3258448589" sldId="325"/>
            <ac:spMk id="4" creationId="{D9BCDB41-5FA3-4910-BA52-9D35D020879F}"/>
          </ac:spMkLst>
        </pc:spChg>
        <pc:spChg chg="mod">
          <ac:chgData name="Namshad Thekkethil" userId="27ee53ba-5616-420b-a2c4-697612640740" providerId="ADAL" clId="{1B8C29D4-1F7C-41FC-B5F6-BD8696249A38}" dt="2022-01-24T11:14:52.881" v="2396" actId="1036"/>
          <ac:spMkLst>
            <pc:docMk/>
            <pc:sldMk cId="3258448589" sldId="325"/>
            <ac:spMk id="21" creationId="{FF2369B6-5974-4DAE-99D8-E7EE12E0988F}"/>
          </ac:spMkLst>
        </pc:spChg>
        <pc:spChg chg="mod">
          <ac:chgData name="Namshad Thekkethil" userId="27ee53ba-5616-420b-a2c4-697612640740" providerId="ADAL" clId="{1B8C29D4-1F7C-41FC-B5F6-BD8696249A38}" dt="2022-01-24T11:14:52.881" v="2396" actId="1036"/>
          <ac:spMkLst>
            <pc:docMk/>
            <pc:sldMk cId="3258448589" sldId="325"/>
            <ac:spMk id="22" creationId="{876CC6E1-4120-4F1B-8D9C-5598B4B1624C}"/>
          </ac:spMkLst>
        </pc:spChg>
        <pc:spChg chg="mod">
          <ac:chgData name="Namshad Thekkethil" userId="27ee53ba-5616-420b-a2c4-697612640740" providerId="ADAL" clId="{1B8C29D4-1F7C-41FC-B5F6-BD8696249A38}" dt="2022-01-24T11:14:52.881" v="2396" actId="1036"/>
          <ac:spMkLst>
            <pc:docMk/>
            <pc:sldMk cId="3258448589" sldId="325"/>
            <ac:spMk id="23" creationId="{DF2E56BF-6B1B-45C2-AC17-9F57DF0DB49E}"/>
          </ac:spMkLst>
        </pc:spChg>
        <pc:spChg chg="del mod">
          <ac:chgData name="Namshad Thekkethil" userId="27ee53ba-5616-420b-a2c4-697612640740" providerId="ADAL" clId="{1B8C29D4-1F7C-41FC-B5F6-BD8696249A38}" dt="2022-01-27T20:58:57.445" v="4210" actId="478"/>
          <ac:spMkLst>
            <pc:docMk/>
            <pc:sldMk cId="3258448589" sldId="325"/>
            <ac:spMk id="25" creationId="{019D1521-C4C8-43C5-AE01-8B721EC817D1}"/>
          </ac:spMkLst>
        </pc:spChg>
        <pc:spChg chg="del">
          <ac:chgData name="Namshad Thekkethil" userId="27ee53ba-5616-420b-a2c4-697612640740" providerId="ADAL" clId="{1B8C29D4-1F7C-41FC-B5F6-BD8696249A38}" dt="2022-01-24T11:10:31.391" v="2325" actId="478"/>
          <ac:spMkLst>
            <pc:docMk/>
            <pc:sldMk cId="3258448589" sldId="325"/>
            <ac:spMk id="27" creationId="{C768E631-62DC-4DEC-BEEA-7BD64906F666}"/>
          </ac:spMkLst>
        </pc:spChg>
        <pc:spChg chg="mod">
          <ac:chgData name="Namshad Thekkethil" userId="27ee53ba-5616-420b-a2c4-697612640740" providerId="ADAL" clId="{1B8C29D4-1F7C-41FC-B5F6-BD8696249A38}" dt="2022-01-27T21:21:15.812" v="4384" actId="1038"/>
          <ac:spMkLst>
            <pc:docMk/>
            <pc:sldMk cId="3258448589" sldId="325"/>
            <ac:spMk id="28" creationId="{33A992CF-2C8D-40EE-9863-D5683648E540}"/>
          </ac:spMkLst>
        </pc:spChg>
        <pc:spChg chg="add del mod">
          <ac:chgData name="Namshad Thekkethil" userId="27ee53ba-5616-420b-a2c4-697612640740" providerId="ADAL" clId="{1B8C29D4-1F7C-41FC-B5F6-BD8696249A38}" dt="2022-01-24T11:12:04.902" v="2345" actId="478"/>
          <ac:spMkLst>
            <pc:docMk/>
            <pc:sldMk cId="3258448589" sldId="325"/>
            <ac:spMk id="31" creationId="{96E1D54A-8A49-4723-9670-BE9ED387EF1B}"/>
          </ac:spMkLst>
        </pc:spChg>
        <pc:spChg chg="add del mod">
          <ac:chgData name="Namshad Thekkethil" userId="27ee53ba-5616-420b-a2c4-697612640740" providerId="ADAL" clId="{1B8C29D4-1F7C-41FC-B5F6-BD8696249A38}" dt="2022-01-24T11:12:04.902" v="2345" actId="478"/>
          <ac:spMkLst>
            <pc:docMk/>
            <pc:sldMk cId="3258448589" sldId="325"/>
            <ac:spMk id="32" creationId="{8464F04A-4C15-4CA5-8C66-B4AC63F7D6C4}"/>
          </ac:spMkLst>
        </pc:spChg>
        <pc:spChg chg="add del mod">
          <ac:chgData name="Namshad Thekkethil" userId="27ee53ba-5616-420b-a2c4-697612640740" providerId="ADAL" clId="{1B8C29D4-1F7C-41FC-B5F6-BD8696249A38}" dt="2022-01-24T11:12:04.902" v="2345" actId="478"/>
          <ac:spMkLst>
            <pc:docMk/>
            <pc:sldMk cId="3258448589" sldId="325"/>
            <ac:spMk id="33" creationId="{00A53197-CB6B-4998-A72B-0DA8ED75A9C7}"/>
          </ac:spMkLst>
        </pc:spChg>
        <pc:spChg chg="add del mod">
          <ac:chgData name="Namshad Thekkethil" userId="27ee53ba-5616-420b-a2c4-697612640740" providerId="ADAL" clId="{1B8C29D4-1F7C-41FC-B5F6-BD8696249A38}" dt="2022-01-24T11:12:04.902" v="2345" actId="478"/>
          <ac:spMkLst>
            <pc:docMk/>
            <pc:sldMk cId="3258448589" sldId="325"/>
            <ac:spMk id="34" creationId="{84F744E4-CFF3-4C79-B9DD-562CED0D436A}"/>
          </ac:spMkLst>
        </pc:spChg>
        <pc:spChg chg="add del mod">
          <ac:chgData name="Namshad Thekkethil" userId="27ee53ba-5616-420b-a2c4-697612640740" providerId="ADAL" clId="{1B8C29D4-1F7C-41FC-B5F6-BD8696249A38}" dt="2022-01-24T11:12:04.902" v="2345" actId="478"/>
          <ac:spMkLst>
            <pc:docMk/>
            <pc:sldMk cId="3258448589" sldId="325"/>
            <ac:spMk id="35" creationId="{FCC41FFC-22ED-4012-B48D-4F647F0972D0}"/>
          </ac:spMkLst>
        </pc:spChg>
        <pc:spChg chg="mod">
          <ac:chgData name="Namshad Thekkethil" userId="27ee53ba-5616-420b-a2c4-697612640740" providerId="ADAL" clId="{1B8C29D4-1F7C-41FC-B5F6-BD8696249A38}" dt="2022-01-24T11:14:52.881" v="2396" actId="1036"/>
          <ac:spMkLst>
            <pc:docMk/>
            <pc:sldMk cId="3258448589" sldId="325"/>
            <ac:spMk id="36" creationId="{F86321C2-AD6D-4C29-A8D9-3ECD1450CA6D}"/>
          </ac:spMkLst>
        </pc:spChg>
        <pc:spChg chg="mod">
          <ac:chgData name="Namshad Thekkethil" userId="27ee53ba-5616-420b-a2c4-697612640740" providerId="ADAL" clId="{1B8C29D4-1F7C-41FC-B5F6-BD8696249A38}" dt="2022-01-24T11:14:52.881" v="2396" actId="1036"/>
          <ac:spMkLst>
            <pc:docMk/>
            <pc:sldMk cId="3258448589" sldId="325"/>
            <ac:spMk id="37" creationId="{F7A3BC81-FBBF-4206-A546-79CA43260AFC}"/>
          </ac:spMkLst>
        </pc:spChg>
        <pc:spChg chg="mod">
          <ac:chgData name="Namshad Thekkethil" userId="27ee53ba-5616-420b-a2c4-697612640740" providerId="ADAL" clId="{1B8C29D4-1F7C-41FC-B5F6-BD8696249A38}" dt="2022-01-24T11:14:52.881" v="2396" actId="1036"/>
          <ac:spMkLst>
            <pc:docMk/>
            <pc:sldMk cId="3258448589" sldId="325"/>
            <ac:spMk id="38" creationId="{14F0423C-9E0D-468E-8F87-2FB96FCADDAB}"/>
          </ac:spMkLst>
        </pc:spChg>
        <pc:spChg chg="mod">
          <ac:chgData name="Namshad Thekkethil" userId="27ee53ba-5616-420b-a2c4-697612640740" providerId="ADAL" clId="{1B8C29D4-1F7C-41FC-B5F6-BD8696249A38}" dt="2022-01-24T11:14:52.881" v="2396" actId="1036"/>
          <ac:spMkLst>
            <pc:docMk/>
            <pc:sldMk cId="3258448589" sldId="325"/>
            <ac:spMk id="39" creationId="{8E5D6FDA-43CA-4C12-B950-6E1B533F5DDD}"/>
          </ac:spMkLst>
        </pc:spChg>
        <pc:spChg chg="mod">
          <ac:chgData name="Namshad Thekkethil" userId="27ee53ba-5616-420b-a2c4-697612640740" providerId="ADAL" clId="{1B8C29D4-1F7C-41FC-B5F6-BD8696249A38}" dt="2022-01-24T11:14:52.881" v="2396" actId="1036"/>
          <ac:spMkLst>
            <pc:docMk/>
            <pc:sldMk cId="3258448589" sldId="325"/>
            <ac:spMk id="40" creationId="{D6EEBBEE-4106-4899-ADEB-4E6F5B5DE6C1}"/>
          </ac:spMkLst>
        </pc:spChg>
        <pc:spChg chg="mod">
          <ac:chgData name="Namshad Thekkethil" userId="27ee53ba-5616-420b-a2c4-697612640740" providerId="ADAL" clId="{1B8C29D4-1F7C-41FC-B5F6-BD8696249A38}" dt="2022-01-24T11:14:52.881" v="2396" actId="1036"/>
          <ac:spMkLst>
            <pc:docMk/>
            <pc:sldMk cId="3258448589" sldId="325"/>
            <ac:spMk id="41" creationId="{3C18FFB8-DDD2-4351-BD37-021D19AD33B4}"/>
          </ac:spMkLst>
        </pc:spChg>
        <pc:spChg chg="add del mod">
          <ac:chgData name="Namshad Thekkethil" userId="27ee53ba-5616-420b-a2c4-697612640740" providerId="ADAL" clId="{1B8C29D4-1F7C-41FC-B5F6-BD8696249A38}" dt="2022-01-27T20:58:57.445" v="4210" actId="478"/>
          <ac:spMkLst>
            <pc:docMk/>
            <pc:sldMk cId="3258448589" sldId="325"/>
            <ac:spMk id="42" creationId="{F5D64D01-1DE9-4215-9663-E3501B39341B}"/>
          </ac:spMkLst>
        </pc:spChg>
        <pc:spChg chg="add del mod">
          <ac:chgData name="Namshad Thekkethil" userId="27ee53ba-5616-420b-a2c4-697612640740" providerId="ADAL" clId="{1B8C29D4-1F7C-41FC-B5F6-BD8696249A38}" dt="2022-01-27T20:58:57.445" v="4210" actId="478"/>
          <ac:spMkLst>
            <pc:docMk/>
            <pc:sldMk cId="3258448589" sldId="325"/>
            <ac:spMk id="43" creationId="{A32A49DA-3FAF-4E3A-8707-BEC28ED700F2}"/>
          </ac:spMkLst>
        </pc:spChg>
        <pc:spChg chg="del mod">
          <ac:chgData name="Namshad Thekkethil" userId="27ee53ba-5616-420b-a2c4-697612640740" providerId="ADAL" clId="{1B8C29D4-1F7C-41FC-B5F6-BD8696249A38}" dt="2022-01-27T20:58:57.445" v="4210" actId="478"/>
          <ac:spMkLst>
            <pc:docMk/>
            <pc:sldMk cId="3258448589" sldId="325"/>
            <ac:spMk id="44" creationId="{D78328C9-50E3-40BC-9F74-1B41EC8B08CA}"/>
          </ac:spMkLst>
        </pc:spChg>
        <pc:spChg chg="add del mod">
          <ac:chgData name="Namshad Thekkethil" userId="27ee53ba-5616-420b-a2c4-697612640740" providerId="ADAL" clId="{1B8C29D4-1F7C-41FC-B5F6-BD8696249A38}" dt="2022-01-27T20:58:57.445" v="4210" actId="478"/>
          <ac:spMkLst>
            <pc:docMk/>
            <pc:sldMk cId="3258448589" sldId="325"/>
            <ac:spMk id="45" creationId="{B27561EF-E1BF-4814-8397-B6C6FFAB5FAA}"/>
          </ac:spMkLst>
        </pc:spChg>
        <pc:spChg chg="del mod">
          <ac:chgData name="Namshad Thekkethil" userId="27ee53ba-5616-420b-a2c4-697612640740" providerId="ADAL" clId="{1B8C29D4-1F7C-41FC-B5F6-BD8696249A38}" dt="2022-01-27T20:58:57.445" v="4210" actId="478"/>
          <ac:spMkLst>
            <pc:docMk/>
            <pc:sldMk cId="3258448589" sldId="325"/>
            <ac:spMk id="46" creationId="{C2D180CE-C2E0-410C-B494-22357DE89411}"/>
          </ac:spMkLst>
        </pc:spChg>
        <pc:spChg chg="add del mod">
          <ac:chgData name="Namshad Thekkethil" userId="27ee53ba-5616-420b-a2c4-697612640740" providerId="ADAL" clId="{1B8C29D4-1F7C-41FC-B5F6-BD8696249A38}" dt="2022-01-27T20:59:00.293" v="4211" actId="478"/>
          <ac:spMkLst>
            <pc:docMk/>
            <pc:sldMk cId="3258448589" sldId="325"/>
            <ac:spMk id="47" creationId="{4AA78D53-A9E5-41D8-BDCC-71B284B123FE}"/>
          </ac:spMkLst>
        </pc:spChg>
        <pc:spChg chg="add mod">
          <ac:chgData name="Namshad Thekkethil" userId="27ee53ba-5616-420b-a2c4-697612640740" providerId="ADAL" clId="{1B8C29D4-1F7C-41FC-B5F6-BD8696249A38}" dt="2022-01-27T21:21:19.215" v="4387" actId="1037"/>
          <ac:spMkLst>
            <pc:docMk/>
            <pc:sldMk cId="3258448589" sldId="325"/>
            <ac:spMk id="48" creationId="{EB609314-76B9-4BAD-963D-A10BE0404A2C}"/>
          </ac:spMkLst>
        </pc:spChg>
        <pc:spChg chg="add del mod">
          <ac:chgData name="Namshad Thekkethil" userId="27ee53ba-5616-420b-a2c4-697612640740" providerId="ADAL" clId="{1B8C29D4-1F7C-41FC-B5F6-BD8696249A38}" dt="2022-01-27T20:58:57.445" v="4210" actId="478"/>
          <ac:spMkLst>
            <pc:docMk/>
            <pc:sldMk cId="3258448589" sldId="325"/>
            <ac:spMk id="49" creationId="{A2168702-2944-41EA-9563-790D6613E8CB}"/>
          </ac:spMkLst>
        </pc:spChg>
        <pc:spChg chg="mod">
          <ac:chgData name="Namshad Thekkethil" userId="27ee53ba-5616-420b-a2c4-697612640740" providerId="ADAL" clId="{1B8C29D4-1F7C-41FC-B5F6-BD8696249A38}" dt="2022-01-24T11:13:10.367" v="2357"/>
          <ac:spMkLst>
            <pc:docMk/>
            <pc:sldMk cId="3258448589" sldId="325"/>
            <ac:spMk id="52" creationId="{C54A7B39-4A8E-42E0-BAAB-89155C73F994}"/>
          </ac:spMkLst>
        </pc:spChg>
        <pc:spChg chg="mod">
          <ac:chgData name="Namshad Thekkethil" userId="27ee53ba-5616-420b-a2c4-697612640740" providerId="ADAL" clId="{1B8C29D4-1F7C-41FC-B5F6-BD8696249A38}" dt="2022-01-24T11:13:10.367" v="2357"/>
          <ac:spMkLst>
            <pc:docMk/>
            <pc:sldMk cId="3258448589" sldId="325"/>
            <ac:spMk id="53" creationId="{1E3AB742-E427-4516-A320-769764DFEF3F}"/>
          </ac:spMkLst>
        </pc:spChg>
        <pc:spChg chg="mod">
          <ac:chgData name="Namshad Thekkethil" userId="27ee53ba-5616-420b-a2c4-697612640740" providerId="ADAL" clId="{1B8C29D4-1F7C-41FC-B5F6-BD8696249A38}" dt="2022-01-24T11:13:10.367" v="2357"/>
          <ac:spMkLst>
            <pc:docMk/>
            <pc:sldMk cId="3258448589" sldId="325"/>
            <ac:spMk id="54" creationId="{CD45ED2D-F639-455F-90AA-697D536649E4}"/>
          </ac:spMkLst>
        </pc:spChg>
        <pc:spChg chg="add mod">
          <ac:chgData name="Namshad Thekkethil" userId="27ee53ba-5616-420b-a2c4-697612640740" providerId="ADAL" clId="{1B8C29D4-1F7C-41FC-B5F6-BD8696249A38}" dt="2022-01-24T11:15:16.126" v="2403" actId="14100"/>
          <ac:spMkLst>
            <pc:docMk/>
            <pc:sldMk cId="3258448589" sldId="325"/>
            <ac:spMk id="55" creationId="{68A223C9-6397-4F4F-AF4B-45B14DA8D757}"/>
          </ac:spMkLst>
        </pc:spChg>
        <pc:spChg chg="add mod">
          <ac:chgData name="Namshad Thekkethil" userId="27ee53ba-5616-420b-a2c4-697612640740" providerId="ADAL" clId="{1B8C29D4-1F7C-41FC-B5F6-BD8696249A38}" dt="2022-01-27T20:59:30.463" v="4218" actId="1076"/>
          <ac:spMkLst>
            <pc:docMk/>
            <pc:sldMk cId="3258448589" sldId="325"/>
            <ac:spMk id="56" creationId="{4658BD06-52F2-4D9A-8729-0B9515022BA0}"/>
          </ac:spMkLst>
        </pc:spChg>
        <pc:spChg chg="add mod">
          <ac:chgData name="Namshad Thekkethil" userId="27ee53ba-5616-420b-a2c4-697612640740" providerId="ADAL" clId="{1B8C29D4-1F7C-41FC-B5F6-BD8696249A38}" dt="2022-01-27T20:59:30.463" v="4218" actId="1076"/>
          <ac:spMkLst>
            <pc:docMk/>
            <pc:sldMk cId="3258448589" sldId="325"/>
            <ac:spMk id="57" creationId="{21FB1C02-BFC7-4843-81F1-D4577D6B509B}"/>
          </ac:spMkLst>
        </pc:spChg>
        <pc:spChg chg="add mod">
          <ac:chgData name="Namshad Thekkethil" userId="27ee53ba-5616-420b-a2c4-697612640740" providerId="ADAL" clId="{1B8C29D4-1F7C-41FC-B5F6-BD8696249A38}" dt="2022-01-27T20:59:45.261" v="4220" actId="1076"/>
          <ac:spMkLst>
            <pc:docMk/>
            <pc:sldMk cId="3258448589" sldId="325"/>
            <ac:spMk id="58" creationId="{67CFCF63-3C0F-4729-85D7-1A44E6F429D1}"/>
          </ac:spMkLst>
        </pc:spChg>
        <pc:spChg chg="add mod">
          <ac:chgData name="Namshad Thekkethil" userId="27ee53ba-5616-420b-a2c4-697612640740" providerId="ADAL" clId="{1B8C29D4-1F7C-41FC-B5F6-BD8696249A38}" dt="2022-01-27T20:59:52.866" v="4222" actId="1076"/>
          <ac:spMkLst>
            <pc:docMk/>
            <pc:sldMk cId="3258448589" sldId="325"/>
            <ac:spMk id="59" creationId="{7679F4BD-5D4A-4284-AACC-E6C488AE8FB1}"/>
          </ac:spMkLst>
        </pc:spChg>
        <pc:spChg chg="add mod">
          <ac:chgData name="Namshad Thekkethil" userId="27ee53ba-5616-420b-a2c4-697612640740" providerId="ADAL" clId="{1B8C29D4-1F7C-41FC-B5F6-BD8696249A38}" dt="2022-01-27T21:00:07.009" v="4224" actId="1076"/>
          <ac:spMkLst>
            <pc:docMk/>
            <pc:sldMk cId="3258448589" sldId="325"/>
            <ac:spMk id="60" creationId="{8AD1E505-E3B7-4AC7-92D0-A2AD5B941E04}"/>
          </ac:spMkLst>
        </pc:spChg>
        <pc:grpChg chg="mod">
          <ac:chgData name="Namshad Thekkethil" userId="27ee53ba-5616-420b-a2c4-697612640740" providerId="ADAL" clId="{1B8C29D4-1F7C-41FC-B5F6-BD8696249A38}" dt="2022-01-24T11:14:21.092" v="2366" actId="1076"/>
          <ac:grpSpMkLst>
            <pc:docMk/>
            <pc:sldMk cId="3258448589" sldId="325"/>
            <ac:grpSpMk id="11" creationId="{22AA644A-CAA0-43A6-812C-C0F4517405F7}"/>
          </ac:grpSpMkLst>
        </pc:grpChg>
        <pc:grpChg chg="add mod">
          <ac:chgData name="Namshad Thekkethil" userId="27ee53ba-5616-420b-a2c4-697612640740" providerId="ADAL" clId="{1B8C29D4-1F7C-41FC-B5F6-BD8696249A38}" dt="2022-01-24T11:14:29.187" v="2368" actId="1076"/>
          <ac:grpSpMkLst>
            <pc:docMk/>
            <pc:sldMk cId="3258448589" sldId="325"/>
            <ac:grpSpMk id="50" creationId="{A21D76D8-0DBF-4C11-87DC-2F4AB751A871}"/>
          </ac:grpSpMkLst>
        </pc:grpChg>
        <pc:picChg chg="mod">
          <ac:chgData name="Namshad Thekkethil" userId="27ee53ba-5616-420b-a2c4-697612640740" providerId="ADAL" clId="{1B8C29D4-1F7C-41FC-B5F6-BD8696249A38}" dt="2022-01-24T11:14:52.881" v="2396" actId="1036"/>
          <ac:picMkLst>
            <pc:docMk/>
            <pc:sldMk cId="3258448589" sldId="325"/>
            <ac:picMk id="5" creationId="{63B710AD-A2E1-4B14-9078-6B48D76B21E8}"/>
          </ac:picMkLst>
        </pc:picChg>
        <pc:picChg chg="mod">
          <ac:chgData name="Namshad Thekkethil" userId="27ee53ba-5616-420b-a2c4-697612640740" providerId="ADAL" clId="{1B8C29D4-1F7C-41FC-B5F6-BD8696249A38}" dt="2022-01-24T11:14:52.881" v="2396" actId="1036"/>
          <ac:picMkLst>
            <pc:docMk/>
            <pc:sldMk cId="3258448589" sldId="325"/>
            <ac:picMk id="8" creationId="{AC415557-3E86-410A-BBD7-DC83034A3AD2}"/>
          </ac:picMkLst>
        </pc:picChg>
        <pc:picChg chg="mod">
          <ac:chgData name="Namshad Thekkethil" userId="27ee53ba-5616-420b-a2c4-697612640740" providerId="ADAL" clId="{1B8C29D4-1F7C-41FC-B5F6-BD8696249A38}" dt="2022-01-24T11:15:08.422" v="2401" actId="1076"/>
          <ac:picMkLst>
            <pc:docMk/>
            <pc:sldMk cId="3258448589" sldId="325"/>
            <ac:picMk id="10" creationId="{D3ED93E2-10D7-421A-A463-779794372824}"/>
          </ac:picMkLst>
        </pc:picChg>
        <pc:picChg chg="mod">
          <ac:chgData name="Namshad Thekkethil" userId="27ee53ba-5616-420b-a2c4-697612640740" providerId="ADAL" clId="{1B8C29D4-1F7C-41FC-B5F6-BD8696249A38}" dt="2022-01-24T11:14:52.881" v="2396" actId="1036"/>
          <ac:picMkLst>
            <pc:docMk/>
            <pc:sldMk cId="3258448589" sldId="325"/>
            <ac:picMk id="24" creationId="{10217DF6-B837-4B42-B074-84B768FA895B}"/>
          </ac:picMkLst>
        </pc:picChg>
        <pc:picChg chg="mod">
          <ac:chgData name="Namshad Thekkethil" userId="27ee53ba-5616-420b-a2c4-697612640740" providerId="ADAL" clId="{1B8C29D4-1F7C-41FC-B5F6-BD8696249A38}" dt="2022-01-24T11:13:10.367" v="2357"/>
          <ac:picMkLst>
            <pc:docMk/>
            <pc:sldMk cId="3258448589" sldId="325"/>
            <ac:picMk id="51" creationId="{168AD336-DC37-411A-A4F7-8EDF51469F54}"/>
          </ac:picMkLst>
        </pc:picChg>
      </pc:sldChg>
      <pc:sldChg chg="addSp delSp modSp new mod delAnim modAnim">
        <pc:chgData name="Namshad Thekkethil" userId="27ee53ba-5616-420b-a2c4-697612640740" providerId="ADAL" clId="{1B8C29D4-1F7C-41FC-B5F6-BD8696249A38}" dt="2022-01-27T21:22:21.194" v="4407" actId="478"/>
        <pc:sldMkLst>
          <pc:docMk/>
          <pc:sldMk cId="2301196727" sldId="326"/>
        </pc:sldMkLst>
        <pc:spChg chg="del">
          <ac:chgData name="Namshad Thekkethil" userId="27ee53ba-5616-420b-a2c4-697612640740" providerId="ADAL" clId="{1B8C29D4-1F7C-41FC-B5F6-BD8696249A38}" dt="2022-01-24T11:17:26.918" v="2411" actId="478"/>
          <ac:spMkLst>
            <pc:docMk/>
            <pc:sldMk cId="2301196727" sldId="326"/>
            <ac:spMk id="2" creationId="{77464899-71F0-4C89-A782-20A2B976CBAB}"/>
          </ac:spMkLst>
        </pc:spChg>
        <pc:spChg chg="del">
          <ac:chgData name="Namshad Thekkethil" userId="27ee53ba-5616-420b-a2c4-697612640740" providerId="ADAL" clId="{1B8C29D4-1F7C-41FC-B5F6-BD8696249A38}" dt="2022-01-24T11:17:27.921" v="2412" actId="478"/>
          <ac:spMkLst>
            <pc:docMk/>
            <pc:sldMk cId="2301196727" sldId="326"/>
            <ac:spMk id="3" creationId="{72480B17-28C7-438E-A83F-3866C05A1233}"/>
          </ac:spMkLst>
        </pc:spChg>
        <pc:spChg chg="add del mod">
          <ac:chgData name="Namshad Thekkethil" userId="27ee53ba-5616-420b-a2c4-697612640740" providerId="ADAL" clId="{1B8C29D4-1F7C-41FC-B5F6-BD8696249A38}" dt="2022-01-27T21:21:44.144" v="4388" actId="478"/>
          <ac:spMkLst>
            <pc:docMk/>
            <pc:sldMk cId="2301196727" sldId="326"/>
            <ac:spMk id="4" creationId="{FE2582A7-EB15-4AC6-82F7-7EA761684F74}"/>
          </ac:spMkLst>
        </pc:spChg>
        <pc:spChg chg="add del mod">
          <ac:chgData name="Namshad Thekkethil" userId="27ee53ba-5616-420b-a2c4-697612640740" providerId="ADAL" clId="{1B8C29D4-1F7C-41FC-B5F6-BD8696249A38}" dt="2022-01-27T21:21:44.144" v="4388" actId="478"/>
          <ac:spMkLst>
            <pc:docMk/>
            <pc:sldMk cId="2301196727" sldId="326"/>
            <ac:spMk id="5" creationId="{E5640D7A-6192-4E8C-8BAB-3720460ABD4A}"/>
          </ac:spMkLst>
        </pc:spChg>
        <pc:spChg chg="add del mod">
          <ac:chgData name="Namshad Thekkethil" userId="27ee53ba-5616-420b-a2c4-697612640740" providerId="ADAL" clId="{1B8C29D4-1F7C-41FC-B5F6-BD8696249A38}" dt="2022-01-27T21:21:44.144" v="4388" actId="478"/>
          <ac:spMkLst>
            <pc:docMk/>
            <pc:sldMk cId="2301196727" sldId="326"/>
            <ac:spMk id="6" creationId="{645F4F6A-0B79-4D51-8C55-ACF17B2B03F9}"/>
          </ac:spMkLst>
        </pc:spChg>
        <pc:spChg chg="mod">
          <ac:chgData name="Namshad Thekkethil" userId="27ee53ba-5616-420b-a2c4-697612640740" providerId="ADAL" clId="{1B8C29D4-1F7C-41FC-B5F6-BD8696249A38}" dt="2022-01-24T11:17:55.238" v="2417"/>
          <ac:spMkLst>
            <pc:docMk/>
            <pc:sldMk cId="2301196727" sldId="326"/>
            <ac:spMk id="9" creationId="{5AD1ABD6-16D8-4F80-8C77-9AE8E26B7B9A}"/>
          </ac:spMkLst>
        </pc:spChg>
        <pc:spChg chg="mod">
          <ac:chgData name="Namshad Thekkethil" userId="27ee53ba-5616-420b-a2c4-697612640740" providerId="ADAL" clId="{1B8C29D4-1F7C-41FC-B5F6-BD8696249A38}" dt="2022-01-24T11:17:55.238" v="2417"/>
          <ac:spMkLst>
            <pc:docMk/>
            <pc:sldMk cId="2301196727" sldId="326"/>
            <ac:spMk id="10" creationId="{A4BEBE61-FF84-48F8-AC7D-1529E55A18A3}"/>
          </ac:spMkLst>
        </pc:spChg>
        <pc:spChg chg="mod">
          <ac:chgData name="Namshad Thekkethil" userId="27ee53ba-5616-420b-a2c4-697612640740" providerId="ADAL" clId="{1B8C29D4-1F7C-41FC-B5F6-BD8696249A38}" dt="2022-01-24T11:17:55.238" v="2417"/>
          <ac:spMkLst>
            <pc:docMk/>
            <pc:sldMk cId="2301196727" sldId="326"/>
            <ac:spMk id="11" creationId="{363481E4-7816-42B2-BF3D-7FCD415AFE78}"/>
          </ac:spMkLst>
        </pc:spChg>
        <pc:spChg chg="add mod">
          <ac:chgData name="Namshad Thekkethil" userId="27ee53ba-5616-420b-a2c4-697612640740" providerId="ADAL" clId="{1B8C29D4-1F7C-41FC-B5F6-BD8696249A38}" dt="2022-01-27T21:21:59.268" v="4403" actId="1076"/>
          <ac:spMkLst>
            <pc:docMk/>
            <pc:sldMk cId="2301196727" sldId="326"/>
            <ac:spMk id="12" creationId="{117EF6BA-80D3-4B9F-B052-B4263F8404A0}"/>
          </ac:spMkLst>
        </pc:spChg>
        <pc:spChg chg="add mod">
          <ac:chgData name="Namshad Thekkethil" userId="27ee53ba-5616-420b-a2c4-697612640740" providerId="ADAL" clId="{1B8C29D4-1F7C-41FC-B5F6-BD8696249A38}" dt="2022-01-27T21:21:59.268" v="4403" actId="1076"/>
          <ac:spMkLst>
            <pc:docMk/>
            <pc:sldMk cId="2301196727" sldId="326"/>
            <ac:spMk id="13" creationId="{8C4F5260-467C-483F-9035-FD3B978ADDAC}"/>
          </ac:spMkLst>
        </pc:spChg>
        <pc:spChg chg="add del mod">
          <ac:chgData name="Namshad Thekkethil" userId="27ee53ba-5616-420b-a2c4-697612640740" providerId="ADAL" clId="{1B8C29D4-1F7C-41FC-B5F6-BD8696249A38}" dt="2022-01-27T21:21:44.144" v="4388" actId="478"/>
          <ac:spMkLst>
            <pc:docMk/>
            <pc:sldMk cId="2301196727" sldId="326"/>
            <ac:spMk id="14" creationId="{0C963DD3-C3B5-4DDB-92B9-45259C51EB9F}"/>
          </ac:spMkLst>
        </pc:spChg>
        <pc:spChg chg="add del mod">
          <ac:chgData name="Namshad Thekkethil" userId="27ee53ba-5616-420b-a2c4-697612640740" providerId="ADAL" clId="{1B8C29D4-1F7C-41FC-B5F6-BD8696249A38}" dt="2022-01-27T21:21:44.144" v="4388" actId="478"/>
          <ac:spMkLst>
            <pc:docMk/>
            <pc:sldMk cId="2301196727" sldId="326"/>
            <ac:spMk id="15" creationId="{CA1BCEE9-748A-4711-8059-260F24555361}"/>
          </ac:spMkLst>
        </pc:spChg>
        <pc:spChg chg="add mod">
          <ac:chgData name="Namshad Thekkethil" userId="27ee53ba-5616-420b-a2c4-697612640740" providerId="ADAL" clId="{1B8C29D4-1F7C-41FC-B5F6-BD8696249A38}" dt="2022-01-27T21:21:59.268" v="4403" actId="1076"/>
          <ac:spMkLst>
            <pc:docMk/>
            <pc:sldMk cId="2301196727" sldId="326"/>
            <ac:spMk id="16" creationId="{B22240D1-0AE4-4458-BBCB-7873298A9F71}"/>
          </ac:spMkLst>
        </pc:spChg>
        <pc:spChg chg="add del mod">
          <ac:chgData name="Namshad Thekkethil" userId="27ee53ba-5616-420b-a2c4-697612640740" providerId="ADAL" clId="{1B8C29D4-1F7C-41FC-B5F6-BD8696249A38}" dt="2022-01-27T18:21:05.055" v="3789" actId="478"/>
          <ac:spMkLst>
            <pc:docMk/>
            <pc:sldMk cId="2301196727" sldId="326"/>
            <ac:spMk id="17" creationId="{A8CA8756-FE94-41D5-ABCE-591637E34120}"/>
          </ac:spMkLst>
        </pc:spChg>
        <pc:spChg chg="add mod">
          <ac:chgData name="Namshad Thekkethil" userId="27ee53ba-5616-420b-a2c4-697612640740" providerId="ADAL" clId="{1B8C29D4-1F7C-41FC-B5F6-BD8696249A38}" dt="2022-01-27T21:21:59.268" v="4403" actId="1076"/>
          <ac:spMkLst>
            <pc:docMk/>
            <pc:sldMk cId="2301196727" sldId="326"/>
            <ac:spMk id="18" creationId="{7BF38E01-443B-4CF7-AAF1-716546010E87}"/>
          </ac:spMkLst>
        </pc:spChg>
        <pc:spChg chg="add mod">
          <ac:chgData name="Namshad Thekkethil" userId="27ee53ba-5616-420b-a2c4-697612640740" providerId="ADAL" clId="{1B8C29D4-1F7C-41FC-B5F6-BD8696249A38}" dt="2022-01-27T21:21:59.268" v="4403" actId="1076"/>
          <ac:spMkLst>
            <pc:docMk/>
            <pc:sldMk cId="2301196727" sldId="326"/>
            <ac:spMk id="19" creationId="{ABB77A0A-CDDA-44F8-83FD-EA6DF4572CBB}"/>
          </ac:spMkLst>
        </pc:spChg>
        <pc:spChg chg="add mod">
          <ac:chgData name="Namshad Thekkethil" userId="27ee53ba-5616-420b-a2c4-697612640740" providerId="ADAL" clId="{1B8C29D4-1F7C-41FC-B5F6-BD8696249A38}" dt="2022-01-27T21:21:59.268" v="4403" actId="1076"/>
          <ac:spMkLst>
            <pc:docMk/>
            <pc:sldMk cId="2301196727" sldId="326"/>
            <ac:spMk id="20" creationId="{4807703E-AA3A-4E94-AE46-432287C18AF8}"/>
          </ac:spMkLst>
        </pc:spChg>
        <pc:spChg chg="add mod">
          <ac:chgData name="Namshad Thekkethil" userId="27ee53ba-5616-420b-a2c4-697612640740" providerId="ADAL" clId="{1B8C29D4-1F7C-41FC-B5F6-BD8696249A38}" dt="2022-01-27T21:21:59.268" v="4403" actId="1076"/>
          <ac:spMkLst>
            <pc:docMk/>
            <pc:sldMk cId="2301196727" sldId="326"/>
            <ac:spMk id="21" creationId="{8F70E3CF-B09B-4877-8D95-09D376A0F109}"/>
          </ac:spMkLst>
        </pc:spChg>
        <pc:spChg chg="add mod">
          <ac:chgData name="Namshad Thekkethil" userId="27ee53ba-5616-420b-a2c4-697612640740" providerId="ADAL" clId="{1B8C29D4-1F7C-41FC-B5F6-BD8696249A38}" dt="2022-01-27T21:21:59.268" v="4403" actId="1076"/>
          <ac:spMkLst>
            <pc:docMk/>
            <pc:sldMk cId="2301196727" sldId="326"/>
            <ac:spMk id="22" creationId="{D9FA0A5E-1426-43FF-A232-3D16E7DDCD7C}"/>
          </ac:spMkLst>
        </pc:spChg>
        <pc:spChg chg="add del mod">
          <ac:chgData name="Namshad Thekkethil" userId="27ee53ba-5616-420b-a2c4-697612640740" providerId="ADAL" clId="{1B8C29D4-1F7C-41FC-B5F6-BD8696249A38}" dt="2022-01-27T17:09:12.143" v="3526" actId="478"/>
          <ac:spMkLst>
            <pc:docMk/>
            <pc:sldMk cId="2301196727" sldId="326"/>
            <ac:spMk id="23" creationId="{58824870-10EA-43AA-A63E-BFDC07CAD41A}"/>
          </ac:spMkLst>
        </pc:spChg>
        <pc:spChg chg="add del mod">
          <ac:chgData name="Namshad Thekkethil" userId="27ee53ba-5616-420b-a2c4-697612640740" providerId="ADAL" clId="{1B8C29D4-1F7C-41FC-B5F6-BD8696249A38}" dt="2022-01-27T17:09:12.143" v="3526" actId="478"/>
          <ac:spMkLst>
            <pc:docMk/>
            <pc:sldMk cId="2301196727" sldId="326"/>
            <ac:spMk id="24" creationId="{D83CCF79-7C05-4044-9EC7-5928ECDFBFF2}"/>
          </ac:spMkLst>
        </pc:spChg>
        <pc:spChg chg="mod">
          <ac:chgData name="Namshad Thekkethil" userId="27ee53ba-5616-420b-a2c4-697612640740" providerId="ADAL" clId="{1B8C29D4-1F7C-41FC-B5F6-BD8696249A38}" dt="2022-01-24T11:26:14.355" v="2507"/>
          <ac:spMkLst>
            <pc:docMk/>
            <pc:sldMk cId="2301196727" sldId="326"/>
            <ac:spMk id="26" creationId="{7AD18F62-73BF-442A-8B17-0D07946D28A8}"/>
          </ac:spMkLst>
        </pc:spChg>
        <pc:spChg chg="mod">
          <ac:chgData name="Namshad Thekkethil" userId="27ee53ba-5616-420b-a2c4-697612640740" providerId="ADAL" clId="{1B8C29D4-1F7C-41FC-B5F6-BD8696249A38}" dt="2022-01-24T11:26:14.355" v="2507"/>
          <ac:spMkLst>
            <pc:docMk/>
            <pc:sldMk cId="2301196727" sldId="326"/>
            <ac:spMk id="27" creationId="{72DBDE9E-8703-447F-B187-41FD0B1804B8}"/>
          </ac:spMkLst>
        </pc:spChg>
        <pc:spChg chg="mod">
          <ac:chgData name="Namshad Thekkethil" userId="27ee53ba-5616-420b-a2c4-697612640740" providerId="ADAL" clId="{1B8C29D4-1F7C-41FC-B5F6-BD8696249A38}" dt="2022-01-24T11:26:14.355" v="2507"/>
          <ac:spMkLst>
            <pc:docMk/>
            <pc:sldMk cId="2301196727" sldId="326"/>
            <ac:spMk id="28" creationId="{DB203C21-1521-444C-98E4-A63428BED52A}"/>
          </ac:spMkLst>
        </pc:spChg>
        <pc:spChg chg="mod">
          <ac:chgData name="Namshad Thekkethil" userId="27ee53ba-5616-420b-a2c4-697612640740" providerId="ADAL" clId="{1B8C29D4-1F7C-41FC-B5F6-BD8696249A38}" dt="2022-01-24T11:26:14.355" v="2507"/>
          <ac:spMkLst>
            <pc:docMk/>
            <pc:sldMk cId="2301196727" sldId="326"/>
            <ac:spMk id="29" creationId="{D617DF7C-099B-4726-AC7C-B6F82EC73A75}"/>
          </ac:spMkLst>
        </pc:spChg>
        <pc:spChg chg="mod">
          <ac:chgData name="Namshad Thekkethil" userId="27ee53ba-5616-420b-a2c4-697612640740" providerId="ADAL" clId="{1B8C29D4-1F7C-41FC-B5F6-BD8696249A38}" dt="2022-01-24T11:26:14.355" v="2507"/>
          <ac:spMkLst>
            <pc:docMk/>
            <pc:sldMk cId="2301196727" sldId="326"/>
            <ac:spMk id="30" creationId="{D93BF362-0FB2-4AF3-99BB-3DA4A98E67FD}"/>
          </ac:spMkLst>
        </pc:spChg>
        <pc:spChg chg="mod">
          <ac:chgData name="Namshad Thekkethil" userId="27ee53ba-5616-420b-a2c4-697612640740" providerId="ADAL" clId="{1B8C29D4-1F7C-41FC-B5F6-BD8696249A38}" dt="2022-01-24T11:26:14.355" v="2507"/>
          <ac:spMkLst>
            <pc:docMk/>
            <pc:sldMk cId="2301196727" sldId="326"/>
            <ac:spMk id="31" creationId="{756FF094-4D3B-4A12-A79B-845E49EDE8A8}"/>
          </ac:spMkLst>
        </pc:spChg>
        <pc:spChg chg="mod">
          <ac:chgData name="Namshad Thekkethil" userId="27ee53ba-5616-420b-a2c4-697612640740" providerId="ADAL" clId="{1B8C29D4-1F7C-41FC-B5F6-BD8696249A38}" dt="2022-01-24T11:26:14.355" v="2507"/>
          <ac:spMkLst>
            <pc:docMk/>
            <pc:sldMk cId="2301196727" sldId="326"/>
            <ac:spMk id="32" creationId="{9C3E6B32-4ED1-44E1-B710-D8C4F57EC217}"/>
          </ac:spMkLst>
        </pc:spChg>
        <pc:spChg chg="mod">
          <ac:chgData name="Namshad Thekkethil" userId="27ee53ba-5616-420b-a2c4-697612640740" providerId="ADAL" clId="{1B8C29D4-1F7C-41FC-B5F6-BD8696249A38}" dt="2022-01-24T11:26:14.355" v="2507"/>
          <ac:spMkLst>
            <pc:docMk/>
            <pc:sldMk cId="2301196727" sldId="326"/>
            <ac:spMk id="33" creationId="{EBF0E396-E78D-4A16-9B3A-BFBFC27E40F4}"/>
          </ac:spMkLst>
        </pc:spChg>
        <pc:spChg chg="mod">
          <ac:chgData name="Namshad Thekkethil" userId="27ee53ba-5616-420b-a2c4-697612640740" providerId="ADAL" clId="{1B8C29D4-1F7C-41FC-B5F6-BD8696249A38}" dt="2022-01-24T11:26:14.355" v="2507"/>
          <ac:spMkLst>
            <pc:docMk/>
            <pc:sldMk cId="2301196727" sldId="326"/>
            <ac:spMk id="34" creationId="{45BBE0C5-DF44-4D5C-9124-0381EBB18FAE}"/>
          </ac:spMkLst>
        </pc:spChg>
        <pc:spChg chg="add mod">
          <ac:chgData name="Namshad Thekkethil" userId="27ee53ba-5616-420b-a2c4-697612640740" providerId="ADAL" clId="{1B8C29D4-1F7C-41FC-B5F6-BD8696249A38}" dt="2022-01-27T21:21:59.268" v="4403" actId="1076"/>
          <ac:spMkLst>
            <pc:docMk/>
            <pc:sldMk cId="2301196727" sldId="326"/>
            <ac:spMk id="35" creationId="{2BA0CE4B-488B-4C25-98DD-1C316374CEF2}"/>
          </ac:spMkLst>
        </pc:spChg>
        <pc:spChg chg="add mod">
          <ac:chgData name="Namshad Thekkethil" userId="27ee53ba-5616-420b-a2c4-697612640740" providerId="ADAL" clId="{1B8C29D4-1F7C-41FC-B5F6-BD8696249A38}" dt="2022-01-27T21:21:59.268" v="4403" actId="1076"/>
          <ac:spMkLst>
            <pc:docMk/>
            <pc:sldMk cId="2301196727" sldId="326"/>
            <ac:spMk id="36" creationId="{284B3AC2-8544-4A44-9F8B-DCE432279E42}"/>
          </ac:spMkLst>
        </pc:spChg>
        <pc:spChg chg="add del mod">
          <ac:chgData name="Namshad Thekkethil" userId="27ee53ba-5616-420b-a2c4-697612640740" providerId="ADAL" clId="{1B8C29D4-1F7C-41FC-B5F6-BD8696249A38}" dt="2022-01-27T17:09:12.143" v="3526" actId="478"/>
          <ac:spMkLst>
            <pc:docMk/>
            <pc:sldMk cId="2301196727" sldId="326"/>
            <ac:spMk id="37" creationId="{456BC648-BD27-4C86-824F-0F72839D2BE0}"/>
          </ac:spMkLst>
        </pc:spChg>
        <pc:spChg chg="add del mod">
          <ac:chgData name="Namshad Thekkethil" userId="27ee53ba-5616-420b-a2c4-697612640740" providerId="ADAL" clId="{1B8C29D4-1F7C-41FC-B5F6-BD8696249A38}" dt="2022-01-27T17:09:12.143" v="3526" actId="478"/>
          <ac:spMkLst>
            <pc:docMk/>
            <pc:sldMk cId="2301196727" sldId="326"/>
            <ac:spMk id="38" creationId="{EA10ED35-3D8D-476F-98FD-83DE75CE4A1A}"/>
          </ac:spMkLst>
        </pc:spChg>
        <pc:spChg chg="add mod">
          <ac:chgData name="Namshad Thekkethil" userId="27ee53ba-5616-420b-a2c4-697612640740" providerId="ADAL" clId="{1B8C29D4-1F7C-41FC-B5F6-BD8696249A38}" dt="2022-01-27T21:21:59.268" v="4403" actId="1076"/>
          <ac:spMkLst>
            <pc:docMk/>
            <pc:sldMk cId="2301196727" sldId="326"/>
            <ac:spMk id="39" creationId="{53B3B527-C733-4CB4-93B4-5B671FA0055D}"/>
          </ac:spMkLst>
        </pc:spChg>
        <pc:spChg chg="add mod">
          <ac:chgData name="Namshad Thekkethil" userId="27ee53ba-5616-420b-a2c4-697612640740" providerId="ADAL" clId="{1B8C29D4-1F7C-41FC-B5F6-BD8696249A38}" dt="2022-01-27T21:21:59.268" v="4403" actId="1076"/>
          <ac:spMkLst>
            <pc:docMk/>
            <pc:sldMk cId="2301196727" sldId="326"/>
            <ac:spMk id="40" creationId="{2D7B7C0C-1CAE-4886-B5D7-A72A65468514}"/>
          </ac:spMkLst>
        </pc:spChg>
        <pc:grpChg chg="add del mod">
          <ac:chgData name="Namshad Thekkethil" userId="27ee53ba-5616-420b-a2c4-697612640740" providerId="ADAL" clId="{1B8C29D4-1F7C-41FC-B5F6-BD8696249A38}" dt="2022-01-27T21:22:21.194" v="4407" actId="478"/>
          <ac:grpSpMkLst>
            <pc:docMk/>
            <pc:sldMk cId="2301196727" sldId="326"/>
            <ac:grpSpMk id="7" creationId="{6911DA09-3E46-488C-8D0B-B4E16F3A5F3C}"/>
          </ac:grpSpMkLst>
        </pc:grpChg>
        <pc:grpChg chg="add mod">
          <ac:chgData name="Namshad Thekkethil" userId="27ee53ba-5616-420b-a2c4-697612640740" providerId="ADAL" clId="{1B8C29D4-1F7C-41FC-B5F6-BD8696249A38}" dt="2022-01-27T21:22:19.650" v="4406" actId="1076"/>
          <ac:grpSpMkLst>
            <pc:docMk/>
            <pc:sldMk cId="2301196727" sldId="326"/>
            <ac:grpSpMk id="25" creationId="{8D3D5F0C-5FF8-4DAD-83D1-FAD3BF5D06C9}"/>
          </ac:grpSpMkLst>
        </pc:grpChg>
        <pc:picChg chg="mod">
          <ac:chgData name="Namshad Thekkethil" userId="27ee53ba-5616-420b-a2c4-697612640740" providerId="ADAL" clId="{1B8C29D4-1F7C-41FC-B5F6-BD8696249A38}" dt="2022-01-24T11:17:55.238" v="2417"/>
          <ac:picMkLst>
            <pc:docMk/>
            <pc:sldMk cId="2301196727" sldId="326"/>
            <ac:picMk id="8" creationId="{FA1DC3DE-529E-4342-A4EE-3E702203CEBB}"/>
          </ac:picMkLst>
        </pc:picChg>
      </pc:sldChg>
      <pc:sldChg chg="add del">
        <pc:chgData name="Namshad Thekkethil" userId="27ee53ba-5616-420b-a2c4-697612640740" providerId="ADAL" clId="{1B8C29D4-1F7C-41FC-B5F6-BD8696249A38}" dt="2022-01-24T10:21:22.599" v="1592"/>
        <pc:sldMkLst>
          <pc:docMk/>
          <pc:sldMk cId="2814387072" sldId="326"/>
        </pc:sldMkLst>
      </pc:sldChg>
      <pc:sldChg chg="add del">
        <pc:chgData name="Namshad Thekkethil" userId="27ee53ba-5616-420b-a2c4-697612640740" providerId="ADAL" clId="{1B8C29D4-1F7C-41FC-B5F6-BD8696249A38}" dt="2022-01-24T11:34:53.908" v="2646" actId="47"/>
        <pc:sldMkLst>
          <pc:docMk/>
          <pc:sldMk cId="559683699" sldId="327"/>
        </pc:sldMkLst>
      </pc:sldChg>
      <pc:sldChg chg="addSp delSp modSp new mod modAnim">
        <pc:chgData name="Namshad Thekkethil" userId="27ee53ba-5616-420b-a2c4-697612640740" providerId="ADAL" clId="{1B8C29D4-1F7C-41FC-B5F6-BD8696249A38}" dt="2022-01-28T09:14:21.935" v="4595" actId="20577"/>
        <pc:sldMkLst>
          <pc:docMk/>
          <pc:sldMk cId="4071363761" sldId="327"/>
        </pc:sldMkLst>
        <pc:spChg chg="mod">
          <ac:chgData name="Namshad Thekkethil" userId="27ee53ba-5616-420b-a2c4-697612640740" providerId="ADAL" clId="{1B8C29D4-1F7C-41FC-B5F6-BD8696249A38}" dt="2022-01-28T09:13:59.404" v="4593" actId="20577"/>
          <ac:spMkLst>
            <pc:docMk/>
            <pc:sldMk cId="4071363761" sldId="327"/>
            <ac:spMk id="2" creationId="{80FF7885-4EF6-4D53-B47C-2AB885748281}"/>
          </ac:spMkLst>
        </pc:spChg>
        <pc:spChg chg="del">
          <ac:chgData name="Namshad Thekkethil" userId="27ee53ba-5616-420b-a2c4-697612640740" providerId="ADAL" clId="{1B8C29D4-1F7C-41FC-B5F6-BD8696249A38}" dt="2022-01-24T11:37:34.043" v="2657" actId="478"/>
          <ac:spMkLst>
            <pc:docMk/>
            <pc:sldMk cId="4071363761" sldId="327"/>
            <ac:spMk id="3" creationId="{D29060A4-6B6C-4E35-810B-A318C6618E6D}"/>
          </ac:spMkLst>
        </pc:spChg>
        <pc:spChg chg="add mod">
          <ac:chgData name="Namshad Thekkethil" userId="27ee53ba-5616-420b-a2c4-697612640740" providerId="ADAL" clId="{1B8C29D4-1F7C-41FC-B5F6-BD8696249A38}" dt="2022-01-27T21:01:08.777" v="4238"/>
          <ac:spMkLst>
            <pc:docMk/>
            <pc:sldMk cId="4071363761" sldId="327"/>
            <ac:spMk id="4" creationId="{2E51ABD7-F036-47F1-9011-E58FE41D2B4D}"/>
          </ac:spMkLst>
        </pc:spChg>
        <pc:spChg chg="add mod">
          <ac:chgData name="Namshad Thekkethil" userId="27ee53ba-5616-420b-a2c4-697612640740" providerId="ADAL" clId="{1B8C29D4-1F7C-41FC-B5F6-BD8696249A38}" dt="2022-01-24T11:37:47.885" v="2659" actId="1076"/>
          <ac:spMkLst>
            <pc:docMk/>
            <pc:sldMk cId="4071363761" sldId="327"/>
            <ac:spMk id="5" creationId="{D66C4EFF-AB64-4355-82E0-C4AAC45D03C4}"/>
          </ac:spMkLst>
        </pc:spChg>
        <pc:spChg chg="add mod">
          <ac:chgData name="Namshad Thekkethil" userId="27ee53ba-5616-420b-a2c4-697612640740" providerId="ADAL" clId="{1B8C29D4-1F7C-41FC-B5F6-BD8696249A38}" dt="2022-01-24T11:44:36.711" v="2739" actId="6549"/>
          <ac:spMkLst>
            <pc:docMk/>
            <pc:sldMk cId="4071363761" sldId="327"/>
            <ac:spMk id="6" creationId="{5B106CFB-8BF9-419D-BBE8-A8E1F89158C3}"/>
          </ac:spMkLst>
        </pc:spChg>
        <pc:spChg chg="add mod">
          <ac:chgData name="Namshad Thekkethil" userId="27ee53ba-5616-420b-a2c4-697612640740" providerId="ADAL" clId="{1B8C29D4-1F7C-41FC-B5F6-BD8696249A38}" dt="2022-01-24T11:38:28.203" v="2665" actId="1037"/>
          <ac:spMkLst>
            <pc:docMk/>
            <pc:sldMk cId="4071363761" sldId="327"/>
            <ac:spMk id="7" creationId="{BBCD01F5-23F3-4D0A-9D5E-35DF150E29F7}"/>
          </ac:spMkLst>
        </pc:spChg>
        <pc:spChg chg="add mod">
          <ac:chgData name="Namshad Thekkethil" userId="27ee53ba-5616-420b-a2c4-697612640740" providerId="ADAL" clId="{1B8C29D4-1F7C-41FC-B5F6-BD8696249A38}" dt="2022-01-24T11:38:24.744" v="2662" actId="14100"/>
          <ac:spMkLst>
            <pc:docMk/>
            <pc:sldMk cId="4071363761" sldId="327"/>
            <ac:spMk id="8" creationId="{AC4906C1-EBC3-4842-923E-6F9FAF7F4D4F}"/>
          </ac:spMkLst>
        </pc:spChg>
        <pc:spChg chg="mod topLvl">
          <ac:chgData name="Namshad Thekkethil" userId="27ee53ba-5616-420b-a2c4-697612640740" providerId="ADAL" clId="{1B8C29D4-1F7C-41FC-B5F6-BD8696249A38}" dt="2022-01-28T09:12:16.500" v="4559" actId="1076"/>
          <ac:spMkLst>
            <pc:docMk/>
            <pc:sldMk cId="4071363761" sldId="327"/>
            <ac:spMk id="11" creationId="{78F8EF5D-DEC5-49C3-AEFC-9E1A54409B7C}"/>
          </ac:spMkLst>
        </pc:spChg>
        <pc:spChg chg="mod topLvl">
          <ac:chgData name="Namshad Thekkethil" userId="27ee53ba-5616-420b-a2c4-697612640740" providerId="ADAL" clId="{1B8C29D4-1F7C-41FC-B5F6-BD8696249A38}" dt="2022-01-28T09:12:54.899" v="4563" actId="14100"/>
          <ac:spMkLst>
            <pc:docMk/>
            <pc:sldMk cId="4071363761" sldId="327"/>
            <ac:spMk id="12" creationId="{BFE3D5F7-C060-449F-9AFF-1979E172ABBF}"/>
          </ac:spMkLst>
        </pc:spChg>
        <pc:spChg chg="mod topLvl">
          <ac:chgData name="Namshad Thekkethil" userId="27ee53ba-5616-420b-a2c4-697612640740" providerId="ADAL" clId="{1B8C29D4-1F7C-41FC-B5F6-BD8696249A38}" dt="2022-01-28T09:12:16.500" v="4559" actId="1076"/>
          <ac:spMkLst>
            <pc:docMk/>
            <pc:sldMk cId="4071363761" sldId="327"/>
            <ac:spMk id="13" creationId="{E767FC4C-97CC-43FF-A347-659094CDCE78}"/>
          </ac:spMkLst>
        </pc:spChg>
        <pc:spChg chg="mod topLvl">
          <ac:chgData name="Namshad Thekkethil" userId="27ee53ba-5616-420b-a2c4-697612640740" providerId="ADAL" clId="{1B8C29D4-1F7C-41FC-B5F6-BD8696249A38}" dt="2022-01-28T09:12:16.500" v="4559" actId="1076"/>
          <ac:spMkLst>
            <pc:docMk/>
            <pc:sldMk cId="4071363761" sldId="327"/>
            <ac:spMk id="14" creationId="{99EE97AA-1AC4-4865-804A-AA497684AECF}"/>
          </ac:spMkLst>
        </pc:spChg>
        <pc:spChg chg="mod topLvl">
          <ac:chgData name="Namshad Thekkethil" userId="27ee53ba-5616-420b-a2c4-697612640740" providerId="ADAL" clId="{1B8C29D4-1F7C-41FC-B5F6-BD8696249A38}" dt="2022-01-28T09:12:16.500" v="4559" actId="1076"/>
          <ac:spMkLst>
            <pc:docMk/>
            <pc:sldMk cId="4071363761" sldId="327"/>
            <ac:spMk id="15" creationId="{83674F9B-ECFD-4D60-8BFF-F1F37187D491}"/>
          </ac:spMkLst>
        </pc:spChg>
        <pc:spChg chg="mod topLvl">
          <ac:chgData name="Namshad Thekkethil" userId="27ee53ba-5616-420b-a2c4-697612640740" providerId="ADAL" clId="{1B8C29D4-1F7C-41FC-B5F6-BD8696249A38}" dt="2022-01-28T09:12:16.500" v="4559" actId="1076"/>
          <ac:spMkLst>
            <pc:docMk/>
            <pc:sldMk cId="4071363761" sldId="327"/>
            <ac:spMk id="16" creationId="{E27FBC9A-80B4-4AB5-AA5A-789D2D9E239B}"/>
          </ac:spMkLst>
        </pc:spChg>
        <pc:spChg chg="mod topLvl">
          <ac:chgData name="Namshad Thekkethil" userId="27ee53ba-5616-420b-a2c4-697612640740" providerId="ADAL" clId="{1B8C29D4-1F7C-41FC-B5F6-BD8696249A38}" dt="2022-01-28T09:12:16.500" v="4559" actId="1076"/>
          <ac:spMkLst>
            <pc:docMk/>
            <pc:sldMk cId="4071363761" sldId="327"/>
            <ac:spMk id="17" creationId="{1A67711A-5887-47C2-8D13-A9EC098B9C27}"/>
          </ac:spMkLst>
        </pc:spChg>
        <pc:spChg chg="add mod">
          <ac:chgData name="Namshad Thekkethil" userId="27ee53ba-5616-420b-a2c4-697612640740" providerId="ADAL" clId="{1B8C29D4-1F7C-41FC-B5F6-BD8696249A38}" dt="2022-01-24T11:40:11.478" v="2702" actId="208"/>
          <ac:spMkLst>
            <pc:docMk/>
            <pc:sldMk cId="4071363761" sldId="327"/>
            <ac:spMk id="18" creationId="{235D5450-15FB-42F0-9323-7170C6C9C484}"/>
          </ac:spMkLst>
        </pc:spChg>
        <pc:spChg chg="add mod">
          <ac:chgData name="Namshad Thekkethil" userId="27ee53ba-5616-420b-a2c4-697612640740" providerId="ADAL" clId="{1B8C29D4-1F7C-41FC-B5F6-BD8696249A38}" dt="2022-01-28T09:13:41.313" v="4571" actId="1076"/>
          <ac:spMkLst>
            <pc:docMk/>
            <pc:sldMk cId="4071363761" sldId="327"/>
            <ac:spMk id="19" creationId="{D811D79A-94F3-4FAA-B5EE-717CE9961794}"/>
          </ac:spMkLst>
        </pc:spChg>
        <pc:spChg chg="add mod">
          <ac:chgData name="Namshad Thekkethil" userId="27ee53ba-5616-420b-a2c4-697612640740" providerId="ADAL" clId="{1B8C29D4-1F7C-41FC-B5F6-BD8696249A38}" dt="2022-01-28T09:13:41.313" v="4571" actId="1076"/>
          <ac:spMkLst>
            <pc:docMk/>
            <pc:sldMk cId="4071363761" sldId="327"/>
            <ac:spMk id="20" creationId="{F54136AC-F74C-4CD2-89A3-FC8E64FF92D8}"/>
          </ac:spMkLst>
        </pc:spChg>
        <pc:spChg chg="add mod">
          <ac:chgData name="Namshad Thekkethil" userId="27ee53ba-5616-420b-a2c4-697612640740" providerId="ADAL" clId="{1B8C29D4-1F7C-41FC-B5F6-BD8696249A38}" dt="2022-01-28T09:12:26.895" v="4560" actId="1076"/>
          <ac:spMkLst>
            <pc:docMk/>
            <pc:sldMk cId="4071363761" sldId="327"/>
            <ac:spMk id="21" creationId="{24E251D9-FD80-4E08-933A-3BDA2289C000}"/>
          </ac:spMkLst>
        </pc:spChg>
        <pc:spChg chg="add mod">
          <ac:chgData name="Namshad Thekkethil" userId="27ee53ba-5616-420b-a2c4-697612640740" providerId="ADAL" clId="{1B8C29D4-1F7C-41FC-B5F6-BD8696249A38}" dt="2022-01-28T09:14:21.935" v="4595" actId="20577"/>
          <ac:spMkLst>
            <pc:docMk/>
            <pc:sldMk cId="4071363761" sldId="327"/>
            <ac:spMk id="22" creationId="{289E58F1-7716-44D4-94EB-72EA5928CE3B}"/>
          </ac:spMkLst>
        </pc:spChg>
        <pc:spChg chg="add mod">
          <ac:chgData name="Namshad Thekkethil" userId="27ee53ba-5616-420b-a2c4-697612640740" providerId="ADAL" clId="{1B8C29D4-1F7C-41FC-B5F6-BD8696249A38}" dt="2022-01-28T09:12:26.895" v="4560" actId="1076"/>
          <ac:spMkLst>
            <pc:docMk/>
            <pc:sldMk cId="4071363761" sldId="327"/>
            <ac:spMk id="23" creationId="{CF422010-9091-4DF0-BE45-11257D05518A}"/>
          </ac:spMkLst>
        </pc:spChg>
        <pc:spChg chg="add mod">
          <ac:chgData name="Namshad Thekkethil" userId="27ee53ba-5616-420b-a2c4-697612640740" providerId="ADAL" clId="{1B8C29D4-1F7C-41FC-B5F6-BD8696249A38}" dt="2022-01-28T09:12:34.054" v="4561" actId="1076"/>
          <ac:spMkLst>
            <pc:docMk/>
            <pc:sldMk cId="4071363761" sldId="327"/>
            <ac:spMk id="24" creationId="{AF8534B7-CD49-4F27-B964-C78D77E319E4}"/>
          </ac:spMkLst>
        </pc:spChg>
        <pc:spChg chg="add mod">
          <ac:chgData name="Namshad Thekkethil" userId="27ee53ba-5616-420b-a2c4-697612640740" providerId="ADAL" clId="{1B8C29D4-1F7C-41FC-B5F6-BD8696249A38}" dt="2022-01-28T09:12:34.054" v="4561" actId="1076"/>
          <ac:spMkLst>
            <pc:docMk/>
            <pc:sldMk cId="4071363761" sldId="327"/>
            <ac:spMk id="25" creationId="{5CAB61BE-522B-4772-9B30-6945E7C7458A}"/>
          </ac:spMkLst>
        </pc:spChg>
        <pc:spChg chg="add mod">
          <ac:chgData name="Namshad Thekkethil" userId="27ee53ba-5616-420b-a2c4-697612640740" providerId="ADAL" clId="{1B8C29D4-1F7C-41FC-B5F6-BD8696249A38}" dt="2022-01-28T09:12:34.054" v="4561" actId="1076"/>
          <ac:spMkLst>
            <pc:docMk/>
            <pc:sldMk cId="4071363761" sldId="327"/>
            <ac:spMk id="26" creationId="{F1193A5E-04F2-48A1-8F83-05476ACBBF1B}"/>
          </ac:spMkLst>
        </pc:spChg>
        <pc:spChg chg="add mod">
          <ac:chgData name="Namshad Thekkethil" userId="27ee53ba-5616-420b-a2c4-697612640740" providerId="ADAL" clId="{1B8C29D4-1F7C-41FC-B5F6-BD8696249A38}" dt="2022-01-27T17:12:22.955" v="3554" actId="1076"/>
          <ac:spMkLst>
            <pc:docMk/>
            <pc:sldMk cId="4071363761" sldId="327"/>
            <ac:spMk id="27" creationId="{5D821B0D-B86A-4FC0-8AAD-EA6D24F46BCA}"/>
          </ac:spMkLst>
        </pc:spChg>
        <pc:spChg chg="mod">
          <ac:chgData name="Namshad Thekkethil" userId="27ee53ba-5616-420b-a2c4-697612640740" providerId="ADAL" clId="{1B8C29D4-1F7C-41FC-B5F6-BD8696249A38}" dt="2022-01-27T21:54:10.298" v="4430"/>
          <ac:spMkLst>
            <pc:docMk/>
            <pc:sldMk cId="4071363761" sldId="327"/>
            <ac:spMk id="29" creationId="{EC621DA8-FB9C-436E-84E6-56C819335273}"/>
          </ac:spMkLst>
        </pc:spChg>
        <pc:spChg chg="mod">
          <ac:chgData name="Namshad Thekkethil" userId="27ee53ba-5616-420b-a2c4-697612640740" providerId="ADAL" clId="{1B8C29D4-1F7C-41FC-B5F6-BD8696249A38}" dt="2022-01-27T21:54:10.298" v="4430"/>
          <ac:spMkLst>
            <pc:docMk/>
            <pc:sldMk cId="4071363761" sldId="327"/>
            <ac:spMk id="30" creationId="{5C5E694B-931E-47F0-9207-CB9A9628ADFB}"/>
          </ac:spMkLst>
        </pc:spChg>
        <pc:spChg chg="mod">
          <ac:chgData name="Namshad Thekkethil" userId="27ee53ba-5616-420b-a2c4-697612640740" providerId="ADAL" clId="{1B8C29D4-1F7C-41FC-B5F6-BD8696249A38}" dt="2022-01-27T21:54:10.298" v="4430"/>
          <ac:spMkLst>
            <pc:docMk/>
            <pc:sldMk cId="4071363761" sldId="327"/>
            <ac:spMk id="31" creationId="{A264B204-B649-4B95-915B-221E268F1E43}"/>
          </ac:spMkLst>
        </pc:spChg>
        <pc:spChg chg="mod">
          <ac:chgData name="Namshad Thekkethil" userId="27ee53ba-5616-420b-a2c4-697612640740" providerId="ADAL" clId="{1B8C29D4-1F7C-41FC-B5F6-BD8696249A38}" dt="2022-01-27T21:54:10.298" v="4430"/>
          <ac:spMkLst>
            <pc:docMk/>
            <pc:sldMk cId="4071363761" sldId="327"/>
            <ac:spMk id="32" creationId="{1EB427ED-22C0-45CC-9AFE-7E91B0DF8A7C}"/>
          </ac:spMkLst>
        </pc:spChg>
        <pc:spChg chg="mod">
          <ac:chgData name="Namshad Thekkethil" userId="27ee53ba-5616-420b-a2c4-697612640740" providerId="ADAL" clId="{1B8C29D4-1F7C-41FC-B5F6-BD8696249A38}" dt="2022-01-27T21:54:10.298" v="4430"/>
          <ac:spMkLst>
            <pc:docMk/>
            <pc:sldMk cId="4071363761" sldId="327"/>
            <ac:spMk id="33" creationId="{842D0DA2-002D-4ED4-9203-7620A440E654}"/>
          </ac:spMkLst>
        </pc:spChg>
        <pc:spChg chg="mod">
          <ac:chgData name="Namshad Thekkethil" userId="27ee53ba-5616-420b-a2c4-697612640740" providerId="ADAL" clId="{1B8C29D4-1F7C-41FC-B5F6-BD8696249A38}" dt="2022-01-27T21:54:10.298" v="4430"/>
          <ac:spMkLst>
            <pc:docMk/>
            <pc:sldMk cId="4071363761" sldId="327"/>
            <ac:spMk id="34" creationId="{CA1860F3-5366-408F-8964-5D8BFC2B79F8}"/>
          </ac:spMkLst>
        </pc:spChg>
        <pc:spChg chg="mod">
          <ac:chgData name="Namshad Thekkethil" userId="27ee53ba-5616-420b-a2c4-697612640740" providerId="ADAL" clId="{1B8C29D4-1F7C-41FC-B5F6-BD8696249A38}" dt="2022-01-27T21:54:10.298" v="4430"/>
          <ac:spMkLst>
            <pc:docMk/>
            <pc:sldMk cId="4071363761" sldId="327"/>
            <ac:spMk id="35" creationId="{4E3FFFA6-7DB3-47AB-BDEA-61545424CF82}"/>
          </ac:spMkLst>
        </pc:spChg>
        <pc:spChg chg="mod">
          <ac:chgData name="Namshad Thekkethil" userId="27ee53ba-5616-420b-a2c4-697612640740" providerId="ADAL" clId="{1B8C29D4-1F7C-41FC-B5F6-BD8696249A38}" dt="2022-01-27T21:54:10.298" v="4430"/>
          <ac:spMkLst>
            <pc:docMk/>
            <pc:sldMk cId="4071363761" sldId="327"/>
            <ac:spMk id="36" creationId="{F162CE53-A8D7-4853-8758-D07952618859}"/>
          </ac:spMkLst>
        </pc:spChg>
        <pc:spChg chg="mod">
          <ac:chgData name="Namshad Thekkethil" userId="27ee53ba-5616-420b-a2c4-697612640740" providerId="ADAL" clId="{1B8C29D4-1F7C-41FC-B5F6-BD8696249A38}" dt="2022-01-27T21:54:10.298" v="4430"/>
          <ac:spMkLst>
            <pc:docMk/>
            <pc:sldMk cId="4071363761" sldId="327"/>
            <ac:spMk id="37" creationId="{4BF3740A-F001-4763-BF65-E358A64BDE3D}"/>
          </ac:spMkLst>
        </pc:spChg>
        <pc:grpChg chg="add del mod">
          <ac:chgData name="Namshad Thekkethil" userId="27ee53ba-5616-420b-a2c4-697612640740" providerId="ADAL" clId="{1B8C29D4-1F7C-41FC-B5F6-BD8696249A38}" dt="2022-01-27T17:13:30.717" v="3559" actId="165"/>
          <ac:grpSpMkLst>
            <pc:docMk/>
            <pc:sldMk cId="4071363761" sldId="327"/>
            <ac:grpSpMk id="10" creationId="{18639061-EADB-4535-85E8-B1E3E9BC105D}"/>
          </ac:grpSpMkLst>
        </pc:grpChg>
        <pc:grpChg chg="add mod">
          <ac:chgData name="Namshad Thekkethil" userId="27ee53ba-5616-420b-a2c4-697612640740" providerId="ADAL" clId="{1B8C29D4-1F7C-41FC-B5F6-BD8696249A38}" dt="2022-01-28T09:13:21.262" v="4566" actId="1076"/>
          <ac:grpSpMkLst>
            <pc:docMk/>
            <pc:sldMk cId="4071363761" sldId="327"/>
            <ac:grpSpMk id="28" creationId="{481EC72E-9437-47BB-BE06-44A2E0605446}"/>
          </ac:grpSpMkLst>
        </pc:grpChg>
        <pc:picChg chg="add mod">
          <ac:chgData name="Namshad Thekkethil" userId="27ee53ba-5616-420b-a2c4-697612640740" providerId="ADAL" clId="{1B8C29D4-1F7C-41FC-B5F6-BD8696249A38}" dt="2022-01-28T09:12:16.500" v="4559" actId="1076"/>
          <ac:picMkLst>
            <pc:docMk/>
            <pc:sldMk cId="4071363761" sldId="327"/>
            <ac:picMk id="9" creationId="{F7A704F6-88CD-4E6F-B101-6D0E894A72FE}"/>
          </ac:picMkLst>
        </pc:picChg>
      </pc:sldChg>
      <pc:sldChg chg="addSp delSp modSp new add del mod modAnim">
        <pc:chgData name="Namshad Thekkethil" userId="27ee53ba-5616-420b-a2c4-697612640740" providerId="ADAL" clId="{1B8C29D4-1F7C-41FC-B5F6-BD8696249A38}" dt="2022-01-27T21:18:40.919" v="4357" actId="20577"/>
        <pc:sldMkLst>
          <pc:docMk/>
          <pc:sldMk cId="462126142" sldId="328"/>
        </pc:sldMkLst>
        <pc:spChg chg="mod">
          <ac:chgData name="Namshad Thekkethil" userId="27ee53ba-5616-420b-a2c4-697612640740" providerId="ADAL" clId="{1B8C29D4-1F7C-41FC-B5F6-BD8696249A38}" dt="2022-01-27T20:10:27.834" v="3993" actId="20577"/>
          <ac:spMkLst>
            <pc:docMk/>
            <pc:sldMk cId="462126142" sldId="328"/>
            <ac:spMk id="2" creationId="{096F0F34-815D-4D5D-8339-054D16C92D2F}"/>
          </ac:spMkLst>
        </pc:spChg>
        <pc:spChg chg="add del">
          <ac:chgData name="Namshad Thekkethil" userId="27ee53ba-5616-420b-a2c4-697612640740" providerId="ADAL" clId="{1B8C29D4-1F7C-41FC-B5F6-BD8696249A38}" dt="2022-01-27T20:10:25.505" v="3988" actId="478"/>
          <ac:spMkLst>
            <pc:docMk/>
            <pc:sldMk cId="462126142" sldId="328"/>
            <ac:spMk id="3" creationId="{4CCBFA7E-63C2-408C-9B3A-49FA8E6529AD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6" creationId="{A7C40183-F341-41A7-9290-ED86FE3D5AC0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7" creationId="{3B5C4BF1-3BDB-42D4-A50E-7BA987F605D4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8" creationId="{C94B4989-7C94-4E5D-A1A3-88DF99283F10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9" creationId="{43FFEB6D-3B7A-4ABF-89FA-DE9D972AC3B1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10" creationId="{373F4A84-DC01-4119-B94C-BEFAD5E421CC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11" creationId="{46A0A0B9-5D5B-4F9C-A078-A92980D98021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12" creationId="{F6118355-3BCA-4152-B6CE-0D0CF56764BC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13" creationId="{C1DC8993-2330-4F8B-A7C1-BC41B34A7AA0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14" creationId="{746405F6-305C-4930-95B9-DCDBA141447A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16" creationId="{7F2510D9-1163-4295-A623-9C6C00C3D39B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17" creationId="{DDD8AC5C-160C-412D-A97A-BDB605F0C245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18" creationId="{ADFB6C10-9051-4818-9120-14ED9DF0E5A4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19" creationId="{766DD419-A27C-4AE0-9782-5A10494D4B4C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20" creationId="{E9C0AC91-5443-432D-951C-8925DD8DAFC1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21" creationId="{04711AE5-934E-43A5-8CFD-1969EF3F7E67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22" creationId="{46013908-B84B-464E-9B1C-17387E8E9CF3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23" creationId="{87915523-4449-4BE6-A7AF-5E7619F76B5C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24" creationId="{5293F5F4-CF5D-4A17-AFDC-BDE4752A1A15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25" creationId="{3F62C3E3-6839-47BE-A690-B7B86674EC08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26" creationId="{B1A552FE-96E1-4E46-B18C-F5416B344155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27" creationId="{35A87223-F66E-49F9-9C88-9459F2D9D1DB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28" creationId="{18D0E621-B9A9-418A-B9E9-DE71C3E3C2DF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29" creationId="{FF3A1EC0-B023-4993-B09A-C6CBF470A4DB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30" creationId="{7A767A67-6ECC-4910-8357-A16CF76F33CE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31" creationId="{A40485D7-7E31-4C5D-BCEE-AE5EE74E8ADA}"/>
          </ac:spMkLst>
        </pc:spChg>
        <pc:spChg chg="mod">
          <ac:chgData name="Namshad Thekkethil" userId="27ee53ba-5616-420b-a2c4-697612640740" providerId="ADAL" clId="{1B8C29D4-1F7C-41FC-B5F6-BD8696249A38}" dt="2022-01-27T20:09:08.031" v="3940"/>
          <ac:spMkLst>
            <pc:docMk/>
            <pc:sldMk cId="462126142" sldId="328"/>
            <ac:spMk id="32" creationId="{38C96281-1A87-42F0-9A7C-EAE47BA664CD}"/>
          </ac:spMkLst>
        </pc:spChg>
        <pc:spChg chg="add mod">
          <ac:chgData name="Namshad Thekkethil" userId="27ee53ba-5616-420b-a2c4-697612640740" providerId="ADAL" clId="{1B8C29D4-1F7C-41FC-B5F6-BD8696249A38}" dt="2022-01-27T21:18:01.982" v="4349"/>
          <ac:spMkLst>
            <pc:docMk/>
            <pc:sldMk cId="462126142" sldId="328"/>
            <ac:spMk id="33" creationId="{DFFEC31D-9E6C-4073-B89C-430433073495}"/>
          </ac:spMkLst>
        </pc:spChg>
        <pc:spChg chg="add mod">
          <ac:chgData name="Namshad Thekkethil" userId="27ee53ba-5616-420b-a2c4-697612640740" providerId="ADAL" clId="{1B8C29D4-1F7C-41FC-B5F6-BD8696249A38}" dt="2022-01-27T21:18:09.719" v="4351" actId="14100"/>
          <ac:spMkLst>
            <pc:docMk/>
            <pc:sldMk cId="462126142" sldId="328"/>
            <ac:spMk id="34" creationId="{6488B84C-1B7D-4CE6-9AC3-921EC39A7028}"/>
          </ac:spMkLst>
        </pc:spChg>
        <pc:spChg chg="add mod">
          <ac:chgData name="Namshad Thekkethil" userId="27ee53ba-5616-420b-a2c4-697612640740" providerId="ADAL" clId="{1B8C29D4-1F7C-41FC-B5F6-BD8696249A38}" dt="2022-01-27T20:51:57.489" v="4153" actId="14100"/>
          <ac:spMkLst>
            <pc:docMk/>
            <pc:sldMk cId="462126142" sldId="328"/>
            <ac:spMk id="35" creationId="{ABC1C321-13DB-491B-A6D8-340A3431C3A6}"/>
          </ac:spMkLst>
        </pc:spChg>
        <pc:spChg chg="add mod">
          <ac:chgData name="Namshad Thekkethil" userId="27ee53ba-5616-420b-a2c4-697612640740" providerId="ADAL" clId="{1B8C29D4-1F7C-41FC-B5F6-BD8696249A38}" dt="2022-01-27T21:18:40.919" v="4357" actId="20577"/>
          <ac:spMkLst>
            <pc:docMk/>
            <pc:sldMk cId="462126142" sldId="328"/>
            <ac:spMk id="36" creationId="{B68BFA53-CD79-43D0-921C-ED855D9FD183}"/>
          </ac:spMkLst>
        </pc:spChg>
        <pc:spChg chg="add mod">
          <ac:chgData name="Namshad Thekkethil" userId="27ee53ba-5616-420b-a2c4-697612640740" providerId="ADAL" clId="{1B8C29D4-1F7C-41FC-B5F6-BD8696249A38}" dt="2022-01-27T21:18:33.699" v="4354" actId="14100"/>
          <ac:spMkLst>
            <pc:docMk/>
            <pc:sldMk cId="462126142" sldId="328"/>
            <ac:spMk id="37" creationId="{17EC6216-3A5F-461C-ACA2-775EF92744EA}"/>
          </ac:spMkLst>
        </pc:spChg>
        <pc:spChg chg="add mod">
          <ac:chgData name="Namshad Thekkethil" userId="27ee53ba-5616-420b-a2c4-697612640740" providerId="ADAL" clId="{1B8C29D4-1F7C-41FC-B5F6-BD8696249A38}" dt="2022-01-27T20:51:59.969" v="4154" actId="1076"/>
          <ac:spMkLst>
            <pc:docMk/>
            <pc:sldMk cId="462126142" sldId="328"/>
            <ac:spMk id="38" creationId="{54EEF01A-2173-4E64-9C43-DCD2BF0718F8}"/>
          </ac:spMkLst>
        </pc:spChg>
        <pc:spChg chg="add mod">
          <ac:chgData name="Namshad Thekkethil" userId="27ee53ba-5616-420b-a2c4-697612640740" providerId="ADAL" clId="{1B8C29D4-1F7C-41FC-B5F6-BD8696249A38}" dt="2022-01-27T21:18:05.946" v="4350" actId="1076"/>
          <ac:spMkLst>
            <pc:docMk/>
            <pc:sldMk cId="462126142" sldId="328"/>
            <ac:spMk id="39" creationId="{AD5E61C3-3159-4FC7-BB3F-DE4317556BB4}"/>
          </ac:spMkLst>
        </pc:spChg>
        <pc:spChg chg="add mod">
          <ac:chgData name="Namshad Thekkethil" userId="27ee53ba-5616-420b-a2c4-697612640740" providerId="ADAL" clId="{1B8C29D4-1F7C-41FC-B5F6-BD8696249A38}" dt="2022-01-27T21:18:31.070" v="4353" actId="1076"/>
          <ac:spMkLst>
            <pc:docMk/>
            <pc:sldMk cId="462126142" sldId="328"/>
            <ac:spMk id="40" creationId="{23DDE29B-9AA2-4F1B-89BC-AF13F48173D3}"/>
          </ac:spMkLst>
        </pc:spChg>
        <pc:grpChg chg="add del mod">
          <ac:chgData name="Namshad Thekkethil" userId="27ee53ba-5616-420b-a2c4-697612640740" providerId="ADAL" clId="{1B8C29D4-1F7C-41FC-B5F6-BD8696249A38}" dt="2022-01-27T20:10:26.778" v="3990" actId="1076"/>
          <ac:grpSpMkLst>
            <pc:docMk/>
            <pc:sldMk cId="462126142" sldId="328"/>
            <ac:grpSpMk id="4" creationId="{638B29CB-8F2D-4D9F-A043-96CDDB5F2171}"/>
          </ac:grpSpMkLst>
        </pc:grpChg>
        <pc:grpChg chg="mod">
          <ac:chgData name="Namshad Thekkethil" userId="27ee53ba-5616-420b-a2c4-697612640740" providerId="ADAL" clId="{1B8C29D4-1F7C-41FC-B5F6-BD8696249A38}" dt="2022-01-27T20:09:08.031" v="3940"/>
          <ac:grpSpMkLst>
            <pc:docMk/>
            <pc:sldMk cId="462126142" sldId="328"/>
            <ac:grpSpMk id="5" creationId="{7C5F869E-7C34-415C-81C9-2CD05AE1D159}"/>
          </ac:grpSpMkLst>
        </pc:grpChg>
        <pc:grpChg chg="mod">
          <ac:chgData name="Namshad Thekkethil" userId="27ee53ba-5616-420b-a2c4-697612640740" providerId="ADAL" clId="{1B8C29D4-1F7C-41FC-B5F6-BD8696249A38}" dt="2022-01-27T20:09:08.031" v="3940"/>
          <ac:grpSpMkLst>
            <pc:docMk/>
            <pc:sldMk cId="462126142" sldId="328"/>
            <ac:grpSpMk id="15" creationId="{4D574FD9-38AD-47ED-9D24-5DCB8D61EA0E}"/>
          </ac:grpSpMkLst>
        </pc:grpChg>
      </pc:sldChg>
      <pc:sldChg chg="add del">
        <pc:chgData name="Namshad Thekkethil" userId="27ee53ba-5616-420b-a2c4-697612640740" providerId="ADAL" clId="{1B8C29D4-1F7C-41FC-B5F6-BD8696249A38}" dt="2022-01-24T11:33:20.477" v="2615" actId="47"/>
        <pc:sldMkLst>
          <pc:docMk/>
          <pc:sldMk cId="3836581139" sldId="328"/>
        </pc:sldMkLst>
      </pc:sldChg>
      <pc:sldMasterChg chg="modSldLayout">
        <pc:chgData name="Namshad Thekkethil" userId="27ee53ba-5616-420b-a2c4-697612640740" providerId="ADAL" clId="{1B8C29D4-1F7C-41FC-B5F6-BD8696249A38}" dt="2022-01-24T16:40:22.054" v="3142" actId="20577"/>
        <pc:sldMasterMkLst>
          <pc:docMk/>
          <pc:sldMasterMk cId="3529005408" sldId="2147483660"/>
        </pc:sldMasterMkLst>
        <pc:sldLayoutChg chg="modSp mod">
          <pc:chgData name="Namshad Thekkethil" userId="27ee53ba-5616-420b-a2c4-697612640740" providerId="ADAL" clId="{1B8C29D4-1F7C-41FC-B5F6-BD8696249A38}" dt="2022-01-24T16:40:09.679" v="3138" actId="6549"/>
          <pc:sldLayoutMkLst>
            <pc:docMk/>
            <pc:sldMasterMk cId="3529005408" sldId="2147483660"/>
            <pc:sldLayoutMk cId="301163781" sldId="2147483661"/>
          </pc:sldLayoutMkLst>
          <pc:spChg chg="mod">
            <ac:chgData name="Namshad Thekkethil" userId="27ee53ba-5616-420b-a2c4-697612640740" providerId="ADAL" clId="{1B8C29D4-1F7C-41FC-B5F6-BD8696249A38}" dt="2022-01-24T16:40:09.679" v="3138" actId="6549"/>
            <ac:spMkLst>
              <pc:docMk/>
              <pc:sldMasterMk cId="3529005408" sldId="2147483660"/>
              <pc:sldLayoutMk cId="301163781" sldId="2147483661"/>
              <ac:spMk id="21" creationId="{00000000-0000-0000-0000-000000000000}"/>
            </ac:spMkLst>
          </pc:spChg>
        </pc:sldLayoutChg>
        <pc:sldLayoutChg chg="modSp mod">
          <pc:chgData name="Namshad Thekkethil" userId="27ee53ba-5616-420b-a2c4-697612640740" providerId="ADAL" clId="{1B8C29D4-1F7C-41FC-B5F6-BD8696249A38}" dt="2022-01-24T16:40:22.054" v="3142" actId="20577"/>
          <pc:sldLayoutMkLst>
            <pc:docMk/>
            <pc:sldMasterMk cId="3529005408" sldId="2147483660"/>
            <pc:sldLayoutMk cId="2250553270" sldId="2147483663"/>
          </pc:sldLayoutMkLst>
          <pc:spChg chg="mod">
            <ac:chgData name="Namshad Thekkethil" userId="27ee53ba-5616-420b-a2c4-697612640740" providerId="ADAL" clId="{1B8C29D4-1F7C-41FC-B5F6-BD8696249A38}" dt="2022-01-24T16:40:22.054" v="3142" actId="20577"/>
            <ac:spMkLst>
              <pc:docMk/>
              <pc:sldMasterMk cId="3529005408" sldId="2147483660"/>
              <pc:sldLayoutMk cId="2250553270" sldId="2147483663"/>
              <ac:spMk id="19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11559" y="-15876"/>
            <a:ext cx="2185988" cy="7635876"/>
          </a:xfrm>
          <a:prstGeom prst="rect">
            <a:avLst/>
          </a:prstGeom>
          <a:solidFill>
            <a:srgbClr val="019DDD"/>
          </a:solidFill>
          <a:ln>
            <a:noFill/>
          </a:ln>
          <a:effectLst>
            <a:outerShdw blurRad="381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sz="1100" dirty="0">
              <a:solidFill>
                <a:srgbClr val="656565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85524" y="1247071"/>
            <a:ext cx="9066889" cy="265288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cap="all" baseline="0" dirty="0">
                <a:solidFill>
                  <a:srgbClr val="232323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433711" y="4002264"/>
            <a:ext cx="5719690" cy="183973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>
                <a:solidFill>
                  <a:srgbClr val="969696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1" y="7226170"/>
            <a:ext cx="2057400" cy="405694"/>
          </a:xfrm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E32F3EB-6514-4279-A4D6-28FDCA1D4EF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82012" y="7226170"/>
            <a:ext cx="2185988" cy="4056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10011559" y="2702063"/>
            <a:ext cx="2185987" cy="1107937"/>
          </a:xfrm>
          <a:prstGeom prst="rect">
            <a:avLst/>
          </a:prstGeom>
          <a:solidFill>
            <a:srgbClr val="019D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000" b="1" spc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SofTMech</a:t>
            </a:r>
            <a:r>
              <a:rPr lang="en-US" sz="20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0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28</a:t>
            </a:r>
            <a:r>
              <a:rPr lang="en-US" sz="2000" b="1" spc="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Jan 2022 </a:t>
            </a:r>
          </a:p>
        </p:txBody>
      </p:sp>
    </p:spTree>
    <p:extLst>
      <p:ext uri="{BB962C8B-B14F-4D97-AF65-F5344CB8AC3E}">
        <p14:creationId xmlns:p14="http://schemas.microsoft.com/office/powerpoint/2010/main" val="30116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8000"/>
            <a:ext cx="3932237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97141"/>
            <a:ext cx="6172200" cy="54151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6000"/>
            <a:ext cx="3932237" cy="42350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3EB-6514-4279-A4D6-28FDCA1D4EF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E453-3841-4122-AF27-BE2CE581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3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8000"/>
            <a:ext cx="3932237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097141"/>
            <a:ext cx="6172200" cy="54151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6000"/>
            <a:ext cx="3932237" cy="42350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3EB-6514-4279-A4D6-28FDCA1D4EF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E453-3841-4122-AF27-BE2CE581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68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3EB-6514-4279-A4D6-28FDCA1D4EF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E453-3841-4122-AF27-BE2CE581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5695"/>
            <a:ext cx="2628900" cy="6457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5695"/>
            <a:ext cx="7734300" cy="64575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3EB-6514-4279-A4D6-28FDCA1D4EF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E453-3841-4122-AF27-BE2CE581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4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rgbClr val="019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82012" y="-15876"/>
            <a:ext cx="2185988" cy="76358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sz="1100" dirty="0">
              <a:solidFill>
                <a:srgbClr val="656565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433711" y="1247071"/>
            <a:ext cx="5719690" cy="265288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cap="all" baseline="0" dirty="0">
                <a:solidFill>
                  <a:srgbClr val="232323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433711" y="4002264"/>
            <a:ext cx="5719690" cy="183973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1" y="7226170"/>
            <a:ext cx="2057400" cy="405694"/>
          </a:xfrm>
        </p:spPr>
        <p:txBody>
          <a:bodyPr/>
          <a:lstStyle>
            <a:lvl1pPr algn="r"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E32F3EB-6514-4279-A4D6-28FDCA1D4EF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82012" y="7226170"/>
            <a:ext cx="2185988" cy="405694"/>
          </a:xfrm>
        </p:spPr>
        <p:txBody>
          <a:bodyPr/>
          <a:lstStyle>
            <a:lvl1pPr>
              <a:defRPr>
                <a:solidFill>
                  <a:srgbClr val="019DDD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-1688237" y="-22635"/>
            <a:ext cx="1688237" cy="641332"/>
            <a:chOff x="-1725897" y="263"/>
            <a:chExt cx="1688237" cy="577198"/>
          </a:xfrm>
        </p:grpSpPr>
        <p:sp>
          <p:nvSpPr>
            <p:cNvPr id="14" name="TextBox 4"/>
            <p:cNvSpPr txBox="1"/>
            <p:nvPr userDrawn="1"/>
          </p:nvSpPr>
          <p:spPr>
            <a:xfrm>
              <a:off x="-1725897" y="263"/>
              <a:ext cx="346570" cy="221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By: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635307" y="246222"/>
              <a:ext cx="1517814" cy="16864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-478806" y="355862"/>
              <a:ext cx="441146" cy="221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.com</a:t>
              </a:r>
            </a:p>
          </p:txBody>
        </p:sp>
      </p:grpSp>
      <p:pic>
        <p:nvPicPr>
          <p:cNvPr id="17" name="Picture 2" descr="Proceeding of the Fourth Soft Tissue Modelling Workshop">
            <a:extLst>
              <a:ext uri="{FF2B5EF4-FFF2-40B4-BE49-F238E27FC236}">
                <a16:creationId xmlns:a16="http://schemas.microsoft.com/office/drawing/2014/main" id="{FF9D359A-21C7-4882-9CD8-FDBDD182D4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341" y="2148769"/>
            <a:ext cx="2185988" cy="43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2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334" y="119370"/>
            <a:ext cx="9582150" cy="9240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>
                <a:solidFill>
                  <a:srgbClr val="019DDD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334" y="1209958"/>
            <a:ext cx="9582150" cy="580502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>
                <a:solidFill>
                  <a:srgbClr val="656565"/>
                </a:solidFill>
                <a:latin typeface="+mj-lt"/>
              </a:defRPr>
            </a:lvl1pPr>
            <a:lvl2pPr>
              <a:defRPr lang="en-US" smtClean="0">
                <a:solidFill>
                  <a:srgbClr val="656565"/>
                </a:solidFill>
                <a:latin typeface="+mj-lt"/>
              </a:defRPr>
            </a:lvl2pPr>
            <a:lvl3pPr>
              <a:defRPr lang="en-US" smtClean="0">
                <a:solidFill>
                  <a:srgbClr val="656565"/>
                </a:solidFill>
                <a:latin typeface="+mj-lt"/>
              </a:defRPr>
            </a:lvl3pPr>
            <a:lvl4pPr>
              <a:defRPr lang="en-US" smtClean="0">
                <a:solidFill>
                  <a:srgbClr val="656565"/>
                </a:solidFill>
                <a:latin typeface="+mj-lt"/>
              </a:defRPr>
            </a:lvl4pPr>
            <a:lvl5pPr>
              <a:defRPr lang="en-US">
                <a:solidFill>
                  <a:srgbClr val="65656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00150" cy="7620000"/>
          </a:xfrm>
          <a:prstGeom prst="rect">
            <a:avLst/>
          </a:prstGeom>
          <a:solidFill>
            <a:srgbClr val="019DDD"/>
          </a:solidFill>
          <a:ln>
            <a:noFill/>
          </a:ln>
          <a:effectLst>
            <a:outerShdw blurRad="381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sz="1100" dirty="0">
              <a:solidFill>
                <a:srgbClr val="656565"/>
              </a:solidFill>
            </a:endParaRPr>
          </a:p>
        </p:txBody>
      </p:sp>
      <p:pic>
        <p:nvPicPr>
          <p:cNvPr id="9" name="Picture 2" descr="Creative Commons Lic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1085"/>
            <a:ext cx="838200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38200" y="7848336"/>
            <a:ext cx="8305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+mj-lt"/>
              </a:rPr>
              <a:t>This work is licensed under a </a:t>
            </a:r>
            <a:r>
              <a:rPr lang="en-US" sz="1000" b="0" i="0" u="none" strike="noStrike" dirty="0">
                <a:solidFill>
                  <a:srgbClr val="4374B7"/>
                </a:solidFill>
                <a:effectLst/>
                <a:latin typeface="+mj-lt"/>
                <a:hlinkClick r:id="rId3"/>
              </a:rPr>
              <a:t>Creative Commons Attribution-</a:t>
            </a:r>
            <a:r>
              <a:rPr lang="en-US" sz="1000" b="0" i="0" u="none" strike="noStrike" dirty="0" err="1">
                <a:solidFill>
                  <a:srgbClr val="4374B7"/>
                </a:solidFill>
                <a:effectLst/>
                <a:latin typeface="+mj-lt"/>
                <a:hlinkClick r:id="rId3"/>
              </a:rPr>
              <a:t>NonCommercial</a:t>
            </a:r>
            <a:r>
              <a:rPr lang="en-US" sz="1000" b="0" i="0" u="none" strike="noStrike" dirty="0">
                <a:solidFill>
                  <a:srgbClr val="4374B7"/>
                </a:solidFill>
                <a:effectLst/>
                <a:latin typeface="+mj-lt"/>
                <a:hlinkClick r:id="rId3"/>
              </a:rPr>
              <a:t>-</a:t>
            </a:r>
            <a:r>
              <a:rPr lang="en-US" sz="1000" b="0" i="0" u="none" strike="noStrike" dirty="0" err="1">
                <a:solidFill>
                  <a:srgbClr val="4374B7"/>
                </a:solidFill>
                <a:effectLst/>
                <a:latin typeface="+mj-lt"/>
                <a:hlinkClick r:id="rId3"/>
              </a:rPr>
              <a:t>ShareAlike</a:t>
            </a:r>
            <a:r>
              <a:rPr lang="en-US" sz="1000" b="0" i="0" u="none" strike="noStrike" dirty="0">
                <a:solidFill>
                  <a:srgbClr val="4374B7"/>
                </a:solidFill>
                <a:effectLst/>
                <a:latin typeface="+mj-lt"/>
                <a:hlinkClick r:id="rId3"/>
              </a:rPr>
              <a:t> 3.0 Unported License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sz="1000" dirty="0">
              <a:latin typeface="+mj-lt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200150" y="7243322"/>
            <a:ext cx="6755130" cy="376679"/>
          </a:xfrm>
          <a:prstGeom prst="rect">
            <a:avLst/>
          </a:prstGeom>
          <a:solidFill>
            <a:srgbClr val="019D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b="1" spc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SofTMech</a:t>
            </a:r>
            <a:r>
              <a:rPr lang="en-US" sz="14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Training 28</a:t>
            </a:r>
            <a:r>
              <a:rPr lang="en-US" sz="1400" b="1" spc="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Jan 2022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8021783" y="7243323"/>
            <a:ext cx="3200401" cy="376679"/>
          </a:xfrm>
          <a:prstGeom prst="rect">
            <a:avLst/>
          </a:prstGeom>
          <a:solidFill>
            <a:srgbClr val="019D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Namshad Thekkethil, </a:t>
            </a:r>
            <a:r>
              <a:rPr lang="en-US" sz="1400" b="1" spc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UofG</a:t>
            </a:r>
            <a:endParaRPr lang="en-US" sz="1400" b="1" spc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1288684" y="7243321"/>
            <a:ext cx="903317" cy="376679"/>
          </a:xfrm>
          <a:prstGeom prst="rect">
            <a:avLst/>
          </a:prstGeom>
          <a:solidFill>
            <a:srgbClr val="019D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fld id="{5CAFC45C-BDF0-4222-B42B-6B2352174971}" type="slidenum">
              <a:rPr lang="en-US" sz="1400" b="1" spc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spc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55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lack">
    <p:bg>
      <p:bgPr>
        <a:solidFill>
          <a:srgbClr val="019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405696"/>
            <a:ext cx="9582150" cy="147284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50" y="2028472"/>
            <a:ext cx="9582150" cy="48348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>
                <a:solidFill>
                  <a:srgbClr val="FCFCFC"/>
                </a:solidFill>
                <a:latin typeface="+mj-lt"/>
              </a:defRPr>
            </a:lvl1pPr>
            <a:lvl2pPr>
              <a:defRPr lang="en-US" smtClean="0">
                <a:solidFill>
                  <a:srgbClr val="FCFCFC"/>
                </a:solidFill>
                <a:latin typeface="+mj-lt"/>
              </a:defRPr>
            </a:lvl2pPr>
            <a:lvl3pPr>
              <a:defRPr lang="en-US" smtClean="0">
                <a:solidFill>
                  <a:srgbClr val="FCFCFC"/>
                </a:solidFill>
                <a:latin typeface="+mj-lt"/>
              </a:defRPr>
            </a:lvl3pPr>
            <a:lvl4pPr>
              <a:defRPr lang="en-US" smtClean="0">
                <a:solidFill>
                  <a:srgbClr val="FCFCFC"/>
                </a:solidFill>
                <a:latin typeface="+mj-lt"/>
              </a:defRPr>
            </a:lvl4pPr>
            <a:lvl5pPr>
              <a:defRPr lang="en-US">
                <a:solidFill>
                  <a:srgbClr val="FCFCFC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1650" y="7062613"/>
            <a:ext cx="6381750" cy="405694"/>
          </a:xfrm>
        </p:spPr>
        <p:txBody>
          <a:bodyPr vert="horz" lIns="91440" tIns="45720" rIns="91440" bIns="45720" rtlCol="0" anchor="ctr"/>
          <a:lstStyle>
            <a:lvl1pPr>
              <a:defRPr lang="en-US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DACE453-3841-4122-AF27-BE2CE581E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00150" cy="7620000"/>
          </a:xfrm>
          <a:prstGeom prst="rect">
            <a:avLst/>
          </a:prstGeom>
          <a:solidFill>
            <a:srgbClr val="FFFFFF"/>
          </a:solidFill>
          <a:ln>
            <a:solidFill>
              <a:srgbClr val="F2F2F2"/>
            </a:solidFill>
          </a:ln>
          <a:effectLst>
            <a:outerShdw blurRad="381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sz="1100" dirty="0">
              <a:solidFill>
                <a:srgbClr val="656565"/>
              </a:solidFill>
            </a:endParaRPr>
          </a:p>
        </p:txBody>
      </p:sp>
      <p:pic>
        <p:nvPicPr>
          <p:cNvPr id="9" name="Picture 2" descr="Creative Commons Lic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1085"/>
            <a:ext cx="838200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38200" y="7848336"/>
            <a:ext cx="8305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+mj-lt"/>
              </a:rPr>
              <a:t>This work is licensed under a </a:t>
            </a:r>
            <a:r>
              <a:rPr lang="en-US" sz="1000" b="0" i="0" u="none" strike="noStrike" dirty="0">
                <a:solidFill>
                  <a:srgbClr val="4374B7"/>
                </a:solidFill>
                <a:effectLst/>
                <a:latin typeface="+mj-lt"/>
                <a:hlinkClick r:id="rId3"/>
              </a:rPr>
              <a:t>Creative Commons Attribution-</a:t>
            </a:r>
            <a:r>
              <a:rPr lang="en-US" sz="1000" b="0" i="0" u="none" strike="noStrike" dirty="0" err="1">
                <a:solidFill>
                  <a:srgbClr val="4374B7"/>
                </a:solidFill>
                <a:effectLst/>
                <a:latin typeface="+mj-lt"/>
                <a:hlinkClick r:id="rId3"/>
              </a:rPr>
              <a:t>NonCommercial</a:t>
            </a:r>
            <a:r>
              <a:rPr lang="en-US" sz="1000" b="0" i="0" u="none" strike="noStrike" dirty="0">
                <a:solidFill>
                  <a:srgbClr val="4374B7"/>
                </a:solidFill>
                <a:effectLst/>
                <a:latin typeface="+mj-lt"/>
                <a:hlinkClick r:id="rId3"/>
              </a:rPr>
              <a:t>-</a:t>
            </a:r>
            <a:r>
              <a:rPr lang="en-US" sz="1000" b="0" i="0" u="none" strike="noStrike" dirty="0" err="1">
                <a:solidFill>
                  <a:srgbClr val="4374B7"/>
                </a:solidFill>
                <a:effectLst/>
                <a:latin typeface="+mj-lt"/>
                <a:hlinkClick r:id="rId3"/>
              </a:rPr>
              <a:t>ShareAlike</a:t>
            </a:r>
            <a:r>
              <a:rPr lang="en-US" sz="1000" b="0" i="0" u="none" strike="noStrike" dirty="0">
                <a:solidFill>
                  <a:srgbClr val="4374B7"/>
                </a:solidFill>
                <a:effectLst/>
                <a:latin typeface="+mj-lt"/>
                <a:hlinkClick r:id="rId3"/>
              </a:rPr>
              <a:t> 3.0 Unported License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sz="10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1688237" y="-22635"/>
            <a:ext cx="1688237" cy="641332"/>
            <a:chOff x="-1725897" y="263"/>
            <a:chExt cx="1688237" cy="577198"/>
          </a:xfrm>
        </p:grpSpPr>
        <p:sp>
          <p:nvSpPr>
            <p:cNvPr id="13" name="TextBox 4"/>
            <p:cNvSpPr txBox="1"/>
            <p:nvPr userDrawn="1"/>
          </p:nvSpPr>
          <p:spPr>
            <a:xfrm>
              <a:off x="-1725897" y="263"/>
              <a:ext cx="346570" cy="221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By: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635307" y="246222"/>
              <a:ext cx="1517814" cy="16864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 userDrawn="1"/>
          </p:nvSpPr>
          <p:spPr>
            <a:xfrm>
              <a:off x="-478806" y="355862"/>
              <a:ext cx="441146" cy="221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99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99710"/>
            <a:ext cx="10515600" cy="316970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99405"/>
            <a:ext cx="10515600" cy="16668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3EB-6514-4279-A4D6-28FDCA1D4EF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E453-3841-4122-AF27-BE2CE581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8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28472"/>
            <a:ext cx="5181600" cy="48348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28472"/>
            <a:ext cx="5181600" cy="48348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3EB-6514-4279-A4D6-28FDCA1D4EF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E453-3841-4122-AF27-BE2CE581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5696"/>
            <a:ext cx="10515600" cy="14728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67960"/>
            <a:ext cx="5157787" cy="915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83417"/>
            <a:ext cx="5157787" cy="4093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67960"/>
            <a:ext cx="5183188" cy="915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83417"/>
            <a:ext cx="5183188" cy="4093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3EB-6514-4279-A4D6-28FDCA1D4EF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E453-3841-4122-AF27-BE2CE581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9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3EB-6514-4279-A4D6-28FDCA1D4EF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E453-3841-4122-AF27-BE2CE581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7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3EB-6514-4279-A4D6-28FDCA1D4EF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E453-3841-4122-AF27-BE2CE581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2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5696"/>
            <a:ext cx="10515600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28472"/>
            <a:ext cx="10515600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62613"/>
            <a:ext cx="27432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F3EB-6514-4279-A4D6-28FDCA1D4EF5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62613"/>
            <a:ext cx="41148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62613"/>
            <a:ext cx="27432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CE453-3841-4122-AF27-BE2CE581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26" Type="http://schemas.openxmlformats.org/officeDocument/2006/relationships/image" Target="../media/image174.png"/><Relationship Id="rId3" Type="http://schemas.openxmlformats.org/officeDocument/2006/relationships/image" Target="../media/image1070.png"/><Relationship Id="rId21" Type="http://schemas.openxmlformats.org/officeDocument/2006/relationships/image" Target="../media/image169.png"/><Relationship Id="rId7" Type="http://schemas.openxmlformats.org/officeDocument/2006/relationships/image" Target="../media/image127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5" Type="http://schemas.openxmlformats.org/officeDocument/2006/relationships/image" Target="../media/image173.png"/><Relationship Id="rId33" Type="http://schemas.openxmlformats.org/officeDocument/2006/relationships/image" Target="../media/image182.png"/><Relationship Id="rId2" Type="http://schemas.openxmlformats.org/officeDocument/2006/relationships/image" Target="../media/image1060.png"/><Relationship Id="rId16" Type="http://schemas.openxmlformats.org/officeDocument/2006/relationships/image" Target="../media/image164.png"/><Relationship Id="rId20" Type="http://schemas.openxmlformats.org/officeDocument/2006/relationships/image" Target="../media/image168.png"/><Relationship Id="rId29" Type="http://schemas.openxmlformats.org/officeDocument/2006/relationships/image" Target="../media/image17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00.png"/><Relationship Id="rId11" Type="http://schemas.openxmlformats.org/officeDocument/2006/relationships/image" Target="../media/image159.png"/><Relationship Id="rId24" Type="http://schemas.openxmlformats.org/officeDocument/2006/relationships/image" Target="../media/image172.png"/><Relationship Id="rId32" Type="http://schemas.openxmlformats.org/officeDocument/2006/relationships/image" Target="../media/image181.png"/><Relationship Id="rId5" Type="http://schemas.openxmlformats.org/officeDocument/2006/relationships/image" Target="../media/image1090.png"/><Relationship Id="rId15" Type="http://schemas.openxmlformats.org/officeDocument/2006/relationships/image" Target="../media/image163.png"/><Relationship Id="rId23" Type="http://schemas.openxmlformats.org/officeDocument/2006/relationships/image" Target="../media/image171.png"/><Relationship Id="rId28" Type="http://schemas.openxmlformats.org/officeDocument/2006/relationships/image" Target="../media/image176.png"/><Relationship Id="rId10" Type="http://schemas.openxmlformats.org/officeDocument/2006/relationships/image" Target="../media/image158.png"/><Relationship Id="rId19" Type="http://schemas.openxmlformats.org/officeDocument/2006/relationships/image" Target="../media/image167.png"/><Relationship Id="rId31" Type="http://schemas.openxmlformats.org/officeDocument/2006/relationships/image" Target="../media/image180.png"/><Relationship Id="rId4" Type="http://schemas.openxmlformats.org/officeDocument/2006/relationships/image" Target="../media/image1080.png"/><Relationship Id="rId9" Type="http://schemas.openxmlformats.org/officeDocument/2006/relationships/image" Target="../media/image157.png"/><Relationship Id="rId14" Type="http://schemas.openxmlformats.org/officeDocument/2006/relationships/image" Target="../media/image162.png"/><Relationship Id="rId22" Type="http://schemas.openxmlformats.org/officeDocument/2006/relationships/image" Target="../media/image170.png"/><Relationship Id="rId27" Type="http://schemas.openxmlformats.org/officeDocument/2006/relationships/image" Target="../media/image175.png"/><Relationship Id="rId30" Type="http://schemas.openxmlformats.org/officeDocument/2006/relationships/image" Target="../media/image179.png"/><Relationship Id="rId8" Type="http://schemas.openxmlformats.org/officeDocument/2006/relationships/image" Target="../media/image1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18" Type="http://schemas.openxmlformats.org/officeDocument/2006/relationships/image" Target="../media/image185.png"/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17" Type="http://schemas.openxmlformats.org/officeDocument/2006/relationships/image" Target="../media/image203.png"/><Relationship Id="rId2" Type="http://schemas.openxmlformats.org/officeDocument/2006/relationships/image" Target="../media/image188.png"/><Relationship Id="rId16" Type="http://schemas.openxmlformats.org/officeDocument/2006/relationships/image" Target="../media/image20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2.png"/><Relationship Id="rId11" Type="http://schemas.openxmlformats.org/officeDocument/2006/relationships/image" Target="../media/image184.png"/><Relationship Id="rId5" Type="http://schemas.openxmlformats.org/officeDocument/2006/relationships/image" Target="../media/image191.png"/><Relationship Id="rId15" Type="http://schemas.openxmlformats.org/officeDocument/2006/relationships/image" Target="../media/image201.png"/><Relationship Id="rId10" Type="http://schemas.openxmlformats.org/officeDocument/2006/relationships/image" Target="../media/image183.png"/><Relationship Id="rId19" Type="http://schemas.openxmlformats.org/officeDocument/2006/relationships/image" Target="../media/image186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13" Type="http://schemas.openxmlformats.org/officeDocument/2006/relationships/image" Target="../media/image207.png"/><Relationship Id="rId18" Type="http://schemas.openxmlformats.org/officeDocument/2006/relationships/image" Target="../media/image220.png"/><Relationship Id="rId3" Type="http://schemas.openxmlformats.org/officeDocument/2006/relationships/image" Target="../media/image187.png"/><Relationship Id="rId21" Type="http://schemas.openxmlformats.org/officeDocument/2006/relationships/image" Target="../media/image223.png"/><Relationship Id="rId7" Type="http://schemas.openxmlformats.org/officeDocument/2006/relationships/image" Target="../media/image218.png"/><Relationship Id="rId12" Type="http://schemas.openxmlformats.org/officeDocument/2006/relationships/image" Target="../media/image206.png"/><Relationship Id="rId17" Type="http://schemas.openxmlformats.org/officeDocument/2006/relationships/image" Target="../media/image214.png"/><Relationship Id="rId2" Type="http://schemas.openxmlformats.org/officeDocument/2006/relationships/image" Target="../media/image204.png"/><Relationship Id="rId16" Type="http://schemas.openxmlformats.org/officeDocument/2006/relationships/image" Target="../media/image213.png"/><Relationship Id="rId20" Type="http://schemas.openxmlformats.org/officeDocument/2006/relationships/image" Target="../media/image2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7.png"/><Relationship Id="rId11" Type="http://schemas.openxmlformats.org/officeDocument/2006/relationships/image" Target="../media/image205.png"/><Relationship Id="rId5" Type="http://schemas.openxmlformats.org/officeDocument/2006/relationships/image" Target="../media/image216.png"/><Relationship Id="rId15" Type="http://schemas.openxmlformats.org/officeDocument/2006/relationships/image" Target="../media/image212.png"/><Relationship Id="rId23" Type="http://schemas.openxmlformats.org/officeDocument/2006/relationships/image" Target="../media/image211.png"/><Relationship Id="rId10" Type="http://schemas.openxmlformats.org/officeDocument/2006/relationships/image" Target="../media/image197.png"/><Relationship Id="rId19" Type="http://schemas.openxmlformats.org/officeDocument/2006/relationships/image" Target="../media/image142.png"/><Relationship Id="rId4" Type="http://schemas.openxmlformats.org/officeDocument/2006/relationships/image" Target="../media/image215.png"/><Relationship Id="rId9" Type="http://schemas.openxmlformats.org/officeDocument/2006/relationships/image" Target="../media/image196.png"/><Relationship Id="rId14" Type="http://schemas.openxmlformats.org/officeDocument/2006/relationships/image" Target="../media/image208.png"/><Relationship Id="rId22" Type="http://schemas.openxmlformats.org/officeDocument/2006/relationships/image" Target="../media/image1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13" Type="http://schemas.openxmlformats.org/officeDocument/2006/relationships/image" Target="../media/image209.png"/><Relationship Id="rId18" Type="http://schemas.openxmlformats.org/officeDocument/2006/relationships/image" Target="../media/image241.png"/><Relationship Id="rId3" Type="http://schemas.openxmlformats.org/officeDocument/2006/relationships/image" Target="../media/image146.png"/><Relationship Id="rId7" Type="http://schemas.openxmlformats.org/officeDocument/2006/relationships/image" Target="../media/image237.png"/><Relationship Id="rId12" Type="http://schemas.openxmlformats.org/officeDocument/2006/relationships/image" Target="../media/image230.png"/><Relationship Id="rId17" Type="http://schemas.openxmlformats.org/officeDocument/2006/relationships/image" Target="../media/image240.png"/><Relationship Id="rId25" Type="http://schemas.openxmlformats.org/officeDocument/2006/relationships/image" Target="../media/image232.png"/><Relationship Id="rId2" Type="http://schemas.openxmlformats.org/officeDocument/2006/relationships/image" Target="../media/image145.png"/><Relationship Id="rId16" Type="http://schemas.openxmlformats.org/officeDocument/2006/relationships/image" Target="../media/image2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6.png"/><Relationship Id="rId11" Type="http://schemas.openxmlformats.org/officeDocument/2006/relationships/image" Target="../media/image229.png"/><Relationship Id="rId24" Type="http://schemas.openxmlformats.org/officeDocument/2006/relationships/image" Target="../media/image231.png"/><Relationship Id="rId5" Type="http://schemas.openxmlformats.org/officeDocument/2006/relationships/image" Target="../media/image235.png"/><Relationship Id="rId23" Type="http://schemas.openxmlformats.org/officeDocument/2006/relationships/image" Target="../media/image245.png"/><Relationship Id="rId10" Type="http://schemas.openxmlformats.org/officeDocument/2006/relationships/image" Target="../media/image228.png"/><Relationship Id="rId19" Type="http://schemas.openxmlformats.org/officeDocument/2006/relationships/image" Target="../media/image142.png"/><Relationship Id="rId4" Type="http://schemas.openxmlformats.org/officeDocument/2006/relationships/image" Target="../media/image152.png"/><Relationship Id="rId9" Type="http://schemas.openxmlformats.org/officeDocument/2006/relationships/image" Target="../media/image239.png"/><Relationship Id="rId14" Type="http://schemas.openxmlformats.org/officeDocument/2006/relationships/image" Target="../media/image227.png"/><Relationship Id="rId22" Type="http://schemas.openxmlformats.org/officeDocument/2006/relationships/image" Target="../media/image244.png"/></Relationships>
</file>

<file path=ppt/slides/_rels/slide1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39.png"/><Relationship Id="rId3" Type="http://schemas.openxmlformats.org/officeDocument/2006/relationships/image" Target="../media/image242.png"/><Relationship Id="rId21" Type="http://schemas.openxmlformats.org/officeDocument/2006/relationships/image" Target="../media/image250.png"/><Relationship Id="rId17" Type="http://schemas.openxmlformats.org/officeDocument/2006/relationships/image" Target="../media/image238.png"/><Relationship Id="rId2" Type="http://schemas.openxmlformats.org/officeDocument/2006/relationships/image" Target="../media/image233.png"/><Relationship Id="rId16" Type="http://schemas.openxmlformats.org/officeDocument/2006/relationships/image" Target="../media/image237.png"/><Relationship Id="rId20" Type="http://schemas.openxmlformats.org/officeDocument/2006/relationships/image" Target="../media/image2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7.png"/><Relationship Id="rId5" Type="http://schemas.openxmlformats.org/officeDocument/2006/relationships/image" Target="../media/image246.png"/><Relationship Id="rId15" Type="http://schemas.openxmlformats.org/officeDocument/2006/relationships/image" Target="../media/image236.png"/><Relationship Id="rId19" Type="http://schemas.openxmlformats.org/officeDocument/2006/relationships/image" Target="../media/image248.png"/><Relationship Id="rId4" Type="http://schemas.openxmlformats.org/officeDocument/2006/relationships/image" Target="../media/image243.png"/><Relationship Id="rId14" Type="http://schemas.openxmlformats.org/officeDocument/2006/relationships/image" Target="../media/image2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255.png"/><Relationship Id="rId18" Type="http://schemas.openxmlformats.org/officeDocument/2006/relationships/image" Target="../media/image238.png"/><Relationship Id="rId3" Type="http://schemas.openxmlformats.org/officeDocument/2006/relationships/image" Target="../media/image258.png"/><Relationship Id="rId7" Type="http://schemas.openxmlformats.org/officeDocument/2006/relationships/image" Target="../media/image224.png"/><Relationship Id="rId12" Type="http://schemas.openxmlformats.org/officeDocument/2006/relationships/image" Target="../media/image254.png"/><Relationship Id="rId17" Type="http://schemas.openxmlformats.org/officeDocument/2006/relationships/image" Target="../media/image237.png"/><Relationship Id="rId2" Type="http://schemas.openxmlformats.org/officeDocument/2006/relationships/image" Target="../media/image251.png"/><Relationship Id="rId16" Type="http://schemas.openxmlformats.org/officeDocument/2006/relationships/image" Target="../media/image2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1.png"/><Relationship Id="rId11" Type="http://schemas.openxmlformats.org/officeDocument/2006/relationships/image" Target="../media/image253.png"/><Relationship Id="rId5" Type="http://schemas.openxmlformats.org/officeDocument/2006/relationships/image" Target="../media/image210.png"/><Relationship Id="rId15" Type="http://schemas.openxmlformats.org/officeDocument/2006/relationships/image" Target="../media/image235.png"/><Relationship Id="rId10" Type="http://schemas.openxmlformats.org/officeDocument/2006/relationships/image" Target="../media/image252.png"/><Relationship Id="rId19" Type="http://schemas.openxmlformats.org/officeDocument/2006/relationships/image" Target="../media/image239.png"/><Relationship Id="rId4" Type="http://schemas.openxmlformats.org/officeDocument/2006/relationships/image" Target="../media/image142.png"/><Relationship Id="rId9" Type="http://schemas.openxmlformats.org/officeDocument/2006/relationships/image" Target="../media/image226.png"/><Relationship Id="rId14" Type="http://schemas.openxmlformats.org/officeDocument/2006/relationships/image" Target="../media/image257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1.png"/><Relationship Id="rId18" Type="http://schemas.openxmlformats.org/officeDocument/2006/relationships/image" Target="../media/image266.png"/><Relationship Id="rId26" Type="http://schemas.openxmlformats.org/officeDocument/2006/relationships/image" Target="../media/image300.png"/><Relationship Id="rId3" Type="http://schemas.openxmlformats.org/officeDocument/2006/relationships/image" Target="../media/image277.png"/><Relationship Id="rId21" Type="http://schemas.openxmlformats.org/officeDocument/2006/relationships/image" Target="../media/image269.png"/><Relationship Id="rId34" Type="http://schemas.openxmlformats.org/officeDocument/2006/relationships/image" Target="../media/image308.png"/><Relationship Id="rId7" Type="http://schemas.openxmlformats.org/officeDocument/2006/relationships/image" Target="../media/image281.png"/><Relationship Id="rId12" Type="http://schemas.openxmlformats.org/officeDocument/2006/relationships/image" Target="../media/image260.png"/><Relationship Id="rId17" Type="http://schemas.openxmlformats.org/officeDocument/2006/relationships/image" Target="../media/image265.png"/><Relationship Id="rId25" Type="http://schemas.openxmlformats.org/officeDocument/2006/relationships/image" Target="../media/image299.png"/><Relationship Id="rId33" Type="http://schemas.openxmlformats.org/officeDocument/2006/relationships/image" Target="../media/image307.png"/><Relationship Id="rId2" Type="http://schemas.openxmlformats.org/officeDocument/2006/relationships/image" Target="../media/image276.png"/><Relationship Id="rId16" Type="http://schemas.openxmlformats.org/officeDocument/2006/relationships/image" Target="../media/image264.png"/><Relationship Id="rId20" Type="http://schemas.openxmlformats.org/officeDocument/2006/relationships/image" Target="../media/image268.png"/><Relationship Id="rId29" Type="http://schemas.openxmlformats.org/officeDocument/2006/relationships/image" Target="../media/image30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0.png"/><Relationship Id="rId11" Type="http://schemas.openxmlformats.org/officeDocument/2006/relationships/image" Target="../media/image259.png"/><Relationship Id="rId24" Type="http://schemas.openxmlformats.org/officeDocument/2006/relationships/image" Target="../media/image298.png"/><Relationship Id="rId32" Type="http://schemas.openxmlformats.org/officeDocument/2006/relationships/image" Target="../media/image306.png"/><Relationship Id="rId5" Type="http://schemas.openxmlformats.org/officeDocument/2006/relationships/image" Target="../media/image279.png"/><Relationship Id="rId15" Type="http://schemas.openxmlformats.org/officeDocument/2006/relationships/image" Target="../media/image263.png"/><Relationship Id="rId23" Type="http://schemas.openxmlformats.org/officeDocument/2006/relationships/image" Target="../media/image271.png"/><Relationship Id="rId28" Type="http://schemas.openxmlformats.org/officeDocument/2006/relationships/image" Target="../media/image302.png"/><Relationship Id="rId10" Type="http://schemas.openxmlformats.org/officeDocument/2006/relationships/image" Target="../media/image256.png"/><Relationship Id="rId19" Type="http://schemas.openxmlformats.org/officeDocument/2006/relationships/image" Target="../media/image267.png"/><Relationship Id="rId31" Type="http://schemas.openxmlformats.org/officeDocument/2006/relationships/image" Target="../media/image305.png"/><Relationship Id="rId4" Type="http://schemas.openxmlformats.org/officeDocument/2006/relationships/image" Target="../media/image278.png"/><Relationship Id="rId9" Type="http://schemas.openxmlformats.org/officeDocument/2006/relationships/image" Target="../media/image283.png"/><Relationship Id="rId14" Type="http://schemas.openxmlformats.org/officeDocument/2006/relationships/image" Target="../media/image262.png"/><Relationship Id="rId22" Type="http://schemas.openxmlformats.org/officeDocument/2006/relationships/image" Target="../media/image270.png"/><Relationship Id="rId27" Type="http://schemas.openxmlformats.org/officeDocument/2006/relationships/image" Target="../media/image301.png"/><Relationship Id="rId30" Type="http://schemas.openxmlformats.org/officeDocument/2006/relationships/image" Target="../media/image304.png"/><Relationship Id="rId35" Type="http://schemas.openxmlformats.org/officeDocument/2006/relationships/image" Target="../media/image309.png"/><Relationship Id="rId8" Type="http://schemas.openxmlformats.org/officeDocument/2006/relationships/image" Target="../media/image28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0.png"/><Relationship Id="rId2" Type="http://schemas.openxmlformats.org/officeDocument/2006/relationships/image" Target="../media/image27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4.jpeg"/><Relationship Id="rId5" Type="http://schemas.openxmlformats.org/officeDocument/2006/relationships/image" Target="../media/image273.png"/><Relationship Id="rId4" Type="http://schemas.openxmlformats.org/officeDocument/2006/relationships/image" Target="../media/image27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1.png"/><Relationship Id="rId18" Type="http://schemas.openxmlformats.org/officeDocument/2006/relationships/image" Target="../media/image25.png"/><Relationship Id="rId3" Type="http://schemas.openxmlformats.org/officeDocument/2006/relationships/image" Target="../media/image16.png"/><Relationship Id="rId21" Type="http://schemas.openxmlformats.org/officeDocument/2006/relationships/image" Target="../media/image28.png"/><Relationship Id="rId7" Type="http://schemas.openxmlformats.org/officeDocument/2006/relationships/image" Target="../media/image20.png"/><Relationship Id="rId12" Type="http://schemas.openxmlformats.org/officeDocument/2006/relationships/image" Target="../media/image2010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15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1910.png"/><Relationship Id="rId24" Type="http://schemas.openxmlformats.org/officeDocument/2006/relationships/image" Target="../media/image31.png"/><Relationship Id="rId5" Type="http://schemas.openxmlformats.org/officeDocument/2006/relationships/image" Target="../media/image18.png"/><Relationship Id="rId15" Type="http://schemas.openxmlformats.org/officeDocument/2006/relationships/image" Target="../media/image43.png"/><Relationship Id="rId23" Type="http://schemas.openxmlformats.org/officeDocument/2006/relationships/image" Target="../media/image30.png"/><Relationship Id="rId19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42.png"/><Relationship Id="rId2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47.png"/><Relationship Id="rId3" Type="http://schemas.openxmlformats.org/officeDocument/2006/relationships/image" Target="../media/image2810.png"/><Relationship Id="rId21" Type="http://schemas.openxmlformats.org/officeDocument/2006/relationships/image" Target="../media/image39.png"/><Relationship Id="rId7" Type="http://schemas.openxmlformats.org/officeDocument/2006/relationships/image" Target="../media/image33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40.png"/><Relationship Id="rId2" Type="http://schemas.openxmlformats.org/officeDocument/2006/relationships/image" Target="../media/image272.png"/><Relationship Id="rId16" Type="http://schemas.openxmlformats.org/officeDocument/2006/relationships/image" Target="../media/image6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0.png"/><Relationship Id="rId11" Type="http://schemas.openxmlformats.org/officeDocument/2006/relationships/image" Target="../media/image61.png"/><Relationship Id="rId24" Type="http://schemas.openxmlformats.org/officeDocument/2006/relationships/image" Target="../media/image37.png"/><Relationship Id="rId5" Type="http://schemas.openxmlformats.org/officeDocument/2006/relationships/image" Target="../media/image3010.png"/><Relationship Id="rId15" Type="http://schemas.openxmlformats.org/officeDocument/2006/relationships/image" Target="../media/image65.png"/><Relationship Id="rId23" Type="http://schemas.openxmlformats.org/officeDocument/2006/relationships/image" Target="../media/image36.png"/><Relationship Id="rId28" Type="http://schemas.openxmlformats.org/officeDocument/2006/relationships/image" Target="../media/image44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290.png"/><Relationship Id="rId14" Type="http://schemas.openxmlformats.org/officeDocument/2006/relationships/image" Target="../media/image64.png"/><Relationship Id="rId22" Type="http://schemas.openxmlformats.org/officeDocument/2006/relationships/image" Target="../media/image35.png"/><Relationship Id="rId27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2.png"/><Relationship Id="rId26" Type="http://schemas.openxmlformats.org/officeDocument/2006/relationships/image" Target="../media/image83.png"/><Relationship Id="rId21" Type="http://schemas.openxmlformats.org/officeDocument/2006/relationships/image" Target="../media/image65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33" Type="http://schemas.openxmlformats.org/officeDocument/2006/relationships/image" Target="../media/image51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68.png"/><Relationship Id="rId32" Type="http://schemas.openxmlformats.org/officeDocument/2006/relationships/image" Target="../media/image50.png"/><Relationship Id="rId23" Type="http://schemas.openxmlformats.org/officeDocument/2006/relationships/image" Target="../media/image67.png"/><Relationship Id="rId28" Type="http://schemas.openxmlformats.org/officeDocument/2006/relationships/image" Target="../media/image85.png"/><Relationship Id="rId19" Type="http://schemas.openxmlformats.org/officeDocument/2006/relationships/image" Target="../media/image63.png"/><Relationship Id="rId31" Type="http://schemas.openxmlformats.org/officeDocument/2006/relationships/image" Target="../media/image49.png"/><Relationship Id="rId22" Type="http://schemas.openxmlformats.org/officeDocument/2006/relationships/image" Target="../media/image66.png"/><Relationship Id="rId27" Type="http://schemas.openxmlformats.org/officeDocument/2006/relationships/image" Target="../media/image84.png"/><Relationship Id="rId30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8" Type="http://schemas.openxmlformats.org/officeDocument/2006/relationships/image" Target="../media/image62.png"/><Relationship Id="rId26" Type="http://schemas.openxmlformats.org/officeDocument/2006/relationships/image" Target="../media/image83.png"/><Relationship Id="rId3" Type="http://schemas.openxmlformats.org/officeDocument/2006/relationships/image" Target="../media/image53.png"/><Relationship Id="rId21" Type="http://schemas.openxmlformats.org/officeDocument/2006/relationships/image" Target="../media/image65.png"/><Relationship Id="rId7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52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24" Type="http://schemas.openxmlformats.org/officeDocument/2006/relationships/image" Target="../media/image68.png"/><Relationship Id="rId5" Type="http://schemas.openxmlformats.org/officeDocument/2006/relationships/image" Target="../media/image55.png"/><Relationship Id="rId23" Type="http://schemas.openxmlformats.org/officeDocument/2006/relationships/image" Target="../media/image67.png"/><Relationship Id="rId28" Type="http://schemas.openxmlformats.org/officeDocument/2006/relationships/image" Target="../media/image85.png"/><Relationship Id="rId10" Type="http://schemas.openxmlformats.org/officeDocument/2006/relationships/image" Target="../media/image70.png"/><Relationship Id="rId19" Type="http://schemas.openxmlformats.org/officeDocument/2006/relationships/image" Target="../media/image63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22" Type="http://schemas.openxmlformats.org/officeDocument/2006/relationships/image" Target="../media/image66.png"/><Relationship Id="rId27" Type="http://schemas.openxmlformats.org/officeDocument/2006/relationships/image" Target="../media/image84.png"/><Relationship Id="rId30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5.png"/><Relationship Id="rId13" Type="http://schemas.openxmlformats.org/officeDocument/2006/relationships/image" Target="../media/image63.png"/><Relationship Id="rId39" Type="http://schemas.openxmlformats.org/officeDocument/2006/relationships/image" Target="../media/image81.png"/><Relationship Id="rId3" Type="http://schemas.openxmlformats.org/officeDocument/2006/relationships/image" Target="../media/image74.png"/><Relationship Id="rId34" Type="http://schemas.openxmlformats.org/officeDocument/2006/relationships/image" Target="../media/image79.png"/><Relationship Id="rId42" Type="http://schemas.openxmlformats.org/officeDocument/2006/relationships/image" Target="../media/image87.png"/><Relationship Id="rId25" Type="http://schemas.openxmlformats.org/officeDocument/2006/relationships/image" Target="../media/image96.png"/><Relationship Id="rId12" Type="http://schemas.openxmlformats.org/officeDocument/2006/relationships/image" Target="../media/image62.png"/><Relationship Id="rId33" Type="http://schemas.openxmlformats.org/officeDocument/2006/relationships/image" Target="../media/image97.png"/><Relationship Id="rId38" Type="http://schemas.openxmlformats.org/officeDocument/2006/relationships/image" Target="../media/image80.png"/><Relationship Id="rId46" Type="http://schemas.openxmlformats.org/officeDocument/2006/relationships/image" Target="../media/image98.png"/><Relationship Id="rId2" Type="http://schemas.openxmlformats.org/officeDocument/2006/relationships/image" Target="../media/image73.png"/><Relationship Id="rId16" Type="http://schemas.openxmlformats.org/officeDocument/2006/relationships/image" Target="../media/image66.png"/><Relationship Id="rId29" Type="http://schemas.openxmlformats.org/officeDocument/2006/relationships/image" Target="../media/image77.png"/><Relationship Id="rId41" Type="http://schemas.openxmlformats.org/officeDocument/2006/relationships/image" Target="../media/image86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61.png"/><Relationship Id="rId32" Type="http://schemas.openxmlformats.org/officeDocument/2006/relationships/image" Target="../media/image95.png"/><Relationship Id="rId37" Type="http://schemas.openxmlformats.org/officeDocument/2006/relationships/image" Target="../media/image101.png"/><Relationship Id="rId40" Type="http://schemas.openxmlformats.org/officeDocument/2006/relationships/image" Target="../media/image82.png"/><Relationship Id="rId45" Type="http://schemas.openxmlformats.org/officeDocument/2006/relationships/image" Target="../media/image92.png"/><Relationship Id="rId5" Type="http://schemas.openxmlformats.org/officeDocument/2006/relationships/image" Target="../media/image90.png"/><Relationship Id="rId28" Type="http://schemas.openxmlformats.org/officeDocument/2006/relationships/image" Target="../media/image93.png"/><Relationship Id="rId15" Type="http://schemas.openxmlformats.org/officeDocument/2006/relationships/image" Target="../media/image65.png"/><Relationship Id="rId36" Type="http://schemas.openxmlformats.org/officeDocument/2006/relationships/image" Target="../media/image100.png"/><Relationship Id="rId10" Type="http://schemas.openxmlformats.org/officeDocument/2006/relationships/image" Target="../media/image60.png"/><Relationship Id="rId31" Type="http://schemas.openxmlformats.org/officeDocument/2006/relationships/image" Target="../media/image94.png"/><Relationship Id="rId44" Type="http://schemas.openxmlformats.org/officeDocument/2006/relationships/image" Target="../media/image91.png"/><Relationship Id="rId4" Type="http://schemas.openxmlformats.org/officeDocument/2006/relationships/image" Target="../media/image89.png"/><Relationship Id="rId27" Type="http://schemas.openxmlformats.org/officeDocument/2006/relationships/image" Target="../media/image76.png"/><Relationship Id="rId14" Type="http://schemas.openxmlformats.org/officeDocument/2006/relationships/image" Target="../media/image64.png"/><Relationship Id="rId30" Type="http://schemas.openxmlformats.org/officeDocument/2006/relationships/image" Target="../media/image78.png"/><Relationship Id="rId35" Type="http://schemas.openxmlformats.org/officeDocument/2006/relationships/image" Target="../media/image99.png"/><Relationship Id="rId43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123.png"/><Relationship Id="rId26" Type="http://schemas.openxmlformats.org/officeDocument/2006/relationships/image" Target="../media/image114.png"/><Relationship Id="rId39" Type="http://schemas.openxmlformats.org/officeDocument/2006/relationships/image" Target="../media/image131.png"/><Relationship Id="rId21" Type="http://schemas.openxmlformats.org/officeDocument/2006/relationships/image" Target="../media/image126.png"/><Relationship Id="rId34" Type="http://schemas.openxmlformats.org/officeDocument/2006/relationships/image" Target="../media/image103.png"/><Relationship Id="rId42" Type="http://schemas.openxmlformats.org/officeDocument/2006/relationships/image" Target="../media/image134.png"/><Relationship Id="rId47" Type="http://schemas.openxmlformats.org/officeDocument/2006/relationships/image" Target="../media/image104.png"/><Relationship Id="rId12" Type="http://schemas.openxmlformats.org/officeDocument/2006/relationships/image" Target="../media/image62.png"/><Relationship Id="rId17" Type="http://schemas.openxmlformats.org/officeDocument/2006/relationships/image" Target="../media/image122.png"/><Relationship Id="rId25" Type="http://schemas.openxmlformats.org/officeDocument/2006/relationships/image" Target="../media/image113.png"/><Relationship Id="rId33" Type="http://schemas.openxmlformats.org/officeDocument/2006/relationships/image" Target="../media/image119.png"/><Relationship Id="rId38" Type="http://schemas.openxmlformats.org/officeDocument/2006/relationships/image" Target="../media/image130.png"/><Relationship Id="rId46" Type="http://schemas.openxmlformats.org/officeDocument/2006/relationships/image" Target="../media/image141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29" Type="http://schemas.openxmlformats.org/officeDocument/2006/relationships/image" Target="../media/image117.png"/><Relationship Id="rId41" Type="http://schemas.openxmlformats.org/officeDocument/2006/relationships/image" Target="../media/image133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61.png"/><Relationship Id="rId24" Type="http://schemas.openxmlformats.org/officeDocument/2006/relationships/image" Target="../media/image112.png"/><Relationship Id="rId32" Type="http://schemas.openxmlformats.org/officeDocument/2006/relationships/image" Target="../media/image137.png"/><Relationship Id="rId37" Type="http://schemas.openxmlformats.org/officeDocument/2006/relationships/image" Target="../media/image129.png"/><Relationship Id="rId40" Type="http://schemas.openxmlformats.org/officeDocument/2006/relationships/image" Target="../media/image132.png"/><Relationship Id="rId45" Type="http://schemas.openxmlformats.org/officeDocument/2006/relationships/image" Target="../media/image140.png"/><Relationship Id="rId15" Type="http://schemas.openxmlformats.org/officeDocument/2006/relationships/image" Target="../media/image65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36" Type="http://schemas.openxmlformats.org/officeDocument/2006/relationships/image" Target="../media/image128.png"/><Relationship Id="rId10" Type="http://schemas.openxmlformats.org/officeDocument/2006/relationships/image" Target="../media/image60.png"/><Relationship Id="rId19" Type="http://schemas.openxmlformats.org/officeDocument/2006/relationships/image" Target="../media/image124.png"/><Relationship Id="rId31" Type="http://schemas.openxmlformats.org/officeDocument/2006/relationships/image" Target="../media/image136.png"/><Relationship Id="rId44" Type="http://schemas.openxmlformats.org/officeDocument/2006/relationships/image" Target="../media/image138.png"/><Relationship Id="rId14" Type="http://schemas.openxmlformats.org/officeDocument/2006/relationships/image" Target="../media/image64.png"/><Relationship Id="rId22" Type="http://schemas.openxmlformats.org/officeDocument/2006/relationships/image" Target="../media/image102.png"/><Relationship Id="rId27" Type="http://schemas.openxmlformats.org/officeDocument/2006/relationships/image" Target="../media/image115.png"/><Relationship Id="rId30" Type="http://schemas.openxmlformats.org/officeDocument/2006/relationships/image" Target="../media/image118.png"/><Relationship Id="rId35" Type="http://schemas.openxmlformats.org/officeDocument/2006/relationships/image" Target="../media/image120.png"/><Relationship Id="rId43" Type="http://schemas.openxmlformats.org/officeDocument/2006/relationships/image" Target="../media/image135.png"/><Relationship Id="rId48" Type="http://schemas.openxmlformats.org/officeDocument/2006/relationships/image" Target="../media/image10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106.png"/><Relationship Id="rId26" Type="http://schemas.openxmlformats.org/officeDocument/2006/relationships/image" Target="../media/image150.png"/><Relationship Id="rId21" Type="http://schemas.openxmlformats.org/officeDocument/2006/relationships/image" Target="../media/image108.png"/><Relationship Id="rId55" Type="http://schemas.openxmlformats.org/officeDocument/2006/relationships/image" Target="../media/image135.png"/><Relationship Id="rId63" Type="http://schemas.openxmlformats.org/officeDocument/2006/relationships/image" Target="../media/image115.png"/><Relationship Id="rId68" Type="http://schemas.openxmlformats.org/officeDocument/2006/relationships/image" Target="../media/image120.png"/><Relationship Id="rId71" Type="http://schemas.openxmlformats.org/officeDocument/2006/relationships/image" Target="../media/image130.png"/><Relationship Id="rId16" Type="http://schemas.openxmlformats.org/officeDocument/2006/relationships/image" Target="../media/image153.png"/><Relationship Id="rId20" Type="http://schemas.openxmlformats.org/officeDocument/2006/relationships/image" Target="../media/image144.png"/><Relationship Id="rId54" Type="http://schemas.openxmlformats.org/officeDocument/2006/relationships/image" Target="../media/image134.png"/><Relationship Id="rId62" Type="http://schemas.openxmlformats.org/officeDocument/2006/relationships/image" Target="../media/image114.png"/><Relationship Id="rId70" Type="http://schemas.openxmlformats.org/officeDocument/2006/relationships/image" Target="../media/image129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61.png"/><Relationship Id="rId24" Type="http://schemas.openxmlformats.org/officeDocument/2006/relationships/image" Target="../media/image148.png"/><Relationship Id="rId53" Type="http://schemas.openxmlformats.org/officeDocument/2006/relationships/image" Target="../media/image133.png"/><Relationship Id="rId58" Type="http://schemas.openxmlformats.org/officeDocument/2006/relationships/image" Target="../media/image141.png"/><Relationship Id="rId66" Type="http://schemas.openxmlformats.org/officeDocument/2006/relationships/image" Target="../media/image118.png"/><Relationship Id="rId15" Type="http://schemas.openxmlformats.org/officeDocument/2006/relationships/image" Target="../media/image65.png"/><Relationship Id="rId23" Type="http://schemas.openxmlformats.org/officeDocument/2006/relationships/image" Target="../media/image147.png"/><Relationship Id="rId57" Type="http://schemas.openxmlformats.org/officeDocument/2006/relationships/image" Target="../media/image140.png"/><Relationship Id="rId61" Type="http://schemas.openxmlformats.org/officeDocument/2006/relationships/image" Target="../media/image113.png"/><Relationship Id="rId10" Type="http://schemas.openxmlformats.org/officeDocument/2006/relationships/image" Target="../media/image60.png"/><Relationship Id="rId19" Type="http://schemas.openxmlformats.org/officeDocument/2006/relationships/image" Target="../media/image107.png"/><Relationship Id="rId52" Type="http://schemas.openxmlformats.org/officeDocument/2006/relationships/image" Target="../media/image110.png"/><Relationship Id="rId60" Type="http://schemas.openxmlformats.org/officeDocument/2006/relationships/image" Target="../media/image156.png"/><Relationship Id="rId65" Type="http://schemas.openxmlformats.org/officeDocument/2006/relationships/image" Target="../media/image117.png"/><Relationship Id="rId73" Type="http://schemas.openxmlformats.org/officeDocument/2006/relationships/image" Target="../media/image132.png"/><Relationship Id="rId14" Type="http://schemas.openxmlformats.org/officeDocument/2006/relationships/image" Target="../media/image64.png"/><Relationship Id="rId22" Type="http://schemas.openxmlformats.org/officeDocument/2006/relationships/image" Target="../media/image109.png"/><Relationship Id="rId27" Type="http://schemas.openxmlformats.org/officeDocument/2006/relationships/image" Target="../media/image151.png"/><Relationship Id="rId56" Type="http://schemas.openxmlformats.org/officeDocument/2006/relationships/image" Target="../media/image138.png"/><Relationship Id="rId64" Type="http://schemas.openxmlformats.org/officeDocument/2006/relationships/image" Target="../media/image116.png"/><Relationship Id="rId69" Type="http://schemas.openxmlformats.org/officeDocument/2006/relationships/image" Target="../media/image128.png"/><Relationship Id="rId51" Type="http://schemas.openxmlformats.org/officeDocument/2006/relationships/image" Target="../media/image177.png"/><Relationship Id="rId72" Type="http://schemas.openxmlformats.org/officeDocument/2006/relationships/image" Target="../media/image131.png"/><Relationship Id="rId12" Type="http://schemas.openxmlformats.org/officeDocument/2006/relationships/image" Target="../media/image62.png"/><Relationship Id="rId17" Type="http://schemas.openxmlformats.org/officeDocument/2006/relationships/image" Target="../media/image154.png"/><Relationship Id="rId25" Type="http://schemas.openxmlformats.org/officeDocument/2006/relationships/image" Target="../media/image149.png"/><Relationship Id="rId59" Type="http://schemas.openxmlformats.org/officeDocument/2006/relationships/image" Target="../media/image155.png"/><Relationship Id="rId67" Type="http://schemas.openxmlformats.org/officeDocument/2006/relationships/image" Target="../media/image1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89648"/>
            <a:ext cx="6806102" cy="207214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600" dirty="0">
                <a:solidFill>
                  <a:schemeClr val="accent4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Namshad Thekkethil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600" dirty="0">
              <a:solidFill>
                <a:schemeClr val="accent4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600" dirty="0">
                <a:solidFill>
                  <a:schemeClr val="accent4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Namshad.Thekkethil@glasgow.ac.uk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600" dirty="0">
              <a:solidFill>
                <a:schemeClr val="accent4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Mathematics &amp; Statistics</a:t>
            </a:r>
          </a:p>
          <a:p>
            <a:pPr marL="0" indent="0" algn="ctr">
              <a:buNone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Glasgow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CE6E007-2C7F-4B0D-AA42-25312710E1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243096" y="1882860"/>
            <a:ext cx="551433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Discretisation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FEM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84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9D09-0BF2-492F-BE73-B85BAD96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 order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D3C13F-AB84-40CF-A8D0-8C8757E3D3E0}"/>
                  </a:ext>
                </a:extLst>
              </p:cNvPr>
              <p:cNvSpPr txBox="1"/>
              <p:nvPr/>
            </p:nvSpPr>
            <p:spPr>
              <a:xfrm>
                <a:off x="1616514" y="3470614"/>
                <a:ext cx="5269454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u="sng" dirty="0"/>
                  <a:t>For each element </a:t>
                </a:r>
                <a14:m>
                  <m:oMath xmlns:m="http://schemas.openxmlformats.org/officeDocument/2006/math">
                    <m:r>
                      <a:rPr lang="en-IN" b="1" i="1" u="sng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IN" b="1" u="sng" dirty="0"/>
                  <a:t>, assume quadratic variation of </a:t>
                </a:r>
                <a14:m>
                  <m:oMath xmlns:m="http://schemas.openxmlformats.org/officeDocument/2006/math">
                    <m:r>
                      <a:rPr lang="en-IN" b="1" i="1" u="sng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GB" b="1" i="1" u="sng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D3C13F-AB84-40CF-A8D0-8C8757E3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514" y="3470614"/>
                <a:ext cx="5269454" cy="369204"/>
              </a:xfrm>
              <a:prstGeom prst="rect">
                <a:avLst/>
              </a:prstGeom>
              <a:blipFill>
                <a:blip r:embed="rId2"/>
                <a:stretch>
                  <a:fillRect l="-809" t="-4918" b="-22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1E9AB5-52A7-498F-84D7-4FEFC701D527}"/>
                  </a:ext>
                </a:extLst>
              </p:cNvPr>
              <p:cNvSpPr txBox="1"/>
              <p:nvPr/>
            </p:nvSpPr>
            <p:spPr>
              <a:xfrm>
                <a:off x="3409001" y="3877982"/>
                <a:ext cx="1788567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𝑞𝑥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1E9AB5-52A7-498F-84D7-4FEFC701D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001" y="3877982"/>
                <a:ext cx="1788567" cy="276871"/>
              </a:xfrm>
              <a:prstGeom prst="rect">
                <a:avLst/>
              </a:prstGeom>
              <a:blipFill>
                <a:blip r:embed="rId3"/>
                <a:stretch>
                  <a:fillRect l="-1020" t="-2174" r="-340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D9D4760-307E-4868-BE6F-EB8DE9996DAD}"/>
              </a:ext>
            </a:extLst>
          </p:cNvPr>
          <p:cNvSpPr/>
          <p:nvPr/>
        </p:nvSpPr>
        <p:spPr>
          <a:xfrm>
            <a:off x="3533223" y="4987027"/>
            <a:ext cx="1080000" cy="118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78FFD7E-D7F3-4A14-BC23-3C355A89AD2E}"/>
                  </a:ext>
                </a:extLst>
              </p:cNvPr>
              <p:cNvSpPr txBox="1"/>
              <p:nvPr/>
            </p:nvSpPr>
            <p:spPr>
              <a:xfrm>
                <a:off x="3933691" y="4449617"/>
                <a:ext cx="241553" cy="3893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78FFD7E-D7F3-4A14-BC23-3C355A89A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691" y="4449617"/>
                <a:ext cx="241553" cy="38933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A309610B-A074-4B0D-B70F-C35134FE46BE}"/>
              </a:ext>
            </a:extLst>
          </p:cNvPr>
          <p:cNvSpPr/>
          <p:nvPr/>
        </p:nvSpPr>
        <p:spPr>
          <a:xfrm>
            <a:off x="3494778" y="4955394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1E7704-3955-4AF1-A5A1-EDC64BE9BD9E}"/>
              </a:ext>
            </a:extLst>
          </p:cNvPr>
          <p:cNvSpPr/>
          <p:nvPr/>
        </p:nvSpPr>
        <p:spPr>
          <a:xfrm>
            <a:off x="4599018" y="4955394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6DA80E9-4D26-4512-9B92-1A3D9086D8FE}"/>
              </a:ext>
            </a:extLst>
          </p:cNvPr>
          <p:cNvSpPr/>
          <p:nvPr/>
        </p:nvSpPr>
        <p:spPr>
          <a:xfrm>
            <a:off x="3421428" y="495539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E3FECA4-1755-487B-90EF-147F369A8245}"/>
              </a:ext>
            </a:extLst>
          </p:cNvPr>
          <p:cNvSpPr/>
          <p:nvPr/>
        </p:nvSpPr>
        <p:spPr>
          <a:xfrm>
            <a:off x="4518708" y="495539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CA3EE1-1D48-4853-9E73-5F963E31A883}"/>
                  </a:ext>
                </a:extLst>
              </p:cNvPr>
              <p:cNvSpPr txBox="1"/>
              <p:nvPr/>
            </p:nvSpPr>
            <p:spPr>
              <a:xfrm>
                <a:off x="3273951" y="5116874"/>
                <a:ext cx="2949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CA3EE1-1D48-4853-9E73-5F963E31A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51" y="5116874"/>
                <a:ext cx="294953" cy="276871"/>
              </a:xfrm>
              <a:prstGeom prst="rect">
                <a:avLst/>
              </a:prstGeom>
              <a:blipFill>
                <a:blip r:embed="rId5"/>
                <a:stretch>
                  <a:fillRect l="-18750" r="-16667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280E667-8B61-4E0C-89E4-7E1C9475AC12}"/>
                  </a:ext>
                </a:extLst>
              </p:cNvPr>
              <p:cNvSpPr txBox="1"/>
              <p:nvPr/>
            </p:nvSpPr>
            <p:spPr>
              <a:xfrm>
                <a:off x="4455018" y="5120354"/>
                <a:ext cx="2949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280E667-8B61-4E0C-89E4-7E1C9475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018" y="5120354"/>
                <a:ext cx="294953" cy="276871"/>
              </a:xfrm>
              <a:prstGeom prst="rect">
                <a:avLst/>
              </a:prstGeom>
              <a:blipFill>
                <a:blip r:embed="rId6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337F8A92-1540-4DC2-91CA-9CAA8A451A71}"/>
              </a:ext>
            </a:extLst>
          </p:cNvPr>
          <p:cNvSpPr/>
          <p:nvPr/>
        </p:nvSpPr>
        <p:spPr>
          <a:xfrm>
            <a:off x="3501738" y="4951876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E2D68ED-176A-4977-8606-D2D50D50D337}"/>
              </a:ext>
            </a:extLst>
          </p:cNvPr>
          <p:cNvSpPr/>
          <p:nvPr/>
        </p:nvSpPr>
        <p:spPr>
          <a:xfrm>
            <a:off x="3421428" y="495187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21F9BD2-65B6-40D4-A859-911609D341AB}"/>
              </a:ext>
            </a:extLst>
          </p:cNvPr>
          <p:cNvSpPr/>
          <p:nvPr/>
        </p:nvSpPr>
        <p:spPr>
          <a:xfrm>
            <a:off x="4592058" y="4951876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055E9C6-2778-4D8A-9411-B3A1416AD6FF}"/>
              </a:ext>
            </a:extLst>
          </p:cNvPr>
          <p:cNvSpPr/>
          <p:nvPr/>
        </p:nvSpPr>
        <p:spPr>
          <a:xfrm>
            <a:off x="4518708" y="495187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066907D-4C29-4A9B-8B38-912BB4B6A2F9}"/>
              </a:ext>
            </a:extLst>
          </p:cNvPr>
          <p:cNvSpPr/>
          <p:nvPr/>
        </p:nvSpPr>
        <p:spPr>
          <a:xfrm>
            <a:off x="4006658" y="4991201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265D9C0-1EC5-48F3-BD43-1A83E5136AE6}"/>
                  </a:ext>
                </a:extLst>
              </p:cNvPr>
              <p:cNvSpPr txBox="1"/>
              <p:nvPr/>
            </p:nvSpPr>
            <p:spPr>
              <a:xfrm>
                <a:off x="3949266" y="5116874"/>
                <a:ext cx="235898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dirty="0"/>
                  <a:t>3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265D9C0-1EC5-48F3-BD43-1A83E5136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266" y="5116874"/>
                <a:ext cx="235898" cy="276871"/>
              </a:xfrm>
              <a:prstGeom prst="rect">
                <a:avLst/>
              </a:prstGeom>
              <a:blipFill>
                <a:blip r:embed="rId7"/>
                <a:stretch>
                  <a:fillRect l="-25641" t="-21739" r="-53846" b="-47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B06D802-EDDF-4823-9FC6-F69B56BABA1D}"/>
                  </a:ext>
                </a:extLst>
              </p:cNvPr>
              <p:cNvSpPr txBox="1"/>
              <p:nvPr/>
            </p:nvSpPr>
            <p:spPr>
              <a:xfrm>
                <a:off x="1310458" y="4560342"/>
                <a:ext cx="2260234" cy="281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B06D802-EDDF-4823-9FC6-F69B56BAB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458" y="4560342"/>
                <a:ext cx="2260234" cy="281487"/>
              </a:xfrm>
              <a:prstGeom prst="rect">
                <a:avLst/>
              </a:prstGeom>
              <a:blipFill>
                <a:blip r:embed="rId8"/>
                <a:stretch>
                  <a:fillRect l="-1078" r="-539" b="-26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00A196-E0A1-4281-967A-687CD7D672CD}"/>
                  </a:ext>
                </a:extLst>
              </p:cNvPr>
              <p:cNvSpPr txBox="1"/>
              <p:nvPr/>
            </p:nvSpPr>
            <p:spPr>
              <a:xfrm>
                <a:off x="3076001" y="5408875"/>
                <a:ext cx="2260234" cy="282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00A196-E0A1-4281-967A-687CD7D67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001" y="5408875"/>
                <a:ext cx="2260234" cy="282065"/>
              </a:xfrm>
              <a:prstGeom prst="rect">
                <a:avLst/>
              </a:prstGeom>
              <a:blipFill>
                <a:blip r:embed="rId9"/>
                <a:stretch>
                  <a:fillRect l="-1081" r="-811" b="-23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E9201AA-F93B-4492-B6CF-9738588D6718}"/>
                  </a:ext>
                </a:extLst>
              </p:cNvPr>
              <p:cNvSpPr txBox="1"/>
              <p:nvPr/>
            </p:nvSpPr>
            <p:spPr>
              <a:xfrm>
                <a:off x="4599018" y="4558456"/>
                <a:ext cx="2260234" cy="282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E9201AA-F93B-4492-B6CF-9738588D6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018" y="4558456"/>
                <a:ext cx="2260234" cy="282065"/>
              </a:xfrm>
              <a:prstGeom prst="rect">
                <a:avLst/>
              </a:prstGeom>
              <a:blipFill>
                <a:blip r:embed="rId10"/>
                <a:stretch>
                  <a:fillRect l="-809" r="-539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2803CA9-6842-41B6-9F5C-68C27F72A45F}"/>
                  </a:ext>
                </a:extLst>
              </p:cNvPr>
              <p:cNvSpPr txBox="1"/>
              <p:nvPr/>
            </p:nvSpPr>
            <p:spPr>
              <a:xfrm>
                <a:off x="7263776" y="2631555"/>
                <a:ext cx="3124765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2803CA9-6842-41B6-9F5C-68C27F72A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776" y="2631555"/>
                <a:ext cx="3124765" cy="276871"/>
              </a:xfrm>
              <a:prstGeom prst="rect">
                <a:avLst/>
              </a:prstGeom>
              <a:blipFill>
                <a:blip r:embed="rId11"/>
                <a:stretch>
                  <a:fillRect l="-586" t="-2222" r="-195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CE33EF-D9AA-4133-B3CE-BFFA0FE9B819}"/>
                  </a:ext>
                </a:extLst>
              </p:cNvPr>
              <p:cNvSpPr txBox="1"/>
              <p:nvPr/>
            </p:nvSpPr>
            <p:spPr>
              <a:xfrm>
                <a:off x="7481703" y="3095496"/>
                <a:ext cx="2607829" cy="582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CE33EF-D9AA-4133-B3CE-BFFA0FE9B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03" y="3095496"/>
                <a:ext cx="2607829" cy="582788"/>
              </a:xfrm>
              <a:prstGeom prst="rect">
                <a:avLst/>
              </a:prstGeom>
              <a:blipFill>
                <a:blip r:embed="rId1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DB7E286-A9E2-44F0-A704-154C5F45CEC8}"/>
                  </a:ext>
                </a:extLst>
              </p:cNvPr>
              <p:cNvSpPr txBox="1"/>
              <p:nvPr/>
            </p:nvSpPr>
            <p:spPr>
              <a:xfrm>
                <a:off x="7481702" y="3830948"/>
                <a:ext cx="260782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DB7E286-A9E2-44F0-A704-154C5F45C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02" y="3830948"/>
                <a:ext cx="2607829" cy="5841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59A7FBB-360A-4A9B-975F-8AFBDECC8B83}"/>
                  </a:ext>
                </a:extLst>
              </p:cNvPr>
              <p:cNvSpPr txBox="1"/>
              <p:nvPr/>
            </p:nvSpPr>
            <p:spPr>
              <a:xfrm>
                <a:off x="7481701" y="4518751"/>
                <a:ext cx="260782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59A7FBB-360A-4A9B-975F-8AFBDECC8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01" y="4518751"/>
                <a:ext cx="2607829" cy="5841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1029B034-6776-4C37-AB59-DEDC30FFADF7}"/>
              </a:ext>
            </a:extLst>
          </p:cNvPr>
          <p:cNvSpPr/>
          <p:nvPr/>
        </p:nvSpPr>
        <p:spPr>
          <a:xfrm>
            <a:off x="8232036" y="6744168"/>
            <a:ext cx="1080000" cy="118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B62E0D8-89C0-47DE-8185-0FF753D27573}"/>
                  </a:ext>
                </a:extLst>
              </p:cNvPr>
              <p:cNvSpPr txBox="1"/>
              <p:nvPr/>
            </p:nvSpPr>
            <p:spPr>
              <a:xfrm>
                <a:off x="8632504" y="6316486"/>
                <a:ext cx="241553" cy="3893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B62E0D8-89C0-47DE-8185-0FF753D27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504" y="6316486"/>
                <a:ext cx="241553" cy="38933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5967FA3E-4B19-43A8-ADE3-09347673BC72}"/>
              </a:ext>
            </a:extLst>
          </p:cNvPr>
          <p:cNvSpPr/>
          <p:nvPr/>
        </p:nvSpPr>
        <p:spPr>
          <a:xfrm>
            <a:off x="8193591" y="6712535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1917432-57F5-4A08-9848-AE4341B32DBF}"/>
              </a:ext>
            </a:extLst>
          </p:cNvPr>
          <p:cNvSpPr/>
          <p:nvPr/>
        </p:nvSpPr>
        <p:spPr>
          <a:xfrm>
            <a:off x="9297831" y="6712535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557756F-6E46-464F-A75D-4D2B31DD2D27}"/>
              </a:ext>
            </a:extLst>
          </p:cNvPr>
          <p:cNvSpPr/>
          <p:nvPr/>
        </p:nvSpPr>
        <p:spPr>
          <a:xfrm>
            <a:off x="8120241" y="671253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75B14BF-E631-416F-9F94-FB21690BA0D7}"/>
              </a:ext>
            </a:extLst>
          </p:cNvPr>
          <p:cNvSpPr/>
          <p:nvPr/>
        </p:nvSpPr>
        <p:spPr>
          <a:xfrm>
            <a:off x="9217521" y="671253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4D33178-AF13-414C-8B36-793CECC4CA55}"/>
                  </a:ext>
                </a:extLst>
              </p:cNvPr>
              <p:cNvSpPr txBox="1"/>
              <p:nvPr/>
            </p:nvSpPr>
            <p:spPr>
              <a:xfrm>
                <a:off x="7993881" y="6892535"/>
                <a:ext cx="2949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4D33178-AF13-414C-8B36-793CECC4C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881" y="6892535"/>
                <a:ext cx="294953" cy="276871"/>
              </a:xfrm>
              <a:prstGeom prst="rect">
                <a:avLst/>
              </a:prstGeom>
              <a:blipFill>
                <a:blip r:embed="rId16"/>
                <a:stretch>
                  <a:fillRect l="-18367" r="-1428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5ADF76-F0E3-4C4E-AE29-28034A77A169}"/>
                  </a:ext>
                </a:extLst>
              </p:cNvPr>
              <p:cNvSpPr txBox="1"/>
              <p:nvPr/>
            </p:nvSpPr>
            <p:spPr>
              <a:xfrm>
                <a:off x="9153831" y="6877495"/>
                <a:ext cx="2949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5ADF76-F0E3-4C4E-AE29-28034A77A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831" y="6877495"/>
                <a:ext cx="294953" cy="276871"/>
              </a:xfrm>
              <a:prstGeom prst="rect">
                <a:avLst/>
              </a:prstGeom>
              <a:blipFill>
                <a:blip r:embed="rId17"/>
                <a:stretch>
                  <a:fillRect l="-18750" r="-16667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>
            <a:extLst>
              <a:ext uri="{FF2B5EF4-FFF2-40B4-BE49-F238E27FC236}">
                <a16:creationId xmlns:a16="http://schemas.microsoft.com/office/drawing/2014/main" id="{8DD118D6-7657-42C8-9D56-0404064E8519}"/>
              </a:ext>
            </a:extLst>
          </p:cNvPr>
          <p:cNvSpPr/>
          <p:nvPr/>
        </p:nvSpPr>
        <p:spPr>
          <a:xfrm>
            <a:off x="7134756" y="6740650"/>
            <a:ext cx="1080000" cy="118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326427-139B-4F27-87F9-D23EE4A0CB5E}"/>
              </a:ext>
            </a:extLst>
          </p:cNvPr>
          <p:cNvSpPr/>
          <p:nvPr/>
        </p:nvSpPr>
        <p:spPr>
          <a:xfrm>
            <a:off x="7096311" y="6709017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06F437-4485-464C-8ECF-654F56ABD6E3}"/>
              </a:ext>
            </a:extLst>
          </p:cNvPr>
          <p:cNvSpPr/>
          <p:nvPr/>
        </p:nvSpPr>
        <p:spPr>
          <a:xfrm>
            <a:off x="8200551" y="6709017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DBA4CF5-DAB9-4492-99F6-7296B5D376EC}"/>
              </a:ext>
            </a:extLst>
          </p:cNvPr>
          <p:cNvSpPr/>
          <p:nvPr/>
        </p:nvSpPr>
        <p:spPr>
          <a:xfrm>
            <a:off x="7022961" y="670901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DAB61A2-61F1-418A-9EBE-13FE371E858B}"/>
              </a:ext>
            </a:extLst>
          </p:cNvPr>
          <p:cNvSpPr/>
          <p:nvPr/>
        </p:nvSpPr>
        <p:spPr>
          <a:xfrm>
            <a:off x="8120241" y="670901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6231C6-D266-4FF0-A9E2-5C698A3C4930}"/>
              </a:ext>
            </a:extLst>
          </p:cNvPr>
          <p:cNvSpPr/>
          <p:nvPr/>
        </p:nvSpPr>
        <p:spPr>
          <a:xfrm>
            <a:off x="9329316" y="6740650"/>
            <a:ext cx="1080000" cy="118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8FFE1DD-4B26-4E6F-AC54-5DB5D1CEC307}"/>
              </a:ext>
            </a:extLst>
          </p:cNvPr>
          <p:cNvSpPr/>
          <p:nvPr/>
        </p:nvSpPr>
        <p:spPr>
          <a:xfrm>
            <a:off x="9290871" y="6709017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16D34E-081C-44D7-819F-C64771C72840}"/>
              </a:ext>
            </a:extLst>
          </p:cNvPr>
          <p:cNvSpPr/>
          <p:nvPr/>
        </p:nvSpPr>
        <p:spPr>
          <a:xfrm>
            <a:off x="10395111" y="6709017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BE20B57-C424-4737-B38B-226C8FF84ACA}"/>
              </a:ext>
            </a:extLst>
          </p:cNvPr>
          <p:cNvSpPr/>
          <p:nvPr/>
        </p:nvSpPr>
        <p:spPr>
          <a:xfrm>
            <a:off x="9217521" y="670901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13AA682-520B-45B6-9457-F26E8849F792}"/>
              </a:ext>
            </a:extLst>
          </p:cNvPr>
          <p:cNvSpPr/>
          <p:nvPr/>
        </p:nvSpPr>
        <p:spPr>
          <a:xfrm>
            <a:off x="10314801" y="670901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20A3619-AFCC-46B5-872B-ECA22C6438D9}"/>
              </a:ext>
            </a:extLst>
          </p:cNvPr>
          <p:cNvCxnSpPr>
            <a:stCxn id="82" idx="0"/>
          </p:cNvCxnSpPr>
          <p:nvPr/>
        </p:nvCxnSpPr>
        <p:spPr>
          <a:xfrm flipV="1">
            <a:off x="8210241" y="5679379"/>
            <a:ext cx="0" cy="10296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DC86151-E5D6-4455-B40C-8F84521A3FDF}"/>
              </a:ext>
            </a:extLst>
          </p:cNvPr>
          <p:cNvCxnSpPr/>
          <p:nvPr/>
        </p:nvCxnSpPr>
        <p:spPr>
          <a:xfrm flipV="1">
            <a:off x="9311866" y="5679379"/>
            <a:ext cx="0" cy="10296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436327C-0855-4CA0-8FD8-93E3A32B94CE}"/>
              </a:ext>
            </a:extLst>
          </p:cNvPr>
          <p:cNvCxnSpPr>
            <a:cxnSpLocks/>
          </p:cNvCxnSpPr>
          <p:nvPr/>
        </p:nvCxnSpPr>
        <p:spPr>
          <a:xfrm>
            <a:off x="10305310" y="5728782"/>
            <a:ext cx="5751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1A0C115-E660-4909-8794-01CCA0DFD254}"/>
                  </a:ext>
                </a:extLst>
              </p:cNvPr>
              <p:cNvSpPr txBox="1"/>
              <p:nvPr/>
            </p:nvSpPr>
            <p:spPr>
              <a:xfrm>
                <a:off x="11034129" y="5582340"/>
                <a:ext cx="40870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1A0C115-E660-4909-8794-01CCA0DFD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129" y="5582340"/>
                <a:ext cx="408702" cy="276871"/>
              </a:xfrm>
              <a:prstGeom prst="rect">
                <a:avLst/>
              </a:prstGeom>
              <a:blipFill>
                <a:blip r:embed="rId18"/>
                <a:stretch>
                  <a:fillRect l="-17910" r="-4478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282FFD2-2283-4025-BC6F-63B89A24FBB6}"/>
              </a:ext>
            </a:extLst>
          </p:cNvPr>
          <p:cNvCxnSpPr>
            <a:cxnSpLocks/>
          </p:cNvCxnSpPr>
          <p:nvPr/>
        </p:nvCxnSpPr>
        <p:spPr>
          <a:xfrm>
            <a:off x="10305309" y="6126113"/>
            <a:ext cx="57515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387BEAB-635D-432F-AABE-81AD56F527E9}"/>
                  </a:ext>
                </a:extLst>
              </p:cNvPr>
              <p:cNvSpPr txBox="1"/>
              <p:nvPr/>
            </p:nvSpPr>
            <p:spPr>
              <a:xfrm>
                <a:off x="11034129" y="5957197"/>
                <a:ext cx="40870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387BEAB-635D-432F-AABE-81AD56F52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129" y="5957197"/>
                <a:ext cx="408702" cy="276871"/>
              </a:xfrm>
              <a:prstGeom prst="rect">
                <a:avLst/>
              </a:prstGeom>
              <a:blipFill>
                <a:blip r:embed="rId19"/>
                <a:stretch>
                  <a:fillRect l="-17910" r="-4478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EDF5179A-2F70-4FF3-B1B5-0A36CF9A9886}"/>
              </a:ext>
            </a:extLst>
          </p:cNvPr>
          <p:cNvSpPr/>
          <p:nvPr/>
        </p:nvSpPr>
        <p:spPr>
          <a:xfrm>
            <a:off x="8702823" y="6747184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A33C872-B406-4F67-8B24-F2FB2398E284}"/>
                  </a:ext>
                </a:extLst>
              </p:cNvPr>
              <p:cNvSpPr txBox="1"/>
              <p:nvPr/>
            </p:nvSpPr>
            <p:spPr>
              <a:xfrm>
                <a:off x="8607596" y="6877803"/>
                <a:ext cx="2949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A33C872-B406-4F67-8B24-F2FB2398E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96" y="6877803"/>
                <a:ext cx="294953" cy="276871"/>
              </a:xfrm>
              <a:prstGeom prst="rect">
                <a:avLst/>
              </a:prstGeom>
              <a:blipFill>
                <a:blip r:embed="rId20"/>
                <a:stretch>
                  <a:fillRect l="-18750" r="-16667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70DB6E4E-D40D-4928-8F5D-6BBD5C223ECD}"/>
              </a:ext>
            </a:extLst>
          </p:cNvPr>
          <p:cNvSpPr/>
          <p:nvPr/>
        </p:nvSpPr>
        <p:spPr>
          <a:xfrm>
            <a:off x="8202105" y="5683670"/>
            <a:ext cx="1087501" cy="1267291"/>
          </a:xfrm>
          <a:custGeom>
            <a:avLst/>
            <a:gdLst>
              <a:gd name="connsiteX0" fmla="*/ 0 w 1087501"/>
              <a:gd name="connsiteY0" fmla="*/ 0 h 1267291"/>
              <a:gd name="connsiteX1" fmla="*/ 228600 w 1087501"/>
              <a:gd name="connsiteY1" fmla="*/ 690562 h 1267291"/>
              <a:gd name="connsiteX2" fmla="*/ 533400 w 1087501"/>
              <a:gd name="connsiteY2" fmla="*/ 1095375 h 1267291"/>
              <a:gd name="connsiteX3" fmla="*/ 852487 w 1087501"/>
              <a:gd name="connsiteY3" fmla="*/ 1262062 h 1267291"/>
              <a:gd name="connsiteX4" fmla="*/ 1062037 w 1087501"/>
              <a:gd name="connsiteY4" fmla="*/ 1223962 h 1267291"/>
              <a:gd name="connsiteX5" fmla="*/ 1076325 w 1087501"/>
              <a:gd name="connsiteY5" fmla="*/ 1209675 h 126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7501" h="1267291">
                <a:moveTo>
                  <a:pt x="0" y="0"/>
                </a:moveTo>
                <a:cubicBezTo>
                  <a:pt x="69850" y="254000"/>
                  <a:pt x="139700" y="508000"/>
                  <a:pt x="228600" y="690562"/>
                </a:cubicBezTo>
                <a:cubicBezTo>
                  <a:pt x="317500" y="873124"/>
                  <a:pt x="429419" y="1000125"/>
                  <a:pt x="533400" y="1095375"/>
                </a:cubicBezTo>
                <a:cubicBezTo>
                  <a:pt x="637381" y="1190625"/>
                  <a:pt x="764381" y="1240631"/>
                  <a:pt x="852487" y="1262062"/>
                </a:cubicBezTo>
                <a:cubicBezTo>
                  <a:pt x="940593" y="1283493"/>
                  <a:pt x="1024731" y="1232693"/>
                  <a:pt x="1062037" y="1223962"/>
                </a:cubicBezTo>
                <a:cubicBezTo>
                  <a:pt x="1099343" y="1215231"/>
                  <a:pt x="1087834" y="1212453"/>
                  <a:pt x="1076325" y="12096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F228481-2B78-4C66-91A6-D6FA672214B9}"/>
              </a:ext>
            </a:extLst>
          </p:cNvPr>
          <p:cNvSpPr/>
          <p:nvPr/>
        </p:nvSpPr>
        <p:spPr>
          <a:xfrm flipH="1">
            <a:off x="7115780" y="5679379"/>
            <a:ext cx="1087501" cy="1267291"/>
          </a:xfrm>
          <a:custGeom>
            <a:avLst/>
            <a:gdLst>
              <a:gd name="connsiteX0" fmla="*/ 0 w 1087501"/>
              <a:gd name="connsiteY0" fmla="*/ 0 h 1267291"/>
              <a:gd name="connsiteX1" fmla="*/ 228600 w 1087501"/>
              <a:gd name="connsiteY1" fmla="*/ 690562 h 1267291"/>
              <a:gd name="connsiteX2" fmla="*/ 533400 w 1087501"/>
              <a:gd name="connsiteY2" fmla="*/ 1095375 h 1267291"/>
              <a:gd name="connsiteX3" fmla="*/ 852487 w 1087501"/>
              <a:gd name="connsiteY3" fmla="*/ 1262062 h 1267291"/>
              <a:gd name="connsiteX4" fmla="*/ 1062037 w 1087501"/>
              <a:gd name="connsiteY4" fmla="*/ 1223962 h 1267291"/>
              <a:gd name="connsiteX5" fmla="*/ 1076325 w 1087501"/>
              <a:gd name="connsiteY5" fmla="*/ 1209675 h 126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7501" h="1267291">
                <a:moveTo>
                  <a:pt x="0" y="0"/>
                </a:moveTo>
                <a:cubicBezTo>
                  <a:pt x="69850" y="254000"/>
                  <a:pt x="139700" y="508000"/>
                  <a:pt x="228600" y="690562"/>
                </a:cubicBezTo>
                <a:cubicBezTo>
                  <a:pt x="317500" y="873124"/>
                  <a:pt x="429419" y="1000125"/>
                  <a:pt x="533400" y="1095375"/>
                </a:cubicBezTo>
                <a:cubicBezTo>
                  <a:pt x="637381" y="1190625"/>
                  <a:pt x="764381" y="1240631"/>
                  <a:pt x="852487" y="1262062"/>
                </a:cubicBezTo>
                <a:cubicBezTo>
                  <a:pt x="940593" y="1283493"/>
                  <a:pt x="1024731" y="1232693"/>
                  <a:pt x="1062037" y="1223962"/>
                </a:cubicBezTo>
                <a:cubicBezTo>
                  <a:pt x="1099343" y="1215231"/>
                  <a:pt x="1087834" y="1212453"/>
                  <a:pt x="1076325" y="12096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AD1B580-A5A3-40C6-954F-36E46D305630}"/>
              </a:ext>
            </a:extLst>
          </p:cNvPr>
          <p:cNvSpPr/>
          <p:nvPr/>
        </p:nvSpPr>
        <p:spPr>
          <a:xfrm>
            <a:off x="7616916" y="6747022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AB728FE-65B5-45DF-A1D7-58B441181EA1}"/>
              </a:ext>
            </a:extLst>
          </p:cNvPr>
          <p:cNvSpPr/>
          <p:nvPr/>
        </p:nvSpPr>
        <p:spPr>
          <a:xfrm>
            <a:off x="9817671" y="6747022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91E2507-87D9-411F-AA1C-947C6FD76DD8}"/>
              </a:ext>
            </a:extLst>
          </p:cNvPr>
          <p:cNvSpPr/>
          <p:nvPr/>
        </p:nvSpPr>
        <p:spPr>
          <a:xfrm flipH="1">
            <a:off x="8225076" y="5668324"/>
            <a:ext cx="1087501" cy="1267291"/>
          </a:xfrm>
          <a:custGeom>
            <a:avLst/>
            <a:gdLst>
              <a:gd name="connsiteX0" fmla="*/ 0 w 1087501"/>
              <a:gd name="connsiteY0" fmla="*/ 0 h 1267291"/>
              <a:gd name="connsiteX1" fmla="*/ 228600 w 1087501"/>
              <a:gd name="connsiteY1" fmla="*/ 690562 h 1267291"/>
              <a:gd name="connsiteX2" fmla="*/ 533400 w 1087501"/>
              <a:gd name="connsiteY2" fmla="*/ 1095375 h 1267291"/>
              <a:gd name="connsiteX3" fmla="*/ 852487 w 1087501"/>
              <a:gd name="connsiteY3" fmla="*/ 1262062 h 1267291"/>
              <a:gd name="connsiteX4" fmla="*/ 1062037 w 1087501"/>
              <a:gd name="connsiteY4" fmla="*/ 1223962 h 1267291"/>
              <a:gd name="connsiteX5" fmla="*/ 1076325 w 1087501"/>
              <a:gd name="connsiteY5" fmla="*/ 1209675 h 126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7501" h="1267291">
                <a:moveTo>
                  <a:pt x="0" y="0"/>
                </a:moveTo>
                <a:cubicBezTo>
                  <a:pt x="69850" y="254000"/>
                  <a:pt x="139700" y="508000"/>
                  <a:pt x="228600" y="690562"/>
                </a:cubicBezTo>
                <a:cubicBezTo>
                  <a:pt x="317500" y="873124"/>
                  <a:pt x="429419" y="1000125"/>
                  <a:pt x="533400" y="1095375"/>
                </a:cubicBezTo>
                <a:cubicBezTo>
                  <a:pt x="637381" y="1190625"/>
                  <a:pt x="764381" y="1240631"/>
                  <a:pt x="852487" y="1262062"/>
                </a:cubicBezTo>
                <a:cubicBezTo>
                  <a:pt x="940593" y="1283493"/>
                  <a:pt x="1024731" y="1232693"/>
                  <a:pt x="1062037" y="1223962"/>
                </a:cubicBezTo>
                <a:cubicBezTo>
                  <a:pt x="1099343" y="1215231"/>
                  <a:pt x="1087834" y="1212453"/>
                  <a:pt x="1076325" y="1209675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D0F7A311-6800-4072-A206-2174561082E5}"/>
              </a:ext>
            </a:extLst>
          </p:cNvPr>
          <p:cNvSpPr/>
          <p:nvPr/>
        </p:nvSpPr>
        <p:spPr>
          <a:xfrm>
            <a:off x="9302465" y="5682840"/>
            <a:ext cx="1087501" cy="1267291"/>
          </a:xfrm>
          <a:custGeom>
            <a:avLst/>
            <a:gdLst>
              <a:gd name="connsiteX0" fmla="*/ 0 w 1087501"/>
              <a:gd name="connsiteY0" fmla="*/ 0 h 1267291"/>
              <a:gd name="connsiteX1" fmla="*/ 228600 w 1087501"/>
              <a:gd name="connsiteY1" fmla="*/ 690562 h 1267291"/>
              <a:gd name="connsiteX2" fmla="*/ 533400 w 1087501"/>
              <a:gd name="connsiteY2" fmla="*/ 1095375 h 1267291"/>
              <a:gd name="connsiteX3" fmla="*/ 852487 w 1087501"/>
              <a:gd name="connsiteY3" fmla="*/ 1262062 h 1267291"/>
              <a:gd name="connsiteX4" fmla="*/ 1062037 w 1087501"/>
              <a:gd name="connsiteY4" fmla="*/ 1223962 h 1267291"/>
              <a:gd name="connsiteX5" fmla="*/ 1076325 w 1087501"/>
              <a:gd name="connsiteY5" fmla="*/ 1209675 h 126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7501" h="1267291">
                <a:moveTo>
                  <a:pt x="0" y="0"/>
                </a:moveTo>
                <a:cubicBezTo>
                  <a:pt x="69850" y="254000"/>
                  <a:pt x="139700" y="508000"/>
                  <a:pt x="228600" y="690562"/>
                </a:cubicBezTo>
                <a:cubicBezTo>
                  <a:pt x="317500" y="873124"/>
                  <a:pt x="429419" y="1000125"/>
                  <a:pt x="533400" y="1095375"/>
                </a:cubicBezTo>
                <a:cubicBezTo>
                  <a:pt x="637381" y="1190625"/>
                  <a:pt x="764381" y="1240631"/>
                  <a:pt x="852487" y="1262062"/>
                </a:cubicBezTo>
                <a:cubicBezTo>
                  <a:pt x="940593" y="1283493"/>
                  <a:pt x="1024731" y="1232693"/>
                  <a:pt x="1062037" y="1223962"/>
                </a:cubicBezTo>
                <a:cubicBezTo>
                  <a:pt x="1099343" y="1215231"/>
                  <a:pt x="1087834" y="1212453"/>
                  <a:pt x="1076325" y="1209675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FDA777A-814A-4E2A-A047-CA2268EC2B86}"/>
              </a:ext>
            </a:extLst>
          </p:cNvPr>
          <p:cNvCxnSpPr/>
          <p:nvPr/>
        </p:nvCxnSpPr>
        <p:spPr>
          <a:xfrm flipV="1">
            <a:off x="8747372" y="5683855"/>
            <a:ext cx="0" cy="10296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105B1C56-E382-467E-AE38-C6DDF1A7E12C}"/>
              </a:ext>
            </a:extLst>
          </p:cNvPr>
          <p:cNvSpPr/>
          <p:nvPr/>
        </p:nvSpPr>
        <p:spPr>
          <a:xfrm>
            <a:off x="8206867" y="5678872"/>
            <a:ext cx="1104900" cy="1031910"/>
          </a:xfrm>
          <a:custGeom>
            <a:avLst/>
            <a:gdLst>
              <a:gd name="connsiteX0" fmla="*/ 0 w 1104900"/>
              <a:gd name="connsiteY0" fmla="*/ 1016035 h 1031910"/>
              <a:gd name="connsiteX1" fmla="*/ 79375 w 1104900"/>
              <a:gd name="connsiteY1" fmla="*/ 768385 h 1031910"/>
              <a:gd name="connsiteX2" fmla="*/ 193675 w 1104900"/>
              <a:gd name="connsiteY2" fmla="*/ 393735 h 1031910"/>
              <a:gd name="connsiteX3" fmla="*/ 327025 w 1104900"/>
              <a:gd name="connsiteY3" fmla="*/ 123860 h 1031910"/>
              <a:gd name="connsiteX4" fmla="*/ 434975 w 1104900"/>
              <a:gd name="connsiteY4" fmla="*/ 22260 h 1031910"/>
              <a:gd name="connsiteX5" fmla="*/ 546100 w 1104900"/>
              <a:gd name="connsiteY5" fmla="*/ 35 h 1031910"/>
              <a:gd name="connsiteX6" fmla="*/ 619125 w 1104900"/>
              <a:gd name="connsiteY6" fmla="*/ 19085 h 1031910"/>
              <a:gd name="connsiteX7" fmla="*/ 704850 w 1104900"/>
              <a:gd name="connsiteY7" fmla="*/ 85760 h 1031910"/>
              <a:gd name="connsiteX8" fmla="*/ 879475 w 1104900"/>
              <a:gd name="connsiteY8" fmla="*/ 419135 h 1031910"/>
              <a:gd name="connsiteX9" fmla="*/ 1000125 w 1104900"/>
              <a:gd name="connsiteY9" fmla="*/ 727110 h 1031910"/>
              <a:gd name="connsiteX10" fmla="*/ 1104900 w 1104900"/>
              <a:gd name="connsiteY10" fmla="*/ 1031910 h 103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4900" h="1031910">
                <a:moveTo>
                  <a:pt x="0" y="1016035"/>
                </a:moveTo>
                <a:cubicBezTo>
                  <a:pt x="23548" y="944068"/>
                  <a:pt x="47096" y="872102"/>
                  <a:pt x="79375" y="768385"/>
                </a:cubicBezTo>
                <a:cubicBezTo>
                  <a:pt x="111654" y="664668"/>
                  <a:pt x="152400" y="501156"/>
                  <a:pt x="193675" y="393735"/>
                </a:cubicBezTo>
                <a:cubicBezTo>
                  <a:pt x="234950" y="286314"/>
                  <a:pt x="286808" y="185772"/>
                  <a:pt x="327025" y="123860"/>
                </a:cubicBezTo>
                <a:cubicBezTo>
                  <a:pt x="367242" y="61948"/>
                  <a:pt x="398463" y="42897"/>
                  <a:pt x="434975" y="22260"/>
                </a:cubicBezTo>
                <a:cubicBezTo>
                  <a:pt x="471488" y="1622"/>
                  <a:pt x="515408" y="564"/>
                  <a:pt x="546100" y="35"/>
                </a:cubicBezTo>
                <a:cubicBezTo>
                  <a:pt x="576792" y="-494"/>
                  <a:pt x="592667" y="4798"/>
                  <a:pt x="619125" y="19085"/>
                </a:cubicBezTo>
                <a:cubicBezTo>
                  <a:pt x="645583" y="33372"/>
                  <a:pt x="661458" y="19085"/>
                  <a:pt x="704850" y="85760"/>
                </a:cubicBezTo>
                <a:cubicBezTo>
                  <a:pt x="748242" y="152435"/>
                  <a:pt x="830263" y="312243"/>
                  <a:pt x="879475" y="419135"/>
                </a:cubicBezTo>
                <a:cubicBezTo>
                  <a:pt x="928687" y="526027"/>
                  <a:pt x="962554" y="624981"/>
                  <a:pt x="1000125" y="727110"/>
                </a:cubicBezTo>
                <a:cubicBezTo>
                  <a:pt x="1037696" y="829239"/>
                  <a:pt x="1071298" y="930574"/>
                  <a:pt x="1104900" y="103191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CA7C648-9FCB-4C05-9CF0-1B96AFE12E5D}"/>
              </a:ext>
            </a:extLst>
          </p:cNvPr>
          <p:cNvCxnSpPr>
            <a:cxnSpLocks/>
          </p:cNvCxnSpPr>
          <p:nvPr/>
        </p:nvCxnSpPr>
        <p:spPr>
          <a:xfrm>
            <a:off x="10305309" y="6514733"/>
            <a:ext cx="57515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D54291E-E197-4ED0-9A4C-652F54A9E456}"/>
                  </a:ext>
                </a:extLst>
              </p:cNvPr>
              <p:cNvSpPr txBox="1"/>
              <p:nvPr/>
            </p:nvSpPr>
            <p:spPr>
              <a:xfrm>
                <a:off x="11034129" y="6332054"/>
                <a:ext cx="40870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D54291E-E197-4ED0-9A4C-652F54A9E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129" y="6332054"/>
                <a:ext cx="408702" cy="276871"/>
              </a:xfrm>
              <a:prstGeom prst="rect">
                <a:avLst/>
              </a:prstGeom>
              <a:blipFill>
                <a:blip r:embed="rId21"/>
                <a:stretch>
                  <a:fillRect l="-17910" r="-4478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8A8441D-4116-4C4D-9568-76B8AC5DD1BE}"/>
                  </a:ext>
                </a:extLst>
              </p:cNvPr>
              <p:cNvSpPr txBox="1"/>
              <p:nvPr/>
            </p:nvSpPr>
            <p:spPr>
              <a:xfrm>
                <a:off x="1551687" y="2312321"/>
                <a:ext cx="5288435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5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8A8441D-4116-4C4D-9568-76B8AC5D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687" y="2312321"/>
                <a:ext cx="5288435" cy="75591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FCCF4B06-52BD-488B-8DE4-18FAE4C9D306}"/>
              </a:ext>
            </a:extLst>
          </p:cNvPr>
          <p:cNvSpPr/>
          <p:nvPr/>
        </p:nvSpPr>
        <p:spPr>
          <a:xfrm>
            <a:off x="1276205" y="2217900"/>
            <a:ext cx="5700942" cy="912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2EE58D3-3316-4057-B36C-9C0EE3E36DF2}"/>
              </a:ext>
            </a:extLst>
          </p:cNvPr>
          <p:cNvSpPr/>
          <p:nvPr/>
        </p:nvSpPr>
        <p:spPr>
          <a:xfrm>
            <a:off x="1229233" y="3505554"/>
            <a:ext cx="5656735" cy="2233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A95A8F9-83C7-4BBB-975E-622C20FE37AF}"/>
              </a:ext>
            </a:extLst>
          </p:cNvPr>
          <p:cNvSpPr/>
          <p:nvPr/>
        </p:nvSpPr>
        <p:spPr>
          <a:xfrm>
            <a:off x="7255386" y="2533077"/>
            <a:ext cx="3133156" cy="2720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C8D924FF-D9E1-4038-8303-1652F77579B6}"/>
              </a:ext>
            </a:extLst>
          </p:cNvPr>
          <p:cNvSpPr/>
          <p:nvPr/>
        </p:nvSpPr>
        <p:spPr>
          <a:xfrm>
            <a:off x="6923984" y="3887855"/>
            <a:ext cx="298525" cy="373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FB28AB6-5C67-467D-A0A4-236BDD669D75}"/>
              </a:ext>
            </a:extLst>
          </p:cNvPr>
          <p:cNvSpPr/>
          <p:nvPr/>
        </p:nvSpPr>
        <p:spPr>
          <a:xfrm>
            <a:off x="6999302" y="5435874"/>
            <a:ext cx="4447823" cy="1697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9D58D2F-4602-4B37-9295-9F0FEF11A66E}"/>
              </a:ext>
            </a:extLst>
          </p:cNvPr>
          <p:cNvSpPr/>
          <p:nvPr/>
        </p:nvSpPr>
        <p:spPr>
          <a:xfrm>
            <a:off x="3736102" y="1451854"/>
            <a:ext cx="6364224" cy="118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7C61D35-DCB0-4DFD-9B40-7566A37CBDB7}"/>
              </a:ext>
            </a:extLst>
          </p:cNvPr>
          <p:cNvSpPr/>
          <p:nvPr/>
        </p:nvSpPr>
        <p:spPr>
          <a:xfrm>
            <a:off x="3700102" y="1421026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275AE77-B8BA-40C8-A66D-078FCF5BAAA1}"/>
              </a:ext>
            </a:extLst>
          </p:cNvPr>
          <p:cNvSpPr/>
          <p:nvPr/>
        </p:nvSpPr>
        <p:spPr>
          <a:xfrm>
            <a:off x="4353238" y="1421026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072AA67-01B8-47F1-AAC8-A1109DDB9641}"/>
              </a:ext>
            </a:extLst>
          </p:cNvPr>
          <p:cNvSpPr/>
          <p:nvPr/>
        </p:nvSpPr>
        <p:spPr>
          <a:xfrm>
            <a:off x="5060374" y="1421026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837D128-497B-445A-988D-E31B8F87F14A}"/>
              </a:ext>
            </a:extLst>
          </p:cNvPr>
          <p:cNvSpPr/>
          <p:nvPr/>
        </p:nvSpPr>
        <p:spPr>
          <a:xfrm>
            <a:off x="5767510" y="1421026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D91EA65-9B3E-484F-B448-8FE188B1C33C}"/>
              </a:ext>
            </a:extLst>
          </p:cNvPr>
          <p:cNvSpPr/>
          <p:nvPr/>
        </p:nvSpPr>
        <p:spPr>
          <a:xfrm>
            <a:off x="6474646" y="1421026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FF28240-0667-4B96-BF9A-38C491DE3C14}"/>
              </a:ext>
            </a:extLst>
          </p:cNvPr>
          <p:cNvSpPr/>
          <p:nvPr/>
        </p:nvSpPr>
        <p:spPr>
          <a:xfrm>
            <a:off x="7181782" y="1421026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2F9D1EB-F01D-4732-8936-9F8E5188D034}"/>
              </a:ext>
            </a:extLst>
          </p:cNvPr>
          <p:cNvSpPr/>
          <p:nvPr/>
        </p:nvSpPr>
        <p:spPr>
          <a:xfrm>
            <a:off x="7888918" y="1421026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2F2969-8190-4436-806B-6F0F02BDAC81}"/>
              </a:ext>
            </a:extLst>
          </p:cNvPr>
          <p:cNvSpPr/>
          <p:nvPr/>
        </p:nvSpPr>
        <p:spPr>
          <a:xfrm>
            <a:off x="8596054" y="1421026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9681400-352C-469E-AA6E-D1726A7E55A8}"/>
              </a:ext>
            </a:extLst>
          </p:cNvPr>
          <p:cNvSpPr/>
          <p:nvPr/>
        </p:nvSpPr>
        <p:spPr>
          <a:xfrm>
            <a:off x="9303190" y="1421026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7404E37-7572-47EE-AFF4-B54C65838052}"/>
              </a:ext>
            </a:extLst>
          </p:cNvPr>
          <p:cNvSpPr/>
          <p:nvPr/>
        </p:nvSpPr>
        <p:spPr>
          <a:xfrm>
            <a:off x="10059094" y="1421026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AC4F63D-ED34-4723-BD6A-FB8C742CCF89}"/>
                  </a:ext>
                </a:extLst>
              </p:cNvPr>
              <p:cNvSpPr txBox="1"/>
              <p:nvPr/>
            </p:nvSpPr>
            <p:spPr>
              <a:xfrm>
                <a:off x="3951184" y="996165"/>
                <a:ext cx="254717" cy="3893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AC4F63D-ED34-4723-BD6A-FB8C742CC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184" y="996165"/>
                <a:ext cx="254717" cy="389333"/>
              </a:xfrm>
              <a:prstGeom prst="ellipse">
                <a:avLst/>
              </a:prstGeom>
              <a:blipFill>
                <a:blip r:embed="rId23"/>
                <a:stretch>
                  <a:fillRect l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0398DC3-62D0-4FAA-B6F8-1A4D67FBBC7E}"/>
                  </a:ext>
                </a:extLst>
              </p:cNvPr>
              <p:cNvSpPr txBox="1"/>
              <p:nvPr/>
            </p:nvSpPr>
            <p:spPr>
              <a:xfrm>
                <a:off x="4678077" y="996165"/>
                <a:ext cx="254717" cy="3893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0398DC3-62D0-4FAA-B6F8-1A4D67FBB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077" y="996165"/>
                <a:ext cx="254717" cy="389333"/>
              </a:xfrm>
              <a:prstGeom prst="ellipse">
                <a:avLst/>
              </a:prstGeom>
              <a:blipFill>
                <a:blip r:embed="rId24"/>
                <a:stretch>
                  <a:fillRect l="-2273" r="-2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BFFF41A-78C6-4CDB-90E4-1FB2F1D6A600}"/>
                  </a:ext>
                </a:extLst>
              </p:cNvPr>
              <p:cNvSpPr txBox="1"/>
              <p:nvPr/>
            </p:nvSpPr>
            <p:spPr>
              <a:xfrm>
                <a:off x="9613223" y="1011976"/>
                <a:ext cx="352726" cy="3893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BFFF41A-78C6-4CDB-90E4-1FB2F1D6A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223" y="1011976"/>
                <a:ext cx="352726" cy="389333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DDF13D0-47D1-4948-B36B-F9DECDC2B8D9}"/>
                  </a:ext>
                </a:extLst>
              </p:cNvPr>
              <p:cNvSpPr txBox="1"/>
              <p:nvPr/>
            </p:nvSpPr>
            <p:spPr>
              <a:xfrm>
                <a:off x="6802679" y="977066"/>
                <a:ext cx="241553" cy="3893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DDF13D0-47D1-4948-B36B-F9DECDC2B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679" y="977066"/>
                <a:ext cx="241553" cy="38933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86CF124-FE65-4A37-A0D4-135C505119C7}"/>
              </a:ext>
            </a:extLst>
          </p:cNvPr>
          <p:cNvGrpSpPr/>
          <p:nvPr/>
        </p:nvGrpSpPr>
        <p:grpSpPr>
          <a:xfrm>
            <a:off x="3607342" y="1426009"/>
            <a:ext cx="6544224" cy="180000"/>
            <a:chOff x="3607342" y="1426009"/>
            <a:chExt cx="6544224" cy="18000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49FCDB0-363A-48A2-90E2-22F3B03F16CF}"/>
                </a:ext>
              </a:extLst>
            </p:cNvPr>
            <p:cNvSpPr/>
            <p:nvPr/>
          </p:nvSpPr>
          <p:spPr>
            <a:xfrm>
              <a:off x="3607342" y="142600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1278E3D-018C-498B-86C0-B2F1D00A59FC}"/>
                </a:ext>
              </a:extLst>
            </p:cNvPr>
            <p:cNvSpPr/>
            <p:nvPr/>
          </p:nvSpPr>
          <p:spPr>
            <a:xfrm>
              <a:off x="4314478" y="142600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EE49C56-DE03-4D5E-B3DD-275279831F8B}"/>
                </a:ext>
              </a:extLst>
            </p:cNvPr>
            <p:cNvSpPr/>
            <p:nvPr/>
          </p:nvSpPr>
          <p:spPr>
            <a:xfrm>
              <a:off x="5021614" y="142600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58C0D09-1791-481F-9574-23D980D79EDC}"/>
                </a:ext>
              </a:extLst>
            </p:cNvPr>
            <p:cNvSpPr/>
            <p:nvPr/>
          </p:nvSpPr>
          <p:spPr>
            <a:xfrm>
              <a:off x="5728750" y="142600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C1C213F-C995-42FD-8822-7FA97D2FCCC3}"/>
                </a:ext>
              </a:extLst>
            </p:cNvPr>
            <p:cNvSpPr/>
            <p:nvPr/>
          </p:nvSpPr>
          <p:spPr>
            <a:xfrm>
              <a:off x="6435886" y="142600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0B688C-328A-450D-963A-4CFC759676DC}"/>
                </a:ext>
              </a:extLst>
            </p:cNvPr>
            <p:cNvSpPr/>
            <p:nvPr/>
          </p:nvSpPr>
          <p:spPr>
            <a:xfrm>
              <a:off x="7143022" y="142600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712404D-751F-4DBA-8555-FC998DF17D1C}"/>
                </a:ext>
              </a:extLst>
            </p:cNvPr>
            <p:cNvSpPr/>
            <p:nvPr/>
          </p:nvSpPr>
          <p:spPr>
            <a:xfrm>
              <a:off x="7850158" y="142600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B3F0ADF-7EE9-4EF3-BCD7-9809238E64C4}"/>
                </a:ext>
              </a:extLst>
            </p:cNvPr>
            <p:cNvSpPr/>
            <p:nvPr/>
          </p:nvSpPr>
          <p:spPr>
            <a:xfrm>
              <a:off x="8557294" y="142600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6A6C5D0-0089-4C16-9B63-F61E0C5C06FF}"/>
                </a:ext>
              </a:extLst>
            </p:cNvPr>
            <p:cNvSpPr/>
            <p:nvPr/>
          </p:nvSpPr>
          <p:spPr>
            <a:xfrm>
              <a:off x="9264430" y="142600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7A9A85A-AEC3-4F9D-A2DB-D625B7E40DB2}"/>
                </a:ext>
              </a:extLst>
            </p:cNvPr>
            <p:cNvSpPr/>
            <p:nvPr/>
          </p:nvSpPr>
          <p:spPr>
            <a:xfrm>
              <a:off x="9971566" y="142600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E021819-E954-4C34-9297-C38826B2F1FE}"/>
              </a:ext>
            </a:extLst>
          </p:cNvPr>
          <p:cNvGrpSpPr/>
          <p:nvPr/>
        </p:nvGrpSpPr>
        <p:grpSpPr>
          <a:xfrm>
            <a:off x="4003582" y="1448869"/>
            <a:ext cx="5765088" cy="108000"/>
            <a:chOff x="4003582" y="1448869"/>
            <a:chExt cx="5765088" cy="108000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A44930D-9683-4B4C-8498-904ED9ECF809}"/>
                </a:ext>
              </a:extLst>
            </p:cNvPr>
            <p:cNvSpPr/>
            <p:nvPr/>
          </p:nvSpPr>
          <p:spPr>
            <a:xfrm>
              <a:off x="4003582" y="1448869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26C2A253-20DC-4FF8-826D-645AABAB88EC}"/>
                </a:ext>
              </a:extLst>
            </p:cNvPr>
            <p:cNvSpPr/>
            <p:nvPr/>
          </p:nvSpPr>
          <p:spPr>
            <a:xfrm>
              <a:off x="4710718" y="1448869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FE9F7C1F-3805-41FC-96E9-FF523B829CA1}"/>
                </a:ext>
              </a:extLst>
            </p:cNvPr>
            <p:cNvSpPr/>
            <p:nvPr/>
          </p:nvSpPr>
          <p:spPr>
            <a:xfrm>
              <a:off x="5417854" y="1448869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9B7F6F5-7D98-4597-ABB5-8C6A2979F358}"/>
                </a:ext>
              </a:extLst>
            </p:cNvPr>
            <p:cNvSpPr/>
            <p:nvPr/>
          </p:nvSpPr>
          <p:spPr>
            <a:xfrm>
              <a:off x="6124990" y="1448869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7AE4E4-C3A1-44CA-BC54-D099EA3FFF98}"/>
                </a:ext>
              </a:extLst>
            </p:cNvPr>
            <p:cNvSpPr/>
            <p:nvPr/>
          </p:nvSpPr>
          <p:spPr>
            <a:xfrm>
              <a:off x="6832126" y="1448869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5EABD62-6CE6-4FD3-A471-110672A5AEE9}"/>
                </a:ext>
              </a:extLst>
            </p:cNvPr>
            <p:cNvSpPr/>
            <p:nvPr/>
          </p:nvSpPr>
          <p:spPr>
            <a:xfrm>
              <a:off x="7539262" y="1448869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EC42CC6-25E3-4D01-B986-E2A3CCC55D14}"/>
                </a:ext>
              </a:extLst>
            </p:cNvPr>
            <p:cNvSpPr/>
            <p:nvPr/>
          </p:nvSpPr>
          <p:spPr>
            <a:xfrm>
              <a:off x="8246398" y="1448869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E58D863-D89F-440D-A78F-39ECF3E95684}"/>
                </a:ext>
              </a:extLst>
            </p:cNvPr>
            <p:cNvSpPr/>
            <p:nvPr/>
          </p:nvSpPr>
          <p:spPr>
            <a:xfrm>
              <a:off x="8953534" y="1448869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BCC389C-F7F0-4E14-8220-00D300781187}"/>
                </a:ext>
              </a:extLst>
            </p:cNvPr>
            <p:cNvSpPr/>
            <p:nvPr/>
          </p:nvSpPr>
          <p:spPr>
            <a:xfrm>
              <a:off x="9660670" y="1448869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4B94DE-9086-4E97-A504-45E4AEBDB679}"/>
                  </a:ext>
                </a:extLst>
              </p:cNvPr>
              <p:cNvSpPr txBox="1"/>
              <p:nvPr/>
            </p:nvSpPr>
            <p:spPr>
              <a:xfrm>
                <a:off x="3601428" y="1654444"/>
                <a:ext cx="18114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4B94DE-9086-4E97-A504-45E4AEBDB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428" y="1654444"/>
                <a:ext cx="181140" cy="276871"/>
              </a:xfrm>
              <a:prstGeom prst="rect">
                <a:avLst/>
              </a:prstGeom>
              <a:blipFill>
                <a:blip r:embed="rId27"/>
                <a:stretch>
                  <a:fillRect l="-30000" r="-23333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F8CE218-0FFF-428B-9DE1-19CDAA0255B7}"/>
                  </a:ext>
                </a:extLst>
              </p:cNvPr>
              <p:cNvSpPr txBox="1"/>
              <p:nvPr/>
            </p:nvSpPr>
            <p:spPr>
              <a:xfrm>
                <a:off x="3996888" y="1654642"/>
                <a:ext cx="181139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F8CE218-0FFF-428B-9DE1-19CDAA025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88" y="1654642"/>
                <a:ext cx="181139" cy="276871"/>
              </a:xfrm>
              <a:prstGeom prst="rect">
                <a:avLst/>
              </a:prstGeom>
              <a:blipFill>
                <a:blip r:embed="rId28"/>
                <a:stretch>
                  <a:fillRect l="-31034" r="-27586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DDADC14-88E6-48B1-8AE9-4C7D97362BE1}"/>
                  </a:ext>
                </a:extLst>
              </p:cNvPr>
              <p:cNvSpPr txBox="1"/>
              <p:nvPr/>
            </p:nvSpPr>
            <p:spPr>
              <a:xfrm>
                <a:off x="4353238" y="1654443"/>
                <a:ext cx="181139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DDADC14-88E6-48B1-8AE9-4C7D97362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238" y="1654443"/>
                <a:ext cx="181139" cy="276871"/>
              </a:xfrm>
              <a:prstGeom prst="rect">
                <a:avLst/>
              </a:prstGeom>
              <a:blipFill>
                <a:blip r:embed="rId29"/>
                <a:stretch>
                  <a:fillRect l="-30000" r="-23333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1ECF468-4A02-43DF-A108-1C88BEA29827}"/>
                  </a:ext>
                </a:extLst>
              </p:cNvPr>
              <p:cNvSpPr txBox="1"/>
              <p:nvPr/>
            </p:nvSpPr>
            <p:spPr>
              <a:xfrm>
                <a:off x="9971146" y="1620743"/>
                <a:ext cx="189924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1ECF468-4A02-43DF-A108-1C88BEA29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146" y="1620743"/>
                <a:ext cx="189924" cy="276871"/>
              </a:xfrm>
              <a:prstGeom prst="rect">
                <a:avLst/>
              </a:prstGeom>
              <a:blipFill>
                <a:blip r:embed="rId30"/>
                <a:stretch>
                  <a:fillRect l="-19355" r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DBCB022-C20A-43DA-B13F-1CDE33D44FE7}"/>
                  </a:ext>
                </a:extLst>
              </p:cNvPr>
              <p:cNvSpPr txBox="1"/>
              <p:nvPr/>
            </p:nvSpPr>
            <p:spPr>
              <a:xfrm>
                <a:off x="9342645" y="1604429"/>
                <a:ext cx="593881" cy="276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DBCB022-C20A-43DA-B13F-1CDE33D44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645" y="1604429"/>
                <a:ext cx="593881" cy="276871"/>
              </a:xfrm>
              <a:prstGeom prst="rect">
                <a:avLst/>
              </a:prstGeom>
              <a:blipFill>
                <a:blip r:embed="rId31"/>
                <a:stretch>
                  <a:fillRect l="-5155" r="-8247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C062E69-33F5-4D34-B4F9-046BCA60BE04}"/>
                  </a:ext>
                </a:extLst>
              </p:cNvPr>
              <p:cNvSpPr txBox="1"/>
              <p:nvPr/>
            </p:nvSpPr>
            <p:spPr>
              <a:xfrm>
                <a:off x="10760473" y="3341485"/>
                <a:ext cx="1406924" cy="809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C062E69-33F5-4D34-B4F9-046BCA60B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473" y="3341485"/>
                <a:ext cx="1406924" cy="80977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ectangle 154">
            <a:extLst>
              <a:ext uri="{FF2B5EF4-FFF2-40B4-BE49-F238E27FC236}">
                <a16:creationId xmlns:a16="http://schemas.microsoft.com/office/drawing/2014/main" id="{84D8508E-FB21-4AB9-860E-C669B58E6F71}"/>
              </a:ext>
            </a:extLst>
          </p:cNvPr>
          <p:cNvSpPr/>
          <p:nvPr/>
        </p:nvSpPr>
        <p:spPr>
          <a:xfrm>
            <a:off x="10726358" y="3327229"/>
            <a:ext cx="1432945" cy="872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1A08EADA-D40C-49E7-A74E-3EED51F378C4}"/>
              </a:ext>
            </a:extLst>
          </p:cNvPr>
          <p:cNvSpPr/>
          <p:nvPr/>
        </p:nvSpPr>
        <p:spPr>
          <a:xfrm>
            <a:off x="10429434" y="3638424"/>
            <a:ext cx="298525" cy="373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E3337580-E349-4116-B92C-D6D6D6ED9889}"/>
                  </a:ext>
                </a:extLst>
              </p:cNvPr>
              <p:cNvSpPr txBox="1"/>
              <p:nvPr/>
            </p:nvSpPr>
            <p:spPr>
              <a:xfrm>
                <a:off x="3257081" y="3144444"/>
                <a:ext cx="1261627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E3337580-E349-4116-B92C-D6D6D6ED9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081" y="3144444"/>
                <a:ext cx="1261627" cy="276871"/>
              </a:xfrm>
              <a:prstGeom prst="rect">
                <a:avLst/>
              </a:prstGeom>
              <a:blipFill>
                <a:blip r:embed="rId33"/>
                <a:stretch>
                  <a:fillRect l="-3865" r="-1449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16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3" grpId="0"/>
      <p:bldP spid="95" grpId="0"/>
      <p:bldP spid="98" grpId="0" animBg="1"/>
      <p:bldP spid="99" grpId="0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10" grpId="0" animBg="1"/>
      <p:bldP spid="112" grpId="0"/>
      <p:bldP spid="97" grpId="0"/>
      <p:bldP spid="106" grpId="0" animBg="1"/>
      <p:bldP spid="107" grpId="0" animBg="1"/>
      <p:bldP spid="109" grpId="0" animBg="1"/>
      <p:bldP spid="113" grpId="0" animBg="1"/>
      <p:bldP spid="114" grpId="0" animBg="1"/>
      <p:bldP spid="154" grpId="0"/>
      <p:bldP spid="155" grpId="0" animBg="1"/>
      <p:bldP spid="156" grpId="0" animBg="1"/>
      <p:bldP spid="1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9215E9-7F55-4476-A862-5193ACAEB630}"/>
              </a:ext>
            </a:extLst>
          </p:cNvPr>
          <p:cNvSpPr/>
          <p:nvPr/>
        </p:nvSpPr>
        <p:spPr>
          <a:xfrm>
            <a:off x="8958325" y="1906266"/>
            <a:ext cx="1080000" cy="118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B974B-4D89-4AA9-A6D7-034465FA9227}"/>
                  </a:ext>
                </a:extLst>
              </p:cNvPr>
              <p:cNvSpPr txBox="1"/>
              <p:nvPr/>
            </p:nvSpPr>
            <p:spPr>
              <a:xfrm>
                <a:off x="9358793" y="1478584"/>
                <a:ext cx="241553" cy="3893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B974B-4D89-4AA9-A6D7-034465FA9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793" y="1478584"/>
                <a:ext cx="241553" cy="38933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8216C55-E299-4020-A2E6-DC077422B95C}"/>
              </a:ext>
            </a:extLst>
          </p:cNvPr>
          <p:cNvSpPr/>
          <p:nvPr/>
        </p:nvSpPr>
        <p:spPr>
          <a:xfrm>
            <a:off x="8919880" y="1874633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30AE9A-9CBD-4EB9-AAFA-A50B3161F0CA}"/>
              </a:ext>
            </a:extLst>
          </p:cNvPr>
          <p:cNvSpPr/>
          <p:nvPr/>
        </p:nvSpPr>
        <p:spPr>
          <a:xfrm>
            <a:off x="10024120" y="1874633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FAA4DE-EE1A-4957-92E1-BA7E22BE2DBD}"/>
              </a:ext>
            </a:extLst>
          </p:cNvPr>
          <p:cNvSpPr/>
          <p:nvPr/>
        </p:nvSpPr>
        <p:spPr>
          <a:xfrm>
            <a:off x="8846530" y="187463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6CEAD3-6785-441E-86D6-B75168E68004}"/>
              </a:ext>
            </a:extLst>
          </p:cNvPr>
          <p:cNvSpPr/>
          <p:nvPr/>
        </p:nvSpPr>
        <p:spPr>
          <a:xfrm>
            <a:off x="9943810" y="187463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AD08C9-ECCD-4768-999A-7480ED9FEAC6}"/>
              </a:ext>
            </a:extLst>
          </p:cNvPr>
          <p:cNvSpPr/>
          <p:nvPr/>
        </p:nvSpPr>
        <p:spPr>
          <a:xfrm>
            <a:off x="8926840" y="1871115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052869-03FF-4A07-99CF-DEBF16FAFCF6}"/>
              </a:ext>
            </a:extLst>
          </p:cNvPr>
          <p:cNvSpPr/>
          <p:nvPr/>
        </p:nvSpPr>
        <p:spPr>
          <a:xfrm>
            <a:off x="8846530" y="187111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685DEE-166A-47B8-9D7F-3B2A269436A8}"/>
              </a:ext>
            </a:extLst>
          </p:cNvPr>
          <p:cNvSpPr/>
          <p:nvPr/>
        </p:nvSpPr>
        <p:spPr>
          <a:xfrm>
            <a:off x="10017160" y="1871115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F7A6C0-B85D-4D6D-A8CA-673CFAB8DEF9}"/>
              </a:ext>
            </a:extLst>
          </p:cNvPr>
          <p:cNvSpPr/>
          <p:nvPr/>
        </p:nvSpPr>
        <p:spPr>
          <a:xfrm>
            <a:off x="9943810" y="187111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F75967-25FC-4992-A2BA-57D76EB7A97F}"/>
              </a:ext>
            </a:extLst>
          </p:cNvPr>
          <p:cNvCxnSpPr>
            <a:stCxn id="15" idx="0"/>
          </p:cNvCxnSpPr>
          <p:nvPr/>
        </p:nvCxnSpPr>
        <p:spPr>
          <a:xfrm flipV="1">
            <a:off x="8936530" y="841477"/>
            <a:ext cx="0" cy="10296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01AC67-EAE1-4BF0-BE42-4851B1E099F9}"/>
              </a:ext>
            </a:extLst>
          </p:cNvPr>
          <p:cNvCxnSpPr/>
          <p:nvPr/>
        </p:nvCxnSpPr>
        <p:spPr>
          <a:xfrm flipV="1">
            <a:off x="10038155" y="841477"/>
            <a:ext cx="0" cy="10296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6E14C5-54AC-4DDF-A79E-3218CD1CCEEB}"/>
              </a:ext>
            </a:extLst>
          </p:cNvPr>
          <p:cNvCxnSpPr>
            <a:cxnSpLocks/>
          </p:cNvCxnSpPr>
          <p:nvPr/>
        </p:nvCxnSpPr>
        <p:spPr>
          <a:xfrm>
            <a:off x="10370320" y="948552"/>
            <a:ext cx="5751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691E57-8826-4495-9513-46CCC4601E50}"/>
                  </a:ext>
                </a:extLst>
              </p:cNvPr>
              <p:cNvSpPr txBox="1"/>
              <p:nvPr/>
            </p:nvSpPr>
            <p:spPr>
              <a:xfrm>
                <a:off x="11099139" y="802110"/>
                <a:ext cx="40870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691E57-8826-4495-9513-46CCC4601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139" y="802110"/>
                <a:ext cx="408702" cy="276871"/>
              </a:xfrm>
              <a:prstGeom prst="rect">
                <a:avLst/>
              </a:prstGeom>
              <a:blipFill>
                <a:blip r:embed="rId3"/>
                <a:stretch>
                  <a:fillRect l="-19403" r="-4478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1D2280-4530-495C-B8F0-2CE8C85A60D6}"/>
              </a:ext>
            </a:extLst>
          </p:cNvPr>
          <p:cNvCxnSpPr>
            <a:cxnSpLocks/>
          </p:cNvCxnSpPr>
          <p:nvPr/>
        </p:nvCxnSpPr>
        <p:spPr>
          <a:xfrm>
            <a:off x="10370319" y="1345883"/>
            <a:ext cx="57515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C5E790-8247-44DB-A233-E118A4BC3D2B}"/>
                  </a:ext>
                </a:extLst>
              </p:cNvPr>
              <p:cNvSpPr txBox="1"/>
              <p:nvPr/>
            </p:nvSpPr>
            <p:spPr>
              <a:xfrm>
                <a:off x="11099139" y="1176967"/>
                <a:ext cx="40870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C5E790-8247-44DB-A233-E118A4BC3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139" y="1176967"/>
                <a:ext cx="408702" cy="276871"/>
              </a:xfrm>
              <a:prstGeom prst="rect">
                <a:avLst/>
              </a:prstGeom>
              <a:blipFill>
                <a:blip r:embed="rId4"/>
                <a:stretch>
                  <a:fillRect l="-19403" r="-4478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1B763168-71F4-48EC-A534-86D2E98EB16A}"/>
              </a:ext>
            </a:extLst>
          </p:cNvPr>
          <p:cNvSpPr/>
          <p:nvPr/>
        </p:nvSpPr>
        <p:spPr>
          <a:xfrm>
            <a:off x="9429112" y="1909282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EDC174-1079-4716-849A-4A5DA75AA424}"/>
              </a:ext>
            </a:extLst>
          </p:cNvPr>
          <p:cNvSpPr/>
          <p:nvPr/>
        </p:nvSpPr>
        <p:spPr>
          <a:xfrm>
            <a:off x="8928394" y="845768"/>
            <a:ext cx="1087501" cy="1267291"/>
          </a:xfrm>
          <a:custGeom>
            <a:avLst/>
            <a:gdLst>
              <a:gd name="connsiteX0" fmla="*/ 0 w 1087501"/>
              <a:gd name="connsiteY0" fmla="*/ 0 h 1267291"/>
              <a:gd name="connsiteX1" fmla="*/ 228600 w 1087501"/>
              <a:gd name="connsiteY1" fmla="*/ 690562 h 1267291"/>
              <a:gd name="connsiteX2" fmla="*/ 533400 w 1087501"/>
              <a:gd name="connsiteY2" fmla="*/ 1095375 h 1267291"/>
              <a:gd name="connsiteX3" fmla="*/ 852487 w 1087501"/>
              <a:gd name="connsiteY3" fmla="*/ 1262062 h 1267291"/>
              <a:gd name="connsiteX4" fmla="*/ 1062037 w 1087501"/>
              <a:gd name="connsiteY4" fmla="*/ 1223962 h 1267291"/>
              <a:gd name="connsiteX5" fmla="*/ 1076325 w 1087501"/>
              <a:gd name="connsiteY5" fmla="*/ 1209675 h 126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7501" h="1267291">
                <a:moveTo>
                  <a:pt x="0" y="0"/>
                </a:moveTo>
                <a:cubicBezTo>
                  <a:pt x="69850" y="254000"/>
                  <a:pt x="139700" y="508000"/>
                  <a:pt x="228600" y="690562"/>
                </a:cubicBezTo>
                <a:cubicBezTo>
                  <a:pt x="317500" y="873124"/>
                  <a:pt x="429419" y="1000125"/>
                  <a:pt x="533400" y="1095375"/>
                </a:cubicBezTo>
                <a:cubicBezTo>
                  <a:pt x="637381" y="1190625"/>
                  <a:pt x="764381" y="1240631"/>
                  <a:pt x="852487" y="1262062"/>
                </a:cubicBezTo>
                <a:cubicBezTo>
                  <a:pt x="940593" y="1283493"/>
                  <a:pt x="1024731" y="1232693"/>
                  <a:pt x="1062037" y="1223962"/>
                </a:cubicBezTo>
                <a:cubicBezTo>
                  <a:pt x="1099343" y="1215231"/>
                  <a:pt x="1087834" y="1212453"/>
                  <a:pt x="1076325" y="12096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941F74E-A07B-41F6-8D0D-1D5EA57272EE}"/>
              </a:ext>
            </a:extLst>
          </p:cNvPr>
          <p:cNvSpPr/>
          <p:nvPr/>
        </p:nvSpPr>
        <p:spPr>
          <a:xfrm flipH="1">
            <a:off x="8951365" y="830422"/>
            <a:ext cx="1087501" cy="1267291"/>
          </a:xfrm>
          <a:custGeom>
            <a:avLst/>
            <a:gdLst>
              <a:gd name="connsiteX0" fmla="*/ 0 w 1087501"/>
              <a:gd name="connsiteY0" fmla="*/ 0 h 1267291"/>
              <a:gd name="connsiteX1" fmla="*/ 228600 w 1087501"/>
              <a:gd name="connsiteY1" fmla="*/ 690562 h 1267291"/>
              <a:gd name="connsiteX2" fmla="*/ 533400 w 1087501"/>
              <a:gd name="connsiteY2" fmla="*/ 1095375 h 1267291"/>
              <a:gd name="connsiteX3" fmla="*/ 852487 w 1087501"/>
              <a:gd name="connsiteY3" fmla="*/ 1262062 h 1267291"/>
              <a:gd name="connsiteX4" fmla="*/ 1062037 w 1087501"/>
              <a:gd name="connsiteY4" fmla="*/ 1223962 h 1267291"/>
              <a:gd name="connsiteX5" fmla="*/ 1076325 w 1087501"/>
              <a:gd name="connsiteY5" fmla="*/ 1209675 h 126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7501" h="1267291">
                <a:moveTo>
                  <a:pt x="0" y="0"/>
                </a:moveTo>
                <a:cubicBezTo>
                  <a:pt x="69850" y="254000"/>
                  <a:pt x="139700" y="508000"/>
                  <a:pt x="228600" y="690562"/>
                </a:cubicBezTo>
                <a:cubicBezTo>
                  <a:pt x="317500" y="873124"/>
                  <a:pt x="429419" y="1000125"/>
                  <a:pt x="533400" y="1095375"/>
                </a:cubicBezTo>
                <a:cubicBezTo>
                  <a:pt x="637381" y="1190625"/>
                  <a:pt x="764381" y="1240631"/>
                  <a:pt x="852487" y="1262062"/>
                </a:cubicBezTo>
                <a:cubicBezTo>
                  <a:pt x="940593" y="1283493"/>
                  <a:pt x="1024731" y="1232693"/>
                  <a:pt x="1062037" y="1223962"/>
                </a:cubicBezTo>
                <a:cubicBezTo>
                  <a:pt x="1099343" y="1215231"/>
                  <a:pt x="1087834" y="1212453"/>
                  <a:pt x="1076325" y="1209675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3E9D40-672D-49F8-ACC5-FB81DB2CDEC6}"/>
              </a:ext>
            </a:extLst>
          </p:cNvPr>
          <p:cNvCxnSpPr/>
          <p:nvPr/>
        </p:nvCxnSpPr>
        <p:spPr>
          <a:xfrm flipV="1">
            <a:off x="9473661" y="845953"/>
            <a:ext cx="0" cy="10296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7E53CAA-8D32-47EC-B3A5-DA793B2DDA44}"/>
              </a:ext>
            </a:extLst>
          </p:cNvPr>
          <p:cNvSpPr/>
          <p:nvPr/>
        </p:nvSpPr>
        <p:spPr>
          <a:xfrm>
            <a:off x="8933156" y="840970"/>
            <a:ext cx="1104900" cy="1031910"/>
          </a:xfrm>
          <a:custGeom>
            <a:avLst/>
            <a:gdLst>
              <a:gd name="connsiteX0" fmla="*/ 0 w 1104900"/>
              <a:gd name="connsiteY0" fmla="*/ 1016035 h 1031910"/>
              <a:gd name="connsiteX1" fmla="*/ 79375 w 1104900"/>
              <a:gd name="connsiteY1" fmla="*/ 768385 h 1031910"/>
              <a:gd name="connsiteX2" fmla="*/ 193675 w 1104900"/>
              <a:gd name="connsiteY2" fmla="*/ 393735 h 1031910"/>
              <a:gd name="connsiteX3" fmla="*/ 327025 w 1104900"/>
              <a:gd name="connsiteY3" fmla="*/ 123860 h 1031910"/>
              <a:gd name="connsiteX4" fmla="*/ 434975 w 1104900"/>
              <a:gd name="connsiteY4" fmla="*/ 22260 h 1031910"/>
              <a:gd name="connsiteX5" fmla="*/ 546100 w 1104900"/>
              <a:gd name="connsiteY5" fmla="*/ 35 h 1031910"/>
              <a:gd name="connsiteX6" fmla="*/ 619125 w 1104900"/>
              <a:gd name="connsiteY6" fmla="*/ 19085 h 1031910"/>
              <a:gd name="connsiteX7" fmla="*/ 704850 w 1104900"/>
              <a:gd name="connsiteY7" fmla="*/ 85760 h 1031910"/>
              <a:gd name="connsiteX8" fmla="*/ 879475 w 1104900"/>
              <a:gd name="connsiteY8" fmla="*/ 419135 h 1031910"/>
              <a:gd name="connsiteX9" fmla="*/ 1000125 w 1104900"/>
              <a:gd name="connsiteY9" fmla="*/ 727110 h 1031910"/>
              <a:gd name="connsiteX10" fmla="*/ 1104900 w 1104900"/>
              <a:gd name="connsiteY10" fmla="*/ 1031910 h 103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4900" h="1031910">
                <a:moveTo>
                  <a:pt x="0" y="1016035"/>
                </a:moveTo>
                <a:cubicBezTo>
                  <a:pt x="23548" y="944068"/>
                  <a:pt x="47096" y="872102"/>
                  <a:pt x="79375" y="768385"/>
                </a:cubicBezTo>
                <a:cubicBezTo>
                  <a:pt x="111654" y="664668"/>
                  <a:pt x="152400" y="501156"/>
                  <a:pt x="193675" y="393735"/>
                </a:cubicBezTo>
                <a:cubicBezTo>
                  <a:pt x="234950" y="286314"/>
                  <a:pt x="286808" y="185772"/>
                  <a:pt x="327025" y="123860"/>
                </a:cubicBezTo>
                <a:cubicBezTo>
                  <a:pt x="367242" y="61948"/>
                  <a:pt x="398463" y="42897"/>
                  <a:pt x="434975" y="22260"/>
                </a:cubicBezTo>
                <a:cubicBezTo>
                  <a:pt x="471488" y="1622"/>
                  <a:pt x="515408" y="564"/>
                  <a:pt x="546100" y="35"/>
                </a:cubicBezTo>
                <a:cubicBezTo>
                  <a:pt x="576792" y="-494"/>
                  <a:pt x="592667" y="4798"/>
                  <a:pt x="619125" y="19085"/>
                </a:cubicBezTo>
                <a:cubicBezTo>
                  <a:pt x="645583" y="33372"/>
                  <a:pt x="661458" y="19085"/>
                  <a:pt x="704850" y="85760"/>
                </a:cubicBezTo>
                <a:cubicBezTo>
                  <a:pt x="748242" y="152435"/>
                  <a:pt x="830263" y="312243"/>
                  <a:pt x="879475" y="419135"/>
                </a:cubicBezTo>
                <a:cubicBezTo>
                  <a:pt x="928687" y="526027"/>
                  <a:pt x="962554" y="624981"/>
                  <a:pt x="1000125" y="727110"/>
                </a:cubicBezTo>
                <a:cubicBezTo>
                  <a:pt x="1037696" y="829239"/>
                  <a:pt x="1071298" y="930574"/>
                  <a:pt x="1104900" y="103191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90143F-5849-41F4-9FB0-84ECD3678BD5}"/>
              </a:ext>
            </a:extLst>
          </p:cNvPr>
          <p:cNvCxnSpPr>
            <a:cxnSpLocks/>
          </p:cNvCxnSpPr>
          <p:nvPr/>
        </p:nvCxnSpPr>
        <p:spPr>
          <a:xfrm>
            <a:off x="10370319" y="1734503"/>
            <a:ext cx="57515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7E5E31-A04A-4DD9-B058-8C94E35AFCEB}"/>
                  </a:ext>
                </a:extLst>
              </p:cNvPr>
              <p:cNvSpPr txBox="1"/>
              <p:nvPr/>
            </p:nvSpPr>
            <p:spPr>
              <a:xfrm>
                <a:off x="11099139" y="1551824"/>
                <a:ext cx="40870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7E5E31-A04A-4DD9-B058-8C94E35AF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139" y="1551824"/>
                <a:ext cx="408702" cy="276871"/>
              </a:xfrm>
              <a:prstGeom prst="rect">
                <a:avLst/>
              </a:prstGeom>
              <a:blipFill>
                <a:blip r:embed="rId5"/>
                <a:stretch>
                  <a:fillRect l="-19403" r="-4478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3F106-B93E-4991-800A-B5C5675937B9}"/>
                  </a:ext>
                </a:extLst>
              </p:cNvPr>
              <p:cNvSpPr txBox="1"/>
              <p:nvPr/>
            </p:nvSpPr>
            <p:spPr>
              <a:xfrm>
                <a:off x="5460355" y="3242935"/>
                <a:ext cx="182312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3F106-B93E-4991-800A-B5C56759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355" y="3242935"/>
                <a:ext cx="1823127" cy="75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3B5F6B-12D3-4E81-8F67-B9FF6D666656}"/>
                  </a:ext>
                </a:extLst>
              </p:cNvPr>
              <p:cNvSpPr txBox="1"/>
              <p:nvPr/>
            </p:nvSpPr>
            <p:spPr>
              <a:xfrm>
                <a:off x="1626008" y="4962514"/>
                <a:ext cx="6887655" cy="2015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15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15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15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15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15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15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15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15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15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15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15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15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15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15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15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15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15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15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3B5F6B-12D3-4E81-8F67-B9FF6D666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008" y="4962514"/>
                <a:ext cx="6887655" cy="20153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4F319C-1317-4FF8-9FBF-0AF35A937214}"/>
                  </a:ext>
                </a:extLst>
              </p:cNvPr>
              <p:cNvSpPr txBox="1"/>
              <p:nvPr/>
            </p:nvSpPr>
            <p:spPr>
              <a:xfrm>
                <a:off x="8673595" y="5587428"/>
                <a:ext cx="1039580" cy="767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4F319C-1317-4FF8-9FBF-0AF35A93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95" y="5587428"/>
                <a:ext cx="1039580" cy="7673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BBA887D-14F7-4E59-8497-E67B8C0DB708}"/>
                  </a:ext>
                </a:extLst>
              </p:cNvPr>
              <p:cNvSpPr txBox="1"/>
              <p:nvPr/>
            </p:nvSpPr>
            <p:spPr>
              <a:xfrm>
                <a:off x="10377360" y="5682453"/>
                <a:ext cx="1326389" cy="730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  <m:brk m:alnAt="15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BBA887D-14F7-4E59-8497-E67B8C0D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360" y="5682453"/>
                <a:ext cx="1326389" cy="7306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72EEBE8-EBF3-4730-8626-621A9AB5CA75}"/>
                  </a:ext>
                </a:extLst>
              </p:cNvPr>
              <p:cNvSpPr txBox="1"/>
              <p:nvPr/>
            </p:nvSpPr>
            <p:spPr>
              <a:xfrm>
                <a:off x="1955992" y="120325"/>
                <a:ext cx="520187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5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72EEBE8-EBF3-4730-8626-621A9AB5C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992" y="120325"/>
                <a:ext cx="5201872" cy="7559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AD496634-9D35-4D2D-BDF0-7E90DD828486}"/>
              </a:ext>
            </a:extLst>
          </p:cNvPr>
          <p:cNvSpPr/>
          <p:nvPr/>
        </p:nvSpPr>
        <p:spPr>
          <a:xfrm>
            <a:off x="1791340" y="26050"/>
            <a:ext cx="5608320" cy="1105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DCCE908-8AF7-4FEF-A07C-99BEC55CBFA5}"/>
                  </a:ext>
                </a:extLst>
              </p:cNvPr>
              <p:cNvSpPr txBox="1"/>
              <p:nvPr/>
            </p:nvSpPr>
            <p:spPr>
              <a:xfrm>
                <a:off x="1368739" y="2057341"/>
                <a:ext cx="6347507" cy="891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I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p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nary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5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DCCE908-8AF7-4FEF-A07C-99BEC55CB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739" y="2057341"/>
                <a:ext cx="6347507" cy="8912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1FED7AB7-7D9D-4E24-962C-3821C1BD9B4A}"/>
              </a:ext>
            </a:extLst>
          </p:cNvPr>
          <p:cNvSpPr/>
          <p:nvPr/>
        </p:nvSpPr>
        <p:spPr>
          <a:xfrm>
            <a:off x="1368739" y="2029142"/>
            <a:ext cx="6699334" cy="912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A24F294E-ADBF-4740-898D-D0986A518190}"/>
              </a:ext>
            </a:extLst>
          </p:cNvPr>
          <p:cNvSpPr/>
          <p:nvPr/>
        </p:nvSpPr>
        <p:spPr>
          <a:xfrm rot="5400000">
            <a:off x="3749704" y="1397848"/>
            <a:ext cx="884635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25C70B9-6490-4658-8764-8DA8EBC0F23D}"/>
                  </a:ext>
                </a:extLst>
              </p:cNvPr>
              <p:cNvSpPr txBox="1"/>
              <p:nvPr/>
            </p:nvSpPr>
            <p:spPr>
              <a:xfrm>
                <a:off x="4493064" y="1158902"/>
                <a:ext cx="1406924" cy="809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25C70B9-6490-4658-8764-8DA8EBC0F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064" y="1158902"/>
                <a:ext cx="1406924" cy="8097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85ABFA-CDB7-4CEF-965F-7F037AC3652F}"/>
                  </a:ext>
                </a:extLst>
              </p:cNvPr>
              <p:cNvSpPr txBox="1"/>
              <p:nvPr/>
            </p:nvSpPr>
            <p:spPr>
              <a:xfrm>
                <a:off x="6093055" y="1168688"/>
                <a:ext cx="1653658" cy="809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85ABFA-CDB7-4CEF-965F-7F037AC36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055" y="1168688"/>
                <a:ext cx="1653658" cy="8097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155012F-E078-4964-8F16-37C6AA7B9FF8}"/>
                  </a:ext>
                </a:extLst>
              </p:cNvPr>
              <p:cNvSpPr txBox="1"/>
              <p:nvPr/>
            </p:nvSpPr>
            <p:spPr>
              <a:xfrm>
                <a:off x="8712469" y="2072381"/>
                <a:ext cx="2949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155012F-E078-4964-8F16-37C6AA7B9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469" y="2072381"/>
                <a:ext cx="294953" cy="276871"/>
              </a:xfrm>
              <a:prstGeom prst="rect">
                <a:avLst/>
              </a:prstGeom>
              <a:blipFill>
                <a:blip r:embed="rId14"/>
                <a:stretch>
                  <a:fillRect l="-18367" r="-1428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D6488E-A16A-4D37-A327-DD8F989E1CD2}"/>
                  </a:ext>
                </a:extLst>
              </p:cNvPr>
              <p:cNvSpPr txBox="1"/>
              <p:nvPr/>
            </p:nvSpPr>
            <p:spPr>
              <a:xfrm>
                <a:off x="9872419" y="2057341"/>
                <a:ext cx="2949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D6488E-A16A-4D37-A327-DD8F989E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419" y="2057341"/>
                <a:ext cx="294953" cy="276871"/>
              </a:xfrm>
              <a:prstGeom prst="rect">
                <a:avLst/>
              </a:prstGeom>
              <a:blipFill>
                <a:blip r:embed="rId15"/>
                <a:stretch>
                  <a:fillRect l="-18367" r="-14286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2FEDF9-C54D-48A8-8E57-A41A8C197D77}"/>
                  </a:ext>
                </a:extLst>
              </p:cNvPr>
              <p:cNvSpPr txBox="1"/>
              <p:nvPr/>
            </p:nvSpPr>
            <p:spPr>
              <a:xfrm>
                <a:off x="9326184" y="2057649"/>
                <a:ext cx="2949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2FEDF9-C54D-48A8-8E57-A41A8C197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184" y="2057649"/>
                <a:ext cx="294953" cy="276871"/>
              </a:xfrm>
              <a:prstGeom prst="rect">
                <a:avLst/>
              </a:prstGeom>
              <a:blipFill>
                <a:blip r:embed="rId16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6588B2E-BB91-4E44-A4FA-B50F33AF863D}"/>
                  </a:ext>
                </a:extLst>
              </p:cNvPr>
              <p:cNvSpPr txBox="1"/>
              <p:nvPr/>
            </p:nvSpPr>
            <p:spPr>
              <a:xfrm>
                <a:off x="5545397" y="4368178"/>
                <a:ext cx="2157385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1" dirty="0"/>
                  <a:t>For interior element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GB" b="1" dirty="0"/>
                  <a:t>,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6588B2E-BB91-4E44-A4FA-B50F33AF8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397" y="4368178"/>
                <a:ext cx="2157385" cy="276871"/>
              </a:xfrm>
              <a:prstGeom prst="rect">
                <a:avLst/>
              </a:prstGeom>
              <a:blipFill>
                <a:blip r:embed="rId17"/>
                <a:stretch>
                  <a:fillRect l="-6497" t="-24444" r="-5367" b="-4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F57655AB-B4AF-498D-92FD-C436ACCBA641}"/>
              </a:ext>
            </a:extLst>
          </p:cNvPr>
          <p:cNvSpPr/>
          <p:nvPr/>
        </p:nvSpPr>
        <p:spPr>
          <a:xfrm>
            <a:off x="1626008" y="4293172"/>
            <a:ext cx="10163656" cy="2802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2657E3-EF6B-42F1-B252-7D912F67E670}"/>
              </a:ext>
            </a:extLst>
          </p:cNvPr>
          <p:cNvSpPr txBox="1"/>
          <p:nvPr/>
        </p:nvSpPr>
        <p:spPr>
          <a:xfrm>
            <a:off x="1322475" y="1353466"/>
            <a:ext cx="241942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Quadratic interpolation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F8685C6-E2E7-4B39-9700-EC218F8CCCC9}"/>
                  </a:ext>
                </a:extLst>
              </p:cNvPr>
              <p:cNvSpPr txBox="1"/>
              <p:nvPr/>
            </p:nvSpPr>
            <p:spPr>
              <a:xfrm>
                <a:off x="7411968" y="435909"/>
                <a:ext cx="1261627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F8685C6-E2E7-4B39-9700-EC218F8CC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968" y="435909"/>
                <a:ext cx="1261627" cy="276871"/>
              </a:xfrm>
              <a:prstGeom prst="rect">
                <a:avLst/>
              </a:prstGeom>
              <a:blipFill>
                <a:blip r:embed="rId18"/>
                <a:stretch>
                  <a:fillRect l="-3865" r="-96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A0DD50C-DAC4-4CC8-A84F-438DB46D73BE}"/>
                  </a:ext>
                </a:extLst>
              </p:cNvPr>
              <p:cNvSpPr txBox="1"/>
              <p:nvPr/>
            </p:nvSpPr>
            <p:spPr>
              <a:xfrm>
                <a:off x="8102514" y="2392037"/>
                <a:ext cx="1261627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A0DD50C-DAC4-4CC8-A84F-438DB46D7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14" y="2392037"/>
                <a:ext cx="1261627" cy="276871"/>
              </a:xfrm>
              <a:prstGeom prst="rect">
                <a:avLst/>
              </a:prstGeom>
              <a:blipFill>
                <a:blip r:embed="rId19"/>
                <a:stretch>
                  <a:fillRect l="-3865" r="-1449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91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5" grpId="0" animBg="1"/>
      <p:bldP spid="17" grpId="0" animBg="1"/>
      <p:bldP spid="19" grpId="0" animBg="1"/>
      <p:bldP spid="24" grpId="0"/>
      <p:bldP spid="26" grpId="0"/>
      <p:bldP spid="27" grpId="0" animBg="1"/>
      <p:bldP spid="28" grpId="0" animBg="1"/>
      <p:bldP spid="32" grpId="0" animBg="1"/>
      <p:bldP spid="35" grpId="0" animBg="1"/>
      <p:bldP spid="37" grpId="0"/>
      <p:bldP spid="39" grpId="0"/>
      <p:bldP spid="40" grpId="0"/>
      <p:bldP spid="41" grpId="0"/>
      <p:bldP spid="42" grpId="0"/>
      <p:bldP spid="63" grpId="0"/>
      <p:bldP spid="64" grpId="0" animBg="1"/>
      <p:bldP spid="65" grpId="0" animBg="1"/>
      <p:bldP spid="67" grpId="0"/>
      <p:bldP spid="68" grpId="0"/>
      <p:bldP spid="69" grpId="0"/>
      <p:bldP spid="70" grpId="0"/>
      <p:bldP spid="71" grpId="0"/>
      <p:bldP spid="72" grpId="0"/>
      <p:bldP spid="73" grpId="0" animBg="1"/>
      <p:bldP spid="43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4485-49A1-4927-80CF-086C16F7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 Heat equation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9A143F-1AF2-4CEE-AEB2-83C642139BC9}"/>
                  </a:ext>
                </a:extLst>
              </p:cNvPr>
              <p:cNvSpPr txBox="1"/>
              <p:nvPr/>
            </p:nvSpPr>
            <p:spPr>
              <a:xfrm>
                <a:off x="1490175" y="1540655"/>
                <a:ext cx="127567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9A143F-1AF2-4CEE-AEB2-83C642139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75" y="1540655"/>
                <a:ext cx="1275670" cy="276871"/>
              </a:xfrm>
              <a:prstGeom prst="rect">
                <a:avLst/>
              </a:prstGeom>
              <a:blipFill>
                <a:blip r:embed="rId2"/>
                <a:stretch>
                  <a:fillRect l="-3810" t="-2222" r="-2857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15005CF-D44F-49B3-BC35-73D177DB4700}"/>
              </a:ext>
            </a:extLst>
          </p:cNvPr>
          <p:cNvSpPr txBox="1"/>
          <p:nvPr/>
        </p:nvSpPr>
        <p:spPr>
          <a:xfrm>
            <a:off x="1238880" y="1164995"/>
            <a:ext cx="132453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Strong form</a:t>
            </a:r>
            <a:endParaRPr lang="en-GB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16FAC-A0B5-41D9-94D2-83128A40CC9C}"/>
              </a:ext>
            </a:extLst>
          </p:cNvPr>
          <p:cNvSpPr txBox="1"/>
          <p:nvPr/>
        </p:nvSpPr>
        <p:spPr>
          <a:xfrm>
            <a:off x="4125533" y="1045882"/>
            <a:ext cx="124059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Weak form</a:t>
            </a:r>
            <a:endParaRPr lang="en-GB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D8FB88-98E9-4188-B5D6-3CDC4AB8A3D7}"/>
                  </a:ext>
                </a:extLst>
              </p:cNvPr>
              <p:cNvSpPr txBox="1"/>
              <p:nvPr/>
            </p:nvSpPr>
            <p:spPr>
              <a:xfrm>
                <a:off x="3628769" y="1349597"/>
                <a:ext cx="4287584" cy="645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𝑓𝑣𝑑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brk m:alnAt="15"/>
                            </m:r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D8FB88-98E9-4188-B5D6-3CDC4AB8A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769" y="1349597"/>
                <a:ext cx="4287584" cy="645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CB9A25C-404B-4B4F-8B47-3483B0DBBC01}"/>
              </a:ext>
            </a:extLst>
          </p:cNvPr>
          <p:cNvGrpSpPr/>
          <p:nvPr/>
        </p:nvGrpSpPr>
        <p:grpSpPr>
          <a:xfrm>
            <a:off x="1974283" y="4290265"/>
            <a:ext cx="2865725" cy="2626382"/>
            <a:chOff x="8376700" y="4235135"/>
            <a:chExt cx="2865725" cy="2626382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0E6B74AC-386E-4FF3-9A52-2747E2135788}"/>
                </a:ext>
              </a:extLst>
            </p:cNvPr>
            <p:cNvSpPr/>
            <p:nvPr/>
          </p:nvSpPr>
          <p:spPr>
            <a:xfrm>
              <a:off x="8557840" y="4512006"/>
              <a:ext cx="2389632" cy="2036064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5CAE294-62DC-4D7C-AA72-EDCC9B957A87}"/>
                    </a:ext>
                  </a:extLst>
                </p:cNvPr>
                <p:cNvSpPr txBox="1"/>
                <p:nvPr/>
              </p:nvSpPr>
              <p:spPr>
                <a:xfrm>
                  <a:off x="8376700" y="6584646"/>
                  <a:ext cx="294953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5CAE294-62DC-4D7C-AA72-EDCC9B957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700" y="6584646"/>
                  <a:ext cx="294953" cy="276871"/>
                </a:xfrm>
                <a:prstGeom prst="rect">
                  <a:avLst/>
                </a:prstGeom>
                <a:blipFill>
                  <a:blip r:embed="rId4"/>
                  <a:stretch>
                    <a:fillRect l="-18750" r="-16667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F58E59F-F87B-41B7-905A-7E89485218BB}"/>
                    </a:ext>
                  </a:extLst>
                </p:cNvPr>
                <p:cNvSpPr txBox="1"/>
                <p:nvPr/>
              </p:nvSpPr>
              <p:spPr>
                <a:xfrm>
                  <a:off x="10947472" y="6548070"/>
                  <a:ext cx="294953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F58E59F-F87B-41B7-905A-7E8948521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7472" y="6548070"/>
                  <a:ext cx="294953" cy="276871"/>
                </a:xfrm>
                <a:prstGeom prst="rect">
                  <a:avLst/>
                </a:prstGeom>
                <a:blipFill>
                  <a:blip r:embed="rId5"/>
                  <a:stretch>
                    <a:fillRect l="-18750" r="-16667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937B082-D6EF-43FA-8B90-827EE916945D}"/>
                    </a:ext>
                  </a:extLst>
                </p:cNvPr>
                <p:cNvSpPr txBox="1"/>
                <p:nvPr/>
              </p:nvSpPr>
              <p:spPr>
                <a:xfrm>
                  <a:off x="9635636" y="4235135"/>
                  <a:ext cx="294953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937B082-D6EF-43FA-8B90-827EE9169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636" y="4235135"/>
                  <a:ext cx="294953" cy="276871"/>
                </a:xfrm>
                <a:prstGeom prst="rect">
                  <a:avLst/>
                </a:prstGeom>
                <a:blipFill>
                  <a:blip r:embed="rId6"/>
                  <a:stretch>
                    <a:fillRect l="-18750" r="-16667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255B065-940A-41D5-B992-0FF19B27B507}"/>
                    </a:ext>
                  </a:extLst>
                </p:cNvPr>
                <p:cNvSpPr txBox="1"/>
                <p:nvPr/>
              </p:nvSpPr>
              <p:spPr>
                <a:xfrm>
                  <a:off x="9478936" y="5633170"/>
                  <a:ext cx="315984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255B065-940A-41D5-B992-0FF19B27B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8936" y="5633170"/>
                  <a:ext cx="315984" cy="276871"/>
                </a:xfrm>
                <a:prstGeom prst="rect">
                  <a:avLst/>
                </a:prstGeom>
                <a:blipFill>
                  <a:blip r:embed="rId7"/>
                  <a:stretch>
                    <a:fillRect l="-15385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B99D516-A547-40D9-A445-BE9CC28A36AB}"/>
                    </a:ext>
                  </a:extLst>
                </p:cNvPr>
                <p:cNvSpPr txBox="1"/>
                <p:nvPr/>
              </p:nvSpPr>
              <p:spPr>
                <a:xfrm>
                  <a:off x="10210800" y="5144968"/>
                  <a:ext cx="291362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B99D516-A547-40D9-A445-BE9CC28A36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0800" y="5144968"/>
                  <a:ext cx="291362" cy="276871"/>
                </a:xfrm>
                <a:prstGeom prst="rect">
                  <a:avLst/>
                </a:prstGeom>
                <a:blipFill>
                  <a:blip r:embed="rId8"/>
                  <a:stretch>
                    <a:fillRect l="-18750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709DC5A-F0E2-40BB-A69A-B3DCDBE2A86D}"/>
                </a:ext>
              </a:extLst>
            </p:cNvPr>
            <p:cNvSpPr/>
            <p:nvPr/>
          </p:nvSpPr>
          <p:spPr>
            <a:xfrm>
              <a:off x="8491653" y="645807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0325D6-56C9-45CF-A6BC-AEFB480D0DA7}"/>
                </a:ext>
              </a:extLst>
            </p:cNvPr>
            <p:cNvSpPr/>
            <p:nvPr/>
          </p:nvSpPr>
          <p:spPr>
            <a:xfrm>
              <a:off x="10833659" y="645807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1DA120E-F7C5-4EEE-A604-6454CDC9B435}"/>
                </a:ext>
              </a:extLst>
            </p:cNvPr>
            <p:cNvSpPr/>
            <p:nvPr/>
          </p:nvSpPr>
          <p:spPr>
            <a:xfrm>
              <a:off x="9661854" y="447543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EF3184-E8AE-4981-8BFB-95CBDADBC222}"/>
                  </a:ext>
                </a:extLst>
              </p:cNvPr>
              <p:cNvSpPr txBox="1"/>
              <p:nvPr/>
            </p:nvSpPr>
            <p:spPr>
              <a:xfrm>
                <a:off x="2590451" y="3746112"/>
                <a:ext cx="167392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𝑞𝑥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EF3184-E8AE-4981-8BFB-95CBDADBC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451" y="3746112"/>
                <a:ext cx="1673920" cy="276871"/>
              </a:xfrm>
              <a:prstGeom prst="rect">
                <a:avLst/>
              </a:prstGeom>
              <a:blipFill>
                <a:blip r:embed="rId9"/>
                <a:stretch>
                  <a:fillRect l="-1455" r="-2182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8EFD46-259D-4338-830E-AA97282005F3}"/>
                  </a:ext>
                </a:extLst>
              </p:cNvPr>
              <p:cNvSpPr txBox="1"/>
              <p:nvPr/>
            </p:nvSpPr>
            <p:spPr>
              <a:xfrm>
                <a:off x="1260803" y="3307047"/>
                <a:ext cx="4896507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u="sng" dirty="0"/>
                  <a:t>For each element </a:t>
                </a:r>
                <a14:m>
                  <m:oMath xmlns:m="http://schemas.openxmlformats.org/officeDocument/2006/math">
                    <m:r>
                      <a:rPr lang="en-IN" b="1" i="1" u="sng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IN" b="1" u="sng" dirty="0"/>
                  <a:t>, assume linear variation of </a:t>
                </a:r>
                <a14:m>
                  <m:oMath xmlns:m="http://schemas.openxmlformats.org/officeDocument/2006/math">
                    <m:r>
                      <a:rPr lang="en-IN" b="1" i="1" u="sng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GB" b="1" i="1" u="sng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8EFD46-259D-4338-830E-AA972820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803" y="3307047"/>
                <a:ext cx="4896507" cy="369204"/>
              </a:xfrm>
              <a:prstGeom prst="rect">
                <a:avLst/>
              </a:prstGeom>
              <a:blipFill>
                <a:blip r:embed="rId10"/>
                <a:stretch>
                  <a:fillRect l="-996" t="-4918" b="-22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F2A77CD-5381-47CC-AC9C-3DDD4188560F}"/>
                  </a:ext>
                </a:extLst>
              </p:cNvPr>
              <p:cNvSpPr txBox="1"/>
              <p:nvPr/>
            </p:nvSpPr>
            <p:spPr>
              <a:xfrm>
                <a:off x="1310575" y="6880071"/>
                <a:ext cx="2261901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F2A77CD-5381-47CC-AC9C-3DDD41885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575" y="6880071"/>
                <a:ext cx="2261901" cy="276871"/>
              </a:xfrm>
              <a:prstGeom prst="rect">
                <a:avLst/>
              </a:prstGeom>
              <a:blipFill>
                <a:blip r:embed="rId11"/>
                <a:stretch>
                  <a:fillRect l="-1078" t="-2222" r="-539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3896D7-7F93-469C-B9A3-6095C8725D59}"/>
                  </a:ext>
                </a:extLst>
              </p:cNvPr>
              <p:cNvSpPr txBox="1"/>
              <p:nvPr/>
            </p:nvSpPr>
            <p:spPr>
              <a:xfrm>
                <a:off x="4059790" y="6872352"/>
                <a:ext cx="2261901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3896D7-7F93-469C-B9A3-6095C8725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790" y="6872352"/>
                <a:ext cx="2261901" cy="276871"/>
              </a:xfrm>
              <a:prstGeom prst="rect">
                <a:avLst/>
              </a:prstGeom>
              <a:blipFill>
                <a:blip r:embed="rId12"/>
                <a:stretch>
                  <a:fillRect l="-1078" r="-539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8FEC5F-ED44-4AB3-8F2F-258CF503501F}"/>
                  </a:ext>
                </a:extLst>
              </p:cNvPr>
              <p:cNvSpPr txBox="1"/>
              <p:nvPr/>
            </p:nvSpPr>
            <p:spPr>
              <a:xfrm>
                <a:off x="3709057" y="4305281"/>
                <a:ext cx="2261901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8FEC5F-ED44-4AB3-8F2F-258CF5035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57" y="4305281"/>
                <a:ext cx="2261901" cy="276871"/>
              </a:xfrm>
              <a:prstGeom prst="rect">
                <a:avLst/>
              </a:prstGeom>
              <a:blipFill>
                <a:blip r:embed="rId13"/>
                <a:stretch>
                  <a:fillRect l="-809" t="-2174" r="-539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8DEC6F-6FA9-4777-ADE1-7E934E0F6042}"/>
                  </a:ext>
                </a:extLst>
              </p:cNvPr>
              <p:cNvSpPr txBox="1"/>
              <p:nvPr/>
            </p:nvSpPr>
            <p:spPr>
              <a:xfrm>
                <a:off x="8134880" y="3742838"/>
                <a:ext cx="3222549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8DEC6F-6FA9-4777-ADE1-7E934E0F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880" y="3742838"/>
                <a:ext cx="3222549" cy="276871"/>
              </a:xfrm>
              <a:prstGeom prst="rect">
                <a:avLst/>
              </a:prstGeom>
              <a:blipFill>
                <a:blip r:embed="rId14"/>
                <a:stretch>
                  <a:fillRect t="-2222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11AEDC-8AAF-49A0-82FE-6BE5E490E3EF}"/>
                  </a:ext>
                </a:extLst>
              </p:cNvPr>
              <p:cNvSpPr txBox="1"/>
              <p:nvPr/>
            </p:nvSpPr>
            <p:spPr>
              <a:xfrm>
                <a:off x="6782859" y="4191174"/>
                <a:ext cx="5301644" cy="5792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11AEDC-8AAF-49A0-82FE-6BE5E490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859" y="4191174"/>
                <a:ext cx="5301644" cy="57926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7643F3F-CBE3-4E5F-A171-AC7AF3F279B4}"/>
                  </a:ext>
                </a:extLst>
              </p:cNvPr>
              <p:cNvSpPr txBox="1"/>
              <p:nvPr/>
            </p:nvSpPr>
            <p:spPr>
              <a:xfrm>
                <a:off x="6782859" y="4775351"/>
                <a:ext cx="5301644" cy="5792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7643F3F-CBE3-4E5F-A171-AC7AF3F27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859" y="4775351"/>
                <a:ext cx="5301644" cy="57926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C6B4B7-A48A-4DE0-93EF-B41DB0BB34AE}"/>
                  </a:ext>
                </a:extLst>
              </p:cNvPr>
              <p:cNvSpPr txBox="1"/>
              <p:nvPr/>
            </p:nvSpPr>
            <p:spPr>
              <a:xfrm>
                <a:off x="6782859" y="5413818"/>
                <a:ext cx="5317353" cy="5792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C6B4B7-A48A-4DE0-93EF-B41DB0BB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859" y="5413818"/>
                <a:ext cx="5317353" cy="5792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0D0591E-B58F-4924-B38B-F03764E6C1ED}"/>
                  </a:ext>
                </a:extLst>
              </p:cNvPr>
              <p:cNvSpPr txBox="1"/>
              <p:nvPr/>
            </p:nvSpPr>
            <p:spPr>
              <a:xfrm>
                <a:off x="8102551" y="6053511"/>
                <a:ext cx="2287614" cy="879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/>
                  <a:t>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0D0591E-B58F-4924-B38B-F03764E6C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51" y="6053511"/>
                <a:ext cx="2287614" cy="879921"/>
              </a:xfrm>
              <a:prstGeom prst="rect">
                <a:avLst/>
              </a:prstGeom>
              <a:blipFill>
                <a:blip r:embed="rId18"/>
                <a:stretch>
                  <a:fillRect l="-58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3DC01A4-9BDF-4D04-A538-F23498F88505}"/>
              </a:ext>
            </a:extLst>
          </p:cNvPr>
          <p:cNvGrpSpPr/>
          <p:nvPr/>
        </p:nvGrpSpPr>
        <p:grpSpPr>
          <a:xfrm>
            <a:off x="9353753" y="134702"/>
            <a:ext cx="2822598" cy="3419856"/>
            <a:chOff x="9353753" y="134702"/>
            <a:chExt cx="2822598" cy="3419856"/>
          </a:xfrm>
        </p:grpSpPr>
        <p:pic>
          <p:nvPicPr>
            <p:cNvPr id="33" name="Picture 32" descr="Shape&#10;&#10;Description automatically generated">
              <a:extLst>
                <a:ext uri="{FF2B5EF4-FFF2-40B4-BE49-F238E27FC236}">
                  <a16:creationId xmlns:a16="http://schemas.microsoft.com/office/drawing/2014/main" id="{209015E9-DE38-41AD-A37E-DB6278EA83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81" t="4062" r="17668" b="2762"/>
            <a:stretch/>
          </p:blipFill>
          <p:spPr>
            <a:xfrm>
              <a:off x="9353753" y="134702"/>
              <a:ext cx="2822598" cy="3419856"/>
            </a:xfrm>
            <a:prstGeom prst="rect">
              <a:avLst/>
            </a:prstGeom>
          </p:spPr>
        </p:pic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529C699-DAA2-4A47-8BCE-851628F3AF12}"/>
                </a:ext>
              </a:extLst>
            </p:cNvPr>
            <p:cNvSpPr/>
            <p:nvPr/>
          </p:nvSpPr>
          <p:spPr>
            <a:xfrm rot="477109">
              <a:off x="11097239" y="1466682"/>
              <a:ext cx="280987" cy="270393"/>
            </a:xfrm>
            <a:prstGeom prst="triangle">
              <a:avLst>
                <a:gd name="adj" fmla="val 5088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EBB29FD-DF0E-4362-8D2A-1CE41D62E7EB}"/>
                    </a:ext>
                  </a:extLst>
                </p:cNvPr>
                <p:cNvSpPr txBox="1"/>
                <p:nvPr/>
              </p:nvSpPr>
              <p:spPr>
                <a:xfrm>
                  <a:off x="10660055" y="766561"/>
                  <a:ext cx="209994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EBB29FD-DF0E-4362-8D2A-1CE41D62E7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0055" y="766561"/>
                  <a:ext cx="209994" cy="276871"/>
                </a:xfrm>
                <a:prstGeom prst="rect">
                  <a:avLst/>
                </a:prstGeom>
                <a:blipFill>
                  <a:blip r:embed="rId20"/>
                  <a:stretch>
                    <a:fillRect l="-26471" r="-23529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A575D31-E96E-49D9-9AD2-2F49FA990177}"/>
                    </a:ext>
                  </a:extLst>
                </p:cNvPr>
                <p:cNvSpPr txBox="1"/>
                <p:nvPr/>
              </p:nvSpPr>
              <p:spPr>
                <a:xfrm>
                  <a:off x="11635822" y="442965"/>
                  <a:ext cx="176330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A575D31-E96E-49D9-9AD2-2F49FA9901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5822" y="442965"/>
                  <a:ext cx="176330" cy="276871"/>
                </a:xfrm>
                <a:prstGeom prst="rect">
                  <a:avLst/>
                </a:prstGeom>
                <a:blipFill>
                  <a:blip r:embed="rId21"/>
                  <a:stretch>
                    <a:fillRect l="-31034" r="-27586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813179B-F56B-4721-B006-D6FFF37D40E8}"/>
              </a:ext>
            </a:extLst>
          </p:cNvPr>
          <p:cNvSpPr/>
          <p:nvPr/>
        </p:nvSpPr>
        <p:spPr>
          <a:xfrm>
            <a:off x="1238880" y="1111795"/>
            <a:ext cx="1599367" cy="774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7FCB3-3E28-4B5D-AABD-C6EB43D69C66}"/>
              </a:ext>
            </a:extLst>
          </p:cNvPr>
          <p:cNvSpPr/>
          <p:nvPr/>
        </p:nvSpPr>
        <p:spPr>
          <a:xfrm>
            <a:off x="3568110" y="1072658"/>
            <a:ext cx="4466032" cy="96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55C3F9A-C4AC-41E3-83B3-8F26EE8B8DAB}"/>
              </a:ext>
            </a:extLst>
          </p:cNvPr>
          <p:cNvSpPr/>
          <p:nvPr/>
        </p:nvSpPr>
        <p:spPr>
          <a:xfrm>
            <a:off x="2887015" y="1324726"/>
            <a:ext cx="656659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4DAF83-BFEF-4BD3-908D-41BE1A7E9E6F}"/>
                  </a:ext>
                </a:extLst>
              </p:cNvPr>
              <p:cNvSpPr txBox="1"/>
              <p:nvPr/>
            </p:nvSpPr>
            <p:spPr>
              <a:xfrm>
                <a:off x="2149743" y="2357632"/>
                <a:ext cx="5083571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nary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𝑓𝑣𝑑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brk m:alnAt="15"/>
                            </m:r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4DAF83-BFEF-4BD3-908D-41BE1A7E9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743" y="2357632"/>
                <a:ext cx="5083571" cy="75591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8A914038-B42C-4BEE-9997-2320A68D6F1C}"/>
              </a:ext>
            </a:extLst>
          </p:cNvPr>
          <p:cNvSpPr/>
          <p:nvPr/>
        </p:nvSpPr>
        <p:spPr>
          <a:xfrm>
            <a:off x="2089236" y="2261834"/>
            <a:ext cx="5119012" cy="96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FB4AC4B7-12E1-412D-A3FB-973DF0AC0631}"/>
              </a:ext>
            </a:extLst>
          </p:cNvPr>
          <p:cNvSpPr/>
          <p:nvPr/>
        </p:nvSpPr>
        <p:spPr>
          <a:xfrm rot="5400000">
            <a:off x="4770340" y="1959706"/>
            <a:ext cx="222334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5A8B68-5200-4301-8E83-E7E85BF2C01F}"/>
              </a:ext>
            </a:extLst>
          </p:cNvPr>
          <p:cNvSpPr/>
          <p:nvPr/>
        </p:nvSpPr>
        <p:spPr>
          <a:xfrm>
            <a:off x="1202679" y="3289427"/>
            <a:ext cx="5119012" cy="3903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F83EED-C50C-49BF-B306-ACD22D5F508A}"/>
              </a:ext>
            </a:extLst>
          </p:cNvPr>
          <p:cNvSpPr/>
          <p:nvPr/>
        </p:nvSpPr>
        <p:spPr>
          <a:xfrm>
            <a:off x="6745493" y="3676251"/>
            <a:ext cx="5399328" cy="3411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3763225B-B2E4-4E1B-8DDC-81A272E59C19}"/>
              </a:ext>
            </a:extLst>
          </p:cNvPr>
          <p:cNvSpPr/>
          <p:nvPr/>
        </p:nvSpPr>
        <p:spPr>
          <a:xfrm>
            <a:off x="6359058" y="5164410"/>
            <a:ext cx="386436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9F6AD1-AA45-4AED-8AC8-5FC76B7E2EA6}"/>
                  </a:ext>
                </a:extLst>
              </p:cNvPr>
              <p:cNvSpPr txBox="1"/>
              <p:nvPr/>
            </p:nvSpPr>
            <p:spPr>
              <a:xfrm>
                <a:off x="8162403" y="2329667"/>
                <a:ext cx="1406924" cy="809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9F6AD1-AA45-4AED-8AC8-5FC76B7E2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403" y="2329667"/>
                <a:ext cx="1406924" cy="80977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F4AA87A0-D811-4837-AD93-3BD7D2B4FEEF}"/>
              </a:ext>
            </a:extLst>
          </p:cNvPr>
          <p:cNvSpPr/>
          <p:nvPr/>
        </p:nvSpPr>
        <p:spPr>
          <a:xfrm>
            <a:off x="8052596" y="2315411"/>
            <a:ext cx="1718921" cy="872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B524431-1891-4F01-85BD-648B535E80BF}"/>
              </a:ext>
            </a:extLst>
          </p:cNvPr>
          <p:cNvSpPr/>
          <p:nvPr/>
        </p:nvSpPr>
        <p:spPr>
          <a:xfrm rot="16200000">
            <a:off x="8667459" y="3248141"/>
            <a:ext cx="386436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40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7" grpId="0" animBg="1"/>
      <p:bldP spid="38" grpId="0" animBg="1"/>
      <p:bldP spid="3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3B710AD-A2E1-4B14-9078-6B48D76B21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6" t="5961" r="12114" b="16641"/>
          <a:stretch/>
        </p:blipFill>
        <p:spPr>
          <a:xfrm>
            <a:off x="2266555" y="2803546"/>
            <a:ext cx="1440000" cy="156888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C415557-3E86-410A-BBD7-DC83034A3A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5442" r="12405" b="16318"/>
          <a:stretch/>
        </p:blipFill>
        <p:spPr>
          <a:xfrm>
            <a:off x="3900935" y="2789618"/>
            <a:ext cx="1440000" cy="1596735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D3ED93E2-10D7-421A-A463-77979437282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5440" r="12259" b="16640"/>
          <a:stretch/>
        </p:blipFill>
        <p:spPr>
          <a:xfrm>
            <a:off x="5581691" y="2803546"/>
            <a:ext cx="1440000" cy="158660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2AA644A-CAA0-43A6-812C-C0F4517405F7}"/>
              </a:ext>
            </a:extLst>
          </p:cNvPr>
          <p:cNvGrpSpPr/>
          <p:nvPr/>
        </p:nvGrpSpPr>
        <p:grpSpPr>
          <a:xfrm>
            <a:off x="2595588" y="-18286"/>
            <a:ext cx="2865725" cy="2626382"/>
            <a:chOff x="8376700" y="4235135"/>
            <a:chExt cx="2865725" cy="2626382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070AFA5F-C632-45FA-8CF1-ECAA70D7F01F}"/>
                </a:ext>
              </a:extLst>
            </p:cNvPr>
            <p:cNvSpPr/>
            <p:nvPr/>
          </p:nvSpPr>
          <p:spPr>
            <a:xfrm>
              <a:off x="8557840" y="4512006"/>
              <a:ext cx="2389632" cy="2036064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890DA3D-EB83-4FDD-94B3-BD441994CBE3}"/>
                    </a:ext>
                  </a:extLst>
                </p:cNvPr>
                <p:cNvSpPr txBox="1"/>
                <p:nvPr/>
              </p:nvSpPr>
              <p:spPr>
                <a:xfrm>
                  <a:off x="8376700" y="6584646"/>
                  <a:ext cx="294953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890DA3D-EB83-4FDD-94B3-BD441994CB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700" y="6584646"/>
                  <a:ext cx="294953" cy="276871"/>
                </a:xfrm>
                <a:prstGeom prst="rect">
                  <a:avLst/>
                </a:prstGeom>
                <a:blipFill>
                  <a:blip r:embed="rId5"/>
                  <a:stretch>
                    <a:fillRect l="-18750" r="-16667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433E41E-F622-4A8B-B7D5-26569EEA65CE}"/>
                    </a:ext>
                  </a:extLst>
                </p:cNvPr>
                <p:cNvSpPr txBox="1"/>
                <p:nvPr/>
              </p:nvSpPr>
              <p:spPr>
                <a:xfrm>
                  <a:off x="10947472" y="6548070"/>
                  <a:ext cx="294953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433E41E-F622-4A8B-B7D5-26569EEA6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7472" y="6548070"/>
                  <a:ext cx="294953" cy="276871"/>
                </a:xfrm>
                <a:prstGeom prst="rect">
                  <a:avLst/>
                </a:prstGeom>
                <a:blipFill>
                  <a:blip r:embed="rId6"/>
                  <a:stretch>
                    <a:fillRect l="-18367" r="-14286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AF902C7-35C6-4032-BE78-35EF1FC5C0AE}"/>
                    </a:ext>
                  </a:extLst>
                </p:cNvPr>
                <p:cNvSpPr txBox="1"/>
                <p:nvPr/>
              </p:nvSpPr>
              <p:spPr>
                <a:xfrm>
                  <a:off x="9635636" y="4235135"/>
                  <a:ext cx="294953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AF902C7-35C6-4032-BE78-35EF1FC5C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636" y="4235135"/>
                  <a:ext cx="294953" cy="276871"/>
                </a:xfrm>
                <a:prstGeom prst="rect">
                  <a:avLst/>
                </a:prstGeom>
                <a:blipFill>
                  <a:blip r:embed="rId7"/>
                  <a:stretch>
                    <a:fillRect l="-18750" r="-16667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9CF86C6-F25E-493C-9E14-3D3825B47D2C}"/>
                    </a:ext>
                  </a:extLst>
                </p:cNvPr>
                <p:cNvSpPr txBox="1"/>
                <p:nvPr/>
              </p:nvSpPr>
              <p:spPr>
                <a:xfrm>
                  <a:off x="9478936" y="5633170"/>
                  <a:ext cx="315984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9CF86C6-F25E-493C-9E14-3D3825B47D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8936" y="5633170"/>
                  <a:ext cx="315984" cy="276871"/>
                </a:xfrm>
                <a:prstGeom prst="rect">
                  <a:avLst/>
                </a:prstGeom>
                <a:blipFill>
                  <a:blip r:embed="rId8"/>
                  <a:stretch>
                    <a:fillRect l="-15385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E8F651B-421F-42CD-A297-CEF4CD2B067E}"/>
                    </a:ext>
                  </a:extLst>
                </p:cNvPr>
                <p:cNvSpPr txBox="1"/>
                <p:nvPr/>
              </p:nvSpPr>
              <p:spPr>
                <a:xfrm>
                  <a:off x="10210800" y="5144968"/>
                  <a:ext cx="291362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E8F651B-421F-42CD-A297-CEF4CD2B0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0800" y="5144968"/>
                  <a:ext cx="291362" cy="276871"/>
                </a:xfrm>
                <a:prstGeom prst="rect">
                  <a:avLst/>
                </a:prstGeom>
                <a:blipFill>
                  <a:blip r:embed="rId9"/>
                  <a:stretch>
                    <a:fillRect l="-18750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8D9A256-E1D7-47B5-A67D-FB6D1D66A16A}"/>
                </a:ext>
              </a:extLst>
            </p:cNvPr>
            <p:cNvSpPr/>
            <p:nvPr/>
          </p:nvSpPr>
          <p:spPr>
            <a:xfrm>
              <a:off x="8491653" y="645807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8730C0-285A-459F-972D-2E9EC6793150}"/>
                </a:ext>
              </a:extLst>
            </p:cNvPr>
            <p:cNvSpPr/>
            <p:nvPr/>
          </p:nvSpPr>
          <p:spPr>
            <a:xfrm>
              <a:off x="10833659" y="645807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4FBF2D-F756-4831-8F12-3754881C8203}"/>
                </a:ext>
              </a:extLst>
            </p:cNvPr>
            <p:cNvSpPr/>
            <p:nvPr/>
          </p:nvSpPr>
          <p:spPr>
            <a:xfrm>
              <a:off x="9661854" y="447543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2369B6-5974-4DAE-99D8-E7EE12E0988F}"/>
                  </a:ext>
                </a:extLst>
              </p:cNvPr>
              <p:cNvSpPr txBox="1"/>
              <p:nvPr/>
            </p:nvSpPr>
            <p:spPr>
              <a:xfrm>
                <a:off x="2753214" y="4347027"/>
                <a:ext cx="40870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2369B6-5974-4DAE-99D8-E7EE12E09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214" y="4347027"/>
                <a:ext cx="408702" cy="276871"/>
              </a:xfrm>
              <a:prstGeom prst="rect">
                <a:avLst/>
              </a:prstGeom>
              <a:blipFill>
                <a:blip r:embed="rId10"/>
                <a:stretch>
                  <a:fillRect l="-19403" r="-4478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6CC6E1-4120-4F1B-8D9C-5598B4B1624C}"/>
                  </a:ext>
                </a:extLst>
              </p:cNvPr>
              <p:cNvSpPr txBox="1"/>
              <p:nvPr/>
            </p:nvSpPr>
            <p:spPr>
              <a:xfrm>
                <a:off x="4491797" y="4344964"/>
                <a:ext cx="40870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6CC6E1-4120-4F1B-8D9C-5598B4B16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97" y="4344964"/>
                <a:ext cx="408702" cy="276871"/>
              </a:xfrm>
              <a:prstGeom prst="rect">
                <a:avLst/>
              </a:prstGeom>
              <a:blipFill>
                <a:blip r:embed="rId11"/>
                <a:stretch>
                  <a:fillRect l="-19403" r="-4478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2E56BF-6B1B-45C2-AC17-9F57DF0DB49E}"/>
                  </a:ext>
                </a:extLst>
              </p:cNvPr>
              <p:cNvSpPr txBox="1"/>
              <p:nvPr/>
            </p:nvSpPr>
            <p:spPr>
              <a:xfrm>
                <a:off x="6124588" y="4386353"/>
                <a:ext cx="40870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2E56BF-6B1B-45C2-AC17-9F57DF0DB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588" y="4386353"/>
                <a:ext cx="408702" cy="276871"/>
              </a:xfrm>
              <a:prstGeom prst="rect">
                <a:avLst/>
              </a:prstGeom>
              <a:blipFill>
                <a:blip r:embed="rId12"/>
                <a:stretch>
                  <a:fillRect l="-19403" r="-4478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10217DF6-B837-4B42-B074-84B768FA89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50896" y="2692007"/>
            <a:ext cx="865217" cy="15699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3A992CF-2C8D-40EE-9863-D5683648E540}"/>
                  </a:ext>
                </a:extLst>
              </p:cNvPr>
              <p:cNvSpPr txBox="1"/>
              <p:nvPr/>
            </p:nvSpPr>
            <p:spPr>
              <a:xfrm>
                <a:off x="6925128" y="5860368"/>
                <a:ext cx="5252785" cy="1032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3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nary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3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brk m:alnAt="15"/>
                            </m:r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3A992CF-2C8D-40EE-9863-D5683648E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128" y="5860368"/>
                <a:ext cx="5252785" cy="10327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F86321C2-AD6D-4C29-A8D9-3ECD1450CA6D}"/>
              </a:ext>
            </a:extLst>
          </p:cNvPr>
          <p:cNvSpPr/>
          <p:nvPr/>
        </p:nvSpPr>
        <p:spPr>
          <a:xfrm>
            <a:off x="2191446" y="423978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7A3BC81-FBBF-4206-A546-79CA43260AFC}"/>
              </a:ext>
            </a:extLst>
          </p:cNvPr>
          <p:cNvSpPr/>
          <p:nvPr/>
        </p:nvSpPr>
        <p:spPr>
          <a:xfrm>
            <a:off x="5234546" y="424149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F0423C-9E0D-468E-8F87-2FB96FCADDAB}"/>
              </a:ext>
            </a:extLst>
          </p:cNvPr>
          <p:cNvSpPr/>
          <p:nvPr/>
        </p:nvSpPr>
        <p:spPr>
          <a:xfrm>
            <a:off x="6245433" y="274663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E5D6FDA-43CA-4C12-B950-6E1B533F5DDD}"/>
                  </a:ext>
                </a:extLst>
              </p:cNvPr>
              <p:cNvSpPr txBox="1"/>
              <p:nvPr/>
            </p:nvSpPr>
            <p:spPr>
              <a:xfrm>
                <a:off x="1920296" y="4347028"/>
                <a:ext cx="2949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E5D6FDA-43CA-4C12-B950-6E1B533F5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96" y="4347028"/>
                <a:ext cx="294953" cy="276871"/>
              </a:xfrm>
              <a:prstGeom prst="rect">
                <a:avLst/>
              </a:prstGeom>
              <a:blipFill>
                <a:blip r:embed="rId16"/>
                <a:stretch>
                  <a:fillRect l="-18750" r="-16667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EEBBEE-4106-4899-ADEB-4E6F5B5DE6C1}"/>
                  </a:ext>
                </a:extLst>
              </p:cNvPr>
              <p:cNvSpPr txBox="1"/>
              <p:nvPr/>
            </p:nvSpPr>
            <p:spPr>
              <a:xfrm>
                <a:off x="5340935" y="4419784"/>
                <a:ext cx="2949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EEBBEE-4106-4899-ADEB-4E6F5B5DE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35" y="4419784"/>
                <a:ext cx="294953" cy="276871"/>
              </a:xfrm>
              <a:prstGeom prst="rect">
                <a:avLst/>
              </a:prstGeom>
              <a:blipFill>
                <a:blip r:embed="rId17"/>
                <a:stretch>
                  <a:fillRect l="-18367" r="-1428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18FFB8-DDD2-4351-BD37-021D19AD33B4}"/>
                  </a:ext>
                </a:extLst>
              </p:cNvPr>
              <p:cNvSpPr txBox="1"/>
              <p:nvPr/>
            </p:nvSpPr>
            <p:spPr>
              <a:xfrm>
                <a:off x="5940788" y="2595584"/>
                <a:ext cx="2949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18FFB8-DDD2-4351-BD37-021D19AD3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788" y="2595584"/>
                <a:ext cx="294953" cy="276871"/>
              </a:xfrm>
              <a:prstGeom prst="rect">
                <a:avLst/>
              </a:prstGeom>
              <a:blipFill>
                <a:blip r:embed="rId18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EB609314-76B9-4BAD-963D-A10BE0404A2C}"/>
              </a:ext>
            </a:extLst>
          </p:cNvPr>
          <p:cNvSpPr/>
          <p:nvPr/>
        </p:nvSpPr>
        <p:spPr>
          <a:xfrm>
            <a:off x="6900745" y="5758055"/>
            <a:ext cx="5252784" cy="893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21D76D8-0DBF-4C11-87DC-2F4AB751A871}"/>
              </a:ext>
            </a:extLst>
          </p:cNvPr>
          <p:cNvGrpSpPr/>
          <p:nvPr/>
        </p:nvGrpSpPr>
        <p:grpSpPr>
          <a:xfrm>
            <a:off x="7854644" y="480179"/>
            <a:ext cx="2822598" cy="3419856"/>
            <a:chOff x="9353753" y="134702"/>
            <a:chExt cx="2822598" cy="3419856"/>
          </a:xfrm>
        </p:grpSpPr>
        <p:pic>
          <p:nvPicPr>
            <p:cNvPr id="51" name="Picture 50" descr="Shape&#10;&#10;Description automatically generated">
              <a:extLst>
                <a:ext uri="{FF2B5EF4-FFF2-40B4-BE49-F238E27FC236}">
                  <a16:creationId xmlns:a16="http://schemas.microsoft.com/office/drawing/2014/main" id="{168AD336-DC37-411A-A4F7-8EDF51469F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81" t="4062" r="17668" b="2762"/>
            <a:stretch/>
          </p:blipFill>
          <p:spPr>
            <a:xfrm>
              <a:off x="9353753" y="134702"/>
              <a:ext cx="2822598" cy="3419856"/>
            </a:xfrm>
            <a:prstGeom prst="rect">
              <a:avLst/>
            </a:prstGeom>
          </p:spPr>
        </p:pic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54A7B39-4A8E-42E0-BAAB-89155C73F994}"/>
                </a:ext>
              </a:extLst>
            </p:cNvPr>
            <p:cNvSpPr/>
            <p:nvPr/>
          </p:nvSpPr>
          <p:spPr>
            <a:xfrm rot="477109">
              <a:off x="11097239" y="1466682"/>
              <a:ext cx="280987" cy="270393"/>
            </a:xfrm>
            <a:prstGeom prst="triangle">
              <a:avLst>
                <a:gd name="adj" fmla="val 5088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E3AB742-E427-4516-A320-769764DFEF3F}"/>
                    </a:ext>
                  </a:extLst>
                </p:cNvPr>
                <p:cNvSpPr txBox="1"/>
                <p:nvPr/>
              </p:nvSpPr>
              <p:spPr>
                <a:xfrm>
                  <a:off x="10660055" y="766561"/>
                  <a:ext cx="209994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E3AB742-E427-4516-A320-769764DFEF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0055" y="766561"/>
                  <a:ext cx="209994" cy="276871"/>
                </a:xfrm>
                <a:prstGeom prst="rect">
                  <a:avLst/>
                </a:prstGeom>
                <a:blipFill>
                  <a:blip r:embed="rId22"/>
                  <a:stretch>
                    <a:fillRect l="-26471" r="-23529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D45ED2D-F639-455F-90AA-697D536649E4}"/>
                    </a:ext>
                  </a:extLst>
                </p:cNvPr>
                <p:cNvSpPr txBox="1"/>
                <p:nvPr/>
              </p:nvSpPr>
              <p:spPr>
                <a:xfrm>
                  <a:off x="11635822" y="442965"/>
                  <a:ext cx="176330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D45ED2D-F639-455F-90AA-697D536649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5822" y="442965"/>
                  <a:ext cx="176330" cy="276871"/>
                </a:xfrm>
                <a:prstGeom prst="rect">
                  <a:avLst/>
                </a:prstGeom>
                <a:blipFill>
                  <a:blip r:embed="rId23"/>
                  <a:stretch>
                    <a:fillRect l="-31034" r="-27586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8A223C9-6397-4F4F-AF4B-45B14DA8D757}"/>
              </a:ext>
            </a:extLst>
          </p:cNvPr>
          <p:cNvSpPr/>
          <p:nvPr/>
        </p:nvSpPr>
        <p:spPr>
          <a:xfrm>
            <a:off x="1212926" y="0"/>
            <a:ext cx="5841087" cy="4727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658BD06-52F2-4D9A-8729-0B9515022BA0}"/>
                  </a:ext>
                </a:extLst>
              </p:cNvPr>
              <p:cNvSpPr txBox="1"/>
              <p:nvPr/>
            </p:nvSpPr>
            <p:spPr>
              <a:xfrm>
                <a:off x="1337225" y="5758055"/>
                <a:ext cx="5024581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3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nary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3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𝑓𝑣𝑑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brk m:alnAt="15"/>
                            </m:r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658BD06-52F2-4D9A-8729-0B9515022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225" y="5758055"/>
                <a:ext cx="5024581" cy="75591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21FB1C02-BFC7-4843-81F1-D4577D6B509B}"/>
              </a:ext>
            </a:extLst>
          </p:cNvPr>
          <p:cNvSpPr/>
          <p:nvPr/>
        </p:nvSpPr>
        <p:spPr>
          <a:xfrm>
            <a:off x="1276718" y="5662257"/>
            <a:ext cx="5119012" cy="96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CFCF63-3C0F-4729-85D7-1A44E6F429D1}"/>
              </a:ext>
            </a:extLst>
          </p:cNvPr>
          <p:cNvSpPr txBox="1"/>
          <p:nvPr/>
        </p:nvSpPr>
        <p:spPr>
          <a:xfrm>
            <a:off x="5340935" y="5023043"/>
            <a:ext cx="288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Galerkin</a:t>
            </a:r>
            <a:r>
              <a:rPr lang="en-IN" sz="2400" b="1" dirty="0"/>
              <a:t> method</a:t>
            </a:r>
            <a:endParaRPr lang="en-GB" sz="2400" b="1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679F4BD-5D4A-4284-AACC-E6C488AE8FB1}"/>
              </a:ext>
            </a:extLst>
          </p:cNvPr>
          <p:cNvSpPr/>
          <p:nvPr/>
        </p:nvSpPr>
        <p:spPr>
          <a:xfrm>
            <a:off x="6499169" y="5998502"/>
            <a:ext cx="386436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AD1E505-E3B7-4AC7-92D0-A2AD5B941E04}"/>
                  </a:ext>
                </a:extLst>
              </p:cNvPr>
              <p:cNvSpPr txBox="1"/>
              <p:nvPr/>
            </p:nvSpPr>
            <p:spPr>
              <a:xfrm>
                <a:off x="8740126" y="6715974"/>
                <a:ext cx="1261627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AD1E505-E3B7-4AC7-92D0-A2AD5B941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126" y="6715974"/>
                <a:ext cx="1261627" cy="276871"/>
              </a:xfrm>
              <a:prstGeom prst="rect">
                <a:avLst/>
              </a:prstGeom>
              <a:blipFill>
                <a:blip r:embed="rId25"/>
                <a:stretch>
                  <a:fillRect l="-3865" r="-96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44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8" grpId="0" animBg="1"/>
      <p:bldP spid="56" grpId="0"/>
      <p:bldP spid="57" grpId="0" animBg="1"/>
      <p:bldP spid="58" grpId="0"/>
      <p:bldP spid="59" grpId="0" animBg="1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7EF6BA-80D3-4B9F-B052-B4263F8404A0}"/>
                  </a:ext>
                </a:extLst>
              </p:cNvPr>
              <p:cNvSpPr txBox="1"/>
              <p:nvPr/>
            </p:nvSpPr>
            <p:spPr>
              <a:xfrm>
                <a:off x="1904340" y="1041049"/>
                <a:ext cx="5023876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5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7EF6BA-80D3-4B9F-B052-B4263F840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340" y="1041049"/>
                <a:ext cx="5023876" cy="75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C4F5260-467C-483F-9035-FD3B978ADDAC}"/>
              </a:ext>
            </a:extLst>
          </p:cNvPr>
          <p:cNvSpPr/>
          <p:nvPr/>
        </p:nvSpPr>
        <p:spPr>
          <a:xfrm>
            <a:off x="1827946" y="903788"/>
            <a:ext cx="5187793" cy="893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2240D1-0AE4-4458-BBCB-7873298A9F71}"/>
                  </a:ext>
                </a:extLst>
              </p:cNvPr>
              <p:cNvSpPr txBox="1"/>
              <p:nvPr/>
            </p:nvSpPr>
            <p:spPr>
              <a:xfrm>
                <a:off x="3717214" y="2189730"/>
                <a:ext cx="1406924" cy="809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2240D1-0AE4-4458-BBCB-7873298A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214" y="2189730"/>
                <a:ext cx="1406924" cy="809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7BF38E01-443B-4CF7-AAF1-716546010E87}"/>
              </a:ext>
            </a:extLst>
          </p:cNvPr>
          <p:cNvSpPr/>
          <p:nvPr/>
        </p:nvSpPr>
        <p:spPr>
          <a:xfrm rot="5400000">
            <a:off x="2049704" y="2983268"/>
            <a:ext cx="2817343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B77A0A-CDDA-44F8-83FD-EA6DF4572CBB}"/>
                  </a:ext>
                </a:extLst>
              </p:cNvPr>
              <p:cNvSpPr txBox="1"/>
              <p:nvPr/>
            </p:nvSpPr>
            <p:spPr>
              <a:xfrm>
                <a:off x="5298966" y="2185896"/>
                <a:ext cx="1653658" cy="809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B77A0A-CDDA-44F8-83FD-EA6DF457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66" y="2185896"/>
                <a:ext cx="1653658" cy="809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807703E-AA3A-4E94-AE46-432287C18AF8}"/>
              </a:ext>
            </a:extLst>
          </p:cNvPr>
          <p:cNvSpPr txBox="1"/>
          <p:nvPr/>
        </p:nvSpPr>
        <p:spPr>
          <a:xfrm>
            <a:off x="994524" y="2514710"/>
            <a:ext cx="27369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Linear interpolation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70E3CF-B09B-4877-8D95-09D376A0F109}"/>
                  </a:ext>
                </a:extLst>
              </p:cNvPr>
              <p:cNvSpPr txBox="1"/>
              <p:nvPr/>
            </p:nvSpPr>
            <p:spPr>
              <a:xfrm>
                <a:off x="7127452" y="2233388"/>
                <a:ext cx="1766702" cy="703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70E3CF-B09B-4877-8D95-09D376A0F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452" y="2233388"/>
                <a:ext cx="1766702" cy="703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FA0A5E-1426-43FF-A232-3D16E7DDCD7C}"/>
                  </a:ext>
                </a:extLst>
              </p:cNvPr>
              <p:cNvSpPr txBox="1"/>
              <p:nvPr/>
            </p:nvSpPr>
            <p:spPr>
              <a:xfrm>
                <a:off x="3881739" y="3289058"/>
                <a:ext cx="4302652" cy="809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FA0A5E-1426-43FF-A232-3D16E7DDC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739" y="3289058"/>
                <a:ext cx="4302652" cy="809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D3D5F0C-5FF8-4DAD-83D1-FAD3BF5D06C9}"/>
              </a:ext>
            </a:extLst>
          </p:cNvPr>
          <p:cNvGrpSpPr/>
          <p:nvPr/>
        </p:nvGrpSpPr>
        <p:grpSpPr>
          <a:xfrm>
            <a:off x="9046665" y="1327083"/>
            <a:ext cx="2865725" cy="2626382"/>
            <a:chOff x="8376700" y="4235135"/>
            <a:chExt cx="2865725" cy="2626382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7AD18F62-73BF-442A-8B17-0D07946D28A8}"/>
                </a:ext>
              </a:extLst>
            </p:cNvPr>
            <p:cNvSpPr/>
            <p:nvPr/>
          </p:nvSpPr>
          <p:spPr>
            <a:xfrm>
              <a:off x="8557840" y="4512006"/>
              <a:ext cx="2389632" cy="2036064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2DBDE9E-8703-447F-B187-41FD0B1804B8}"/>
                    </a:ext>
                  </a:extLst>
                </p:cNvPr>
                <p:cNvSpPr txBox="1"/>
                <p:nvPr/>
              </p:nvSpPr>
              <p:spPr>
                <a:xfrm>
                  <a:off x="8376700" y="6584646"/>
                  <a:ext cx="294953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890DA3D-EB83-4FDD-94B3-BD441994CB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700" y="6584646"/>
                  <a:ext cx="294953" cy="276871"/>
                </a:xfrm>
                <a:prstGeom prst="rect">
                  <a:avLst/>
                </a:prstGeom>
                <a:blipFill>
                  <a:blip r:embed="rId14"/>
                  <a:stretch>
                    <a:fillRect l="-18750" r="-16667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B203C21-1521-444C-98E4-A63428BED52A}"/>
                    </a:ext>
                  </a:extLst>
                </p:cNvPr>
                <p:cNvSpPr txBox="1"/>
                <p:nvPr/>
              </p:nvSpPr>
              <p:spPr>
                <a:xfrm>
                  <a:off x="10947472" y="6548070"/>
                  <a:ext cx="294953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433E41E-F622-4A8B-B7D5-26569EEA6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7472" y="6548070"/>
                  <a:ext cx="294953" cy="276871"/>
                </a:xfrm>
                <a:prstGeom prst="rect">
                  <a:avLst/>
                </a:prstGeom>
                <a:blipFill>
                  <a:blip r:embed="rId15"/>
                  <a:stretch>
                    <a:fillRect l="-18367" r="-14286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617DF7C-099B-4726-AC7C-B6F82EC73A75}"/>
                    </a:ext>
                  </a:extLst>
                </p:cNvPr>
                <p:cNvSpPr txBox="1"/>
                <p:nvPr/>
              </p:nvSpPr>
              <p:spPr>
                <a:xfrm>
                  <a:off x="9635636" y="4235135"/>
                  <a:ext cx="294953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AF902C7-35C6-4032-BE78-35EF1FC5C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636" y="4235135"/>
                  <a:ext cx="294953" cy="276871"/>
                </a:xfrm>
                <a:prstGeom prst="rect">
                  <a:avLst/>
                </a:prstGeom>
                <a:blipFill>
                  <a:blip r:embed="rId16"/>
                  <a:stretch>
                    <a:fillRect l="-18750" r="-16667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93BF362-0FB2-4AF3-99BB-3DA4A98E67FD}"/>
                    </a:ext>
                  </a:extLst>
                </p:cNvPr>
                <p:cNvSpPr txBox="1"/>
                <p:nvPr/>
              </p:nvSpPr>
              <p:spPr>
                <a:xfrm>
                  <a:off x="9478936" y="5633170"/>
                  <a:ext cx="315984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9CF86C6-F25E-493C-9E14-3D3825B47D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8936" y="5633170"/>
                  <a:ext cx="315984" cy="276871"/>
                </a:xfrm>
                <a:prstGeom prst="rect">
                  <a:avLst/>
                </a:prstGeom>
                <a:blipFill>
                  <a:blip r:embed="rId17"/>
                  <a:stretch>
                    <a:fillRect l="-15385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56FF094-4D3B-4A12-A79B-845E49EDE8A8}"/>
                    </a:ext>
                  </a:extLst>
                </p:cNvPr>
                <p:cNvSpPr txBox="1"/>
                <p:nvPr/>
              </p:nvSpPr>
              <p:spPr>
                <a:xfrm>
                  <a:off x="10210800" y="5144968"/>
                  <a:ext cx="291362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E8F651B-421F-42CD-A297-CEF4CD2B0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0800" y="5144968"/>
                  <a:ext cx="291362" cy="276871"/>
                </a:xfrm>
                <a:prstGeom prst="rect">
                  <a:avLst/>
                </a:prstGeom>
                <a:blipFill>
                  <a:blip r:embed="rId18"/>
                  <a:stretch>
                    <a:fillRect l="-18750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3E6B32-4ED1-44E1-B710-D8C4F57EC217}"/>
                </a:ext>
              </a:extLst>
            </p:cNvPr>
            <p:cNvSpPr/>
            <p:nvPr/>
          </p:nvSpPr>
          <p:spPr>
            <a:xfrm>
              <a:off x="8491653" y="645807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BF0E396-E78D-4A16-9B3A-BFBFC27E40F4}"/>
                </a:ext>
              </a:extLst>
            </p:cNvPr>
            <p:cNvSpPr/>
            <p:nvPr/>
          </p:nvSpPr>
          <p:spPr>
            <a:xfrm>
              <a:off x="10833659" y="645807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5BBE0C5-DF44-4D5C-9124-0381EBB18FAE}"/>
                </a:ext>
              </a:extLst>
            </p:cNvPr>
            <p:cNvSpPr/>
            <p:nvPr/>
          </p:nvSpPr>
          <p:spPr>
            <a:xfrm>
              <a:off x="9661854" y="447543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A0CE4B-488B-4C25-98DD-1C316374CEF2}"/>
                  </a:ext>
                </a:extLst>
              </p:cNvPr>
              <p:cNvSpPr txBox="1"/>
              <p:nvPr/>
            </p:nvSpPr>
            <p:spPr>
              <a:xfrm>
                <a:off x="1293876" y="4720892"/>
                <a:ext cx="8159221" cy="891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nary>
                                        <m:naryPr>
                                          <m:chr m:val="∑"/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I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  <m:sSup>
                                                <m:sSupPr>
                                                  <m:ctrlP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nary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nary>
                                        <m:naryPr>
                                          <m:chr m:val="∑"/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I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  <m:sSup>
                                                <m:sSupPr>
                                                  <m:ctrlP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5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A0CE4B-488B-4C25-98DD-1C316374C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876" y="4720892"/>
                <a:ext cx="8159221" cy="89127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284B3AC2-8544-4A44-9F8B-DCE432279E42}"/>
              </a:ext>
            </a:extLst>
          </p:cNvPr>
          <p:cNvSpPr/>
          <p:nvPr/>
        </p:nvSpPr>
        <p:spPr>
          <a:xfrm>
            <a:off x="1293876" y="4655038"/>
            <a:ext cx="8210822" cy="1019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B3B527-C733-4CB4-93B4-5B671FA0055D}"/>
                  </a:ext>
                </a:extLst>
              </p:cNvPr>
              <p:cNvSpPr txBox="1"/>
              <p:nvPr/>
            </p:nvSpPr>
            <p:spPr>
              <a:xfrm>
                <a:off x="7168250" y="1188648"/>
                <a:ext cx="1261627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B3B527-C733-4CB4-93B4-5B671FA00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50" y="1188648"/>
                <a:ext cx="1261627" cy="276871"/>
              </a:xfrm>
              <a:prstGeom prst="rect">
                <a:avLst/>
              </a:prstGeom>
              <a:blipFill>
                <a:blip r:embed="rId20"/>
                <a:stretch>
                  <a:fillRect l="-3865" r="-96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7B7C0C-1CAE-4886-B5D7-A72A65468514}"/>
                  </a:ext>
                </a:extLst>
              </p:cNvPr>
              <p:cNvSpPr txBox="1"/>
              <p:nvPr/>
            </p:nvSpPr>
            <p:spPr>
              <a:xfrm>
                <a:off x="9570885" y="5038453"/>
                <a:ext cx="1261627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7B7C0C-1CAE-4886-B5D7-A72A65468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885" y="5038453"/>
                <a:ext cx="1261627" cy="276871"/>
              </a:xfrm>
              <a:prstGeom prst="rect">
                <a:avLst/>
              </a:prstGeom>
              <a:blipFill>
                <a:blip r:embed="rId21"/>
                <a:stretch>
                  <a:fillRect l="-3865" r="-1449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19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6" grpId="0"/>
      <p:bldP spid="18" grpId="0" animBg="1"/>
      <p:bldP spid="19" grpId="0"/>
      <p:bldP spid="20" grpId="0"/>
      <p:bldP spid="21" grpId="0"/>
      <p:bldP spid="22" grpId="0"/>
      <p:bldP spid="35" grpId="0"/>
      <p:bldP spid="36" grpId="0" animBg="1"/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7885-4EF6-4D53-B47C-2AB88574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Discretised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51ABD7-F036-47F1-9011-E58FE41D2B4D}"/>
                  </a:ext>
                </a:extLst>
              </p:cNvPr>
              <p:cNvSpPr txBox="1"/>
              <p:nvPr/>
            </p:nvSpPr>
            <p:spPr>
              <a:xfrm>
                <a:off x="1251498" y="941476"/>
                <a:ext cx="8159221" cy="891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nary>
                                        <m:naryPr>
                                          <m:chr m:val="∑"/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I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  <m:sSup>
                                                <m:sSupPr>
                                                  <m:ctrlP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nary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nary>
                                        <m:naryPr>
                                          <m:chr m:val="∑"/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I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  <m:sSup>
                                                <m:sSupPr>
                                                  <m:ctrlP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5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51ABD7-F036-47F1-9011-E58FE41D2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498" y="941476"/>
                <a:ext cx="8159221" cy="891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66C4EFF-AB64-4355-82E0-C4AAC45D03C4}"/>
              </a:ext>
            </a:extLst>
          </p:cNvPr>
          <p:cNvSpPr/>
          <p:nvPr/>
        </p:nvSpPr>
        <p:spPr>
          <a:xfrm>
            <a:off x="1251498" y="875622"/>
            <a:ext cx="8210822" cy="1019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106CFB-8BF9-419D-BBE8-A8E1F89158C3}"/>
                  </a:ext>
                </a:extLst>
              </p:cNvPr>
              <p:cNvSpPr txBox="1"/>
              <p:nvPr/>
            </p:nvSpPr>
            <p:spPr>
              <a:xfrm>
                <a:off x="10249602" y="957663"/>
                <a:ext cx="182312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106CFB-8BF9-419D-BBE8-A8E1F8915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602" y="957663"/>
                <a:ext cx="1823127" cy="75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BCD01F5-23F3-4D0A-9D5E-35DF150E29F7}"/>
              </a:ext>
            </a:extLst>
          </p:cNvPr>
          <p:cNvSpPr/>
          <p:nvPr/>
        </p:nvSpPr>
        <p:spPr>
          <a:xfrm>
            <a:off x="10127231" y="875622"/>
            <a:ext cx="1987461" cy="1002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C4906C1-EBC3-4842-923E-6F9FAF7F4D4F}"/>
              </a:ext>
            </a:extLst>
          </p:cNvPr>
          <p:cNvSpPr/>
          <p:nvPr/>
        </p:nvSpPr>
        <p:spPr>
          <a:xfrm>
            <a:off x="9528507" y="1211582"/>
            <a:ext cx="576857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F7A704F6-88CD-4E6F-B101-6D0E894A72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5" t="2488" r="4485" b="4336"/>
          <a:stretch/>
        </p:blipFill>
        <p:spPr>
          <a:xfrm>
            <a:off x="9012059" y="3577089"/>
            <a:ext cx="3286926" cy="3419856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F8EF5D-DEC5-49C3-AEFC-9E1A54409B7C}"/>
              </a:ext>
            </a:extLst>
          </p:cNvPr>
          <p:cNvSpPr/>
          <p:nvPr/>
        </p:nvSpPr>
        <p:spPr>
          <a:xfrm>
            <a:off x="9666622" y="3684167"/>
            <a:ext cx="2054225" cy="1533777"/>
          </a:xfrm>
          <a:custGeom>
            <a:avLst/>
            <a:gdLst>
              <a:gd name="connsiteX0" fmla="*/ 0 w 2054225"/>
              <a:gd name="connsiteY0" fmla="*/ 32002 h 1533777"/>
              <a:gd name="connsiteX1" fmla="*/ 222250 w 2054225"/>
              <a:gd name="connsiteY1" fmla="*/ 252 h 1533777"/>
              <a:gd name="connsiteX2" fmla="*/ 419100 w 2054225"/>
              <a:gd name="connsiteY2" fmla="*/ 19302 h 1533777"/>
              <a:gd name="connsiteX3" fmla="*/ 606425 w 2054225"/>
              <a:gd name="connsiteY3" fmla="*/ 57402 h 1533777"/>
              <a:gd name="connsiteX4" fmla="*/ 835025 w 2054225"/>
              <a:gd name="connsiteY4" fmla="*/ 136777 h 1533777"/>
              <a:gd name="connsiteX5" fmla="*/ 1152525 w 2054225"/>
              <a:gd name="connsiteY5" fmla="*/ 276477 h 1533777"/>
              <a:gd name="connsiteX6" fmla="*/ 1428750 w 2054225"/>
              <a:gd name="connsiteY6" fmla="*/ 435227 h 1533777"/>
              <a:gd name="connsiteX7" fmla="*/ 1708150 w 2054225"/>
              <a:gd name="connsiteY7" fmla="*/ 676527 h 1533777"/>
              <a:gd name="connsiteX8" fmla="*/ 1914525 w 2054225"/>
              <a:gd name="connsiteY8" fmla="*/ 940052 h 1533777"/>
              <a:gd name="connsiteX9" fmla="*/ 2000250 w 2054225"/>
              <a:gd name="connsiteY9" fmla="*/ 1206752 h 1533777"/>
              <a:gd name="connsiteX10" fmla="*/ 2054225 w 2054225"/>
              <a:gd name="connsiteY10" fmla="*/ 1533777 h 153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4225" h="1533777">
                <a:moveTo>
                  <a:pt x="0" y="32002"/>
                </a:moveTo>
                <a:cubicBezTo>
                  <a:pt x="76200" y="17185"/>
                  <a:pt x="152400" y="2369"/>
                  <a:pt x="222250" y="252"/>
                </a:cubicBezTo>
                <a:cubicBezTo>
                  <a:pt x="292100" y="-1865"/>
                  <a:pt x="355071" y="9777"/>
                  <a:pt x="419100" y="19302"/>
                </a:cubicBezTo>
                <a:cubicBezTo>
                  <a:pt x="483129" y="28827"/>
                  <a:pt x="537104" y="37823"/>
                  <a:pt x="606425" y="57402"/>
                </a:cubicBezTo>
                <a:cubicBezTo>
                  <a:pt x="675746" y="76981"/>
                  <a:pt x="744008" y="100264"/>
                  <a:pt x="835025" y="136777"/>
                </a:cubicBezTo>
                <a:cubicBezTo>
                  <a:pt x="926042" y="173290"/>
                  <a:pt x="1053571" y="226735"/>
                  <a:pt x="1152525" y="276477"/>
                </a:cubicBezTo>
                <a:cubicBezTo>
                  <a:pt x="1251479" y="326219"/>
                  <a:pt x="1336146" y="368552"/>
                  <a:pt x="1428750" y="435227"/>
                </a:cubicBezTo>
                <a:cubicBezTo>
                  <a:pt x="1521354" y="501902"/>
                  <a:pt x="1627187" y="592389"/>
                  <a:pt x="1708150" y="676527"/>
                </a:cubicBezTo>
                <a:cubicBezTo>
                  <a:pt x="1789113" y="760665"/>
                  <a:pt x="1865842" y="851681"/>
                  <a:pt x="1914525" y="940052"/>
                </a:cubicBezTo>
                <a:cubicBezTo>
                  <a:pt x="1963208" y="1028423"/>
                  <a:pt x="1976967" y="1107798"/>
                  <a:pt x="2000250" y="1206752"/>
                </a:cubicBezTo>
                <a:cubicBezTo>
                  <a:pt x="2023533" y="1305706"/>
                  <a:pt x="2038879" y="1419741"/>
                  <a:pt x="2054225" y="1533777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FE3D5F7-C060-449F-9AFF-1979E172ABBF}"/>
              </a:ext>
            </a:extLst>
          </p:cNvPr>
          <p:cNvSpPr/>
          <p:nvPr/>
        </p:nvSpPr>
        <p:spPr>
          <a:xfrm>
            <a:off x="9299683" y="3693043"/>
            <a:ext cx="916214" cy="1744590"/>
          </a:xfrm>
          <a:custGeom>
            <a:avLst/>
            <a:gdLst>
              <a:gd name="connsiteX0" fmla="*/ 366939 w 916214"/>
              <a:gd name="connsiteY0" fmla="*/ 0 h 1692275"/>
              <a:gd name="connsiteX1" fmla="*/ 255814 w 916214"/>
              <a:gd name="connsiteY1" fmla="*/ 41275 h 1692275"/>
              <a:gd name="connsiteX2" fmla="*/ 182789 w 916214"/>
              <a:gd name="connsiteY2" fmla="*/ 117475 h 1692275"/>
              <a:gd name="connsiteX3" fmla="*/ 103414 w 916214"/>
              <a:gd name="connsiteY3" fmla="*/ 241300 h 1692275"/>
              <a:gd name="connsiteX4" fmla="*/ 36739 w 916214"/>
              <a:gd name="connsiteY4" fmla="*/ 368300 h 1692275"/>
              <a:gd name="connsiteX5" fmla="*/ 1814 w 916214"/>
              <a:gd name="connsiteY5" fmla="*/ 530225 h 1692275"/>
              <a:gd name="connsiteX6" fmla="*/ 11339 w 916214"/>
              <a:gd name="connsiteY6" fmla="*/ 708025 h 1692275"/>
              <a:gd name="connsiteX7" fmla="*/ 65314 w 916214"/>
              <a:gd name="connsiteY7" fmla="*/ 873125 h 1692275"/>
              <a:gd name="connsiteX8" fmla="*/ 141514 w 916214"/>
              <a:gd name="connsiteY8" fmla="*/ 993775 h 1692275"/>
              <a:gd name="connsiteX9" fmla="*/ 205014 w 916214"/>
              <a:gd name="connsiteY9" fmla="*/ 1019175 h 1692275"/>
              <a:gd name="connsiteX10" fmla="*/ 357414 w 916214"/>
              <a:gd name="connsiteY10" fmla="*/ 1085850 h 1692275"/>
              <a:gd name="connsiteX11" fmla="*/ 509814 w 916214"/>
              <a:gd name="connsiteY11" fmla="*/ 1171575 h 1692275"/>
              <a:gd name="connsiteX12" fmla="*/ 608239 w 916214"/>
              <a:gd name="connsiteY12" fmla="*/ 1235075 h 1692275"/>
              <a:gd name="connsiteX13" fmla="*/ 697139 w 916214"/>
              <a:gd name="connsiteY13" fmla="*/ 1323975 h 1692275"/>
              <a:gd name="connsiteX14" fmla="*/ 801914 w 916214"/>
              <a:gd name="connsiteY14" fmla="*/ 1422400 h 1692275"/>
              <a:gd name="connsiteX15" fmla="*/ 897164 w 916214"/>
              <a:gd name="connsiteY15" fmla="*/ 1600200 h 1692275"/>
              <a:gd name="connsiteX16" fmla="*/ 916214 w 916214"/>
              <a:gd name="connsiteY16" fmla="*/ 1692275 h 169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6214" h="1692275">
                <a:moveTo>
                  <a:pt x="366939" y="0"/>
                </a:moveTo>
                <a:cubicBezTo>
                  <a:pt x="326722" y="10848"/>
                  <a:pt x="286506" y="21696"/>
                  <a:pt x="255814" y="41275"/>
                </a:cubicBezTo>
                <a:cubicBezTo>
                  <a:pt x="225122" y="60854"/>
                  <a:pt x="208189" y="84138"/>
                  <a:pt x="182789" y="117475"/>
                </a:cubicBezTo>
                <a:cubicBezTo>
                  <a:pt x="157389" y="150812"/>
                  <a:pt x="127756" y="199496"/>
                  <a:pt x="103414" y="241300"/>
                </a:cubicBezTo>
                <a:cubicBezTo>
                  <a:pt x="79072" y="283104"/>
                  <a:pt x="53672" y="320146"/>
                  <a:pt x="36739" y="368300"/>
                </a:cubicBezTo>
                <a:cubicBezTo>
                  <a:pt x="19806" y="416454"/>
                  <a:pt x="6047" y="473604"/>
                  <a:pt x="1814" y="530225"/>
                </a:cubicBezTo>
                <a:cubicBezTo>
                  <a:pt x="-2419" y="586846"/>
                  <a:pt x="756" y="650875"/>
                  <a:pt x="11339" y="708025"/>
                </a:cubicBezTo>
                <a:cubicBezTo>
                  <a:pt x="21922" y="765175"/>
                  <a:pt x="43618" y="825500"/>
                  <a:pt x="65314" y="873125"/>
                </a:cubicBezTo>
                <a:cubicBezTo>
                  <a:pt x="87010" y="920750"/>
                  <a:pt x="118231" y="969433"/>
                  <a:pt x="141514" y="993775"/>
                </a:cubicBezTo>
                <a:cubicBezTo>
                  <a:pt x="164797" y="1018117"/>
                  <a:pt x="169031" y="1003829"/>
                  <a:pt x="205014" y="1019175"/>
                </a:cubicBezTo>
                <a:cubicBezTo>
                  <a:pt x="240997" y="1034521"/>
                  <a:pt x="306614" y="1060450"/>
                  <a:pt x="357414" y="1085850"/>
                </a:cubicBezTo>
                <a:cubicBezTo>
                  <a:pt x="408214" y="1111250"/>
                  <a:pt x="468010" y="1146704"/>
                  <a:pt x="509814" y="1171575"/>
                </a:cubicBezTo>
                <a:cubicBezTo>
                  <a:pt x="551618" y="1196446"/>
                  <a:pt x="577018" y="1209675"/>
                  <a:pt x="608239" y="1235075"/>
                </a:cubicBezTo>
                <a:cubicBezTo>
                  <a:pt x="639460" y="1260475"/>
                  <a:pt x="664860" y="1292754"/>
                  <a:pt x="697139" y="1323975"/>
                </a:cubicBezTo>
                <a:cubicBezTo>
                  <a:pt x="729418" y="1355196"/>
                  <a:pt x="768577" y="1376363"/>
                  <a:pt x="801914" y="1422400"/>
                </a:cubicBezTo>
                <a:cubicBezTo>
                  <a:pt x="835252" y="1468438"/>
                  <a:pt x="878114" y="1555221"/>
                  <a:pt x="897164" y="1600200"/>
                </a:cubicBezTo>
                <a:cubicBezTo>
                  <a:pt x="916214" y="1645179"/>
                  <a:pt x="916214" y="1692275"/>
                  <a:pt x="916214" y="169227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767FC4C-97CC-43FF-A347-659094CDCE78}"/>
              </a:ext>
            </a:extLst>
          </p:cNvPr>
          <p:cNvSpPr/>
          <p:nvPr/>
        </p:nvSpPr>
        <p:spPr>
          <a:xfrm>
            <a:off x="9775696" y="5216356"/>
            <a:ext cx="1959407" cy="1728533"/>
          </a:xfrm>
          <a:custGeom>
            <a:avLst/>
            <a:gdLst>
              <a:gd name="connsiteX0" fmla="*/ 433851 w 1959407"/>
              <a:gd name="connsiteY0" fmla="*/ 204787 h 1728533"/>
              <a:gd name="connsiteX1" fmla="*/ 481476 w 1959407"/>
              <a:gd name="connsiteY1" fmla="*/ 319087 h 1728533"/>
              <a:gd name="connsiteX2" fmla="*/ 395751 w 1959407"/>
              <a:gd name="connsiteY2" fmla="*/ 495300 h 1728533"/>
              <a:gd name="connsiteX3" fmla="*/ 290976 w 1959407"/>
              <a:gd name="connsiteY3" fmla="*/ 666750 h 1728533"/>
              <a:gd name="connsiteX4" fmla="*/ 214776 w 1959407"/>
              <a:gd name="connsiteY4" fmla="*/ 766762 h 1728533"/>
              <a:gd name="connsiteX5" fmla="*/ 105239 w 1959407"/>
              <a:gd name="connsiteY5" fmla="*/ 928687 h 1728533"/>
              <a:gd name="connsiteX6" fmla="*/ 48089 w 1959407"/>
              <a:gd name="connsiteY6" fmla="*/ 1062037 h 1728533"/>
              <a:gd name="connsiteX7" fmla="*/ 464 w 1959407"/>
              <a:gd name="connsiteY7" fmla="*/ 1176337 h 1728533"/>
              <a:gd name="connsiteX8" fmla="*/ 29039 w 1959407"/>
              <a:gd name="connsiteY8" fmla="*/ 1362075 h 1728533"/>
              <a:gd name="connsiteX9" fmla="*/ 110001 w 1959407"/>
              <a:gd name="connsiteY9" fmla="*/ 1485900 h 1728533"/>
              <a:gd name="connsiteX10" fmla="*/ 238589 w 1959407"/>
              <a:gd name="connsiteY10" fmla="*/ 1595437 h 1728533"/>
              <a:gd name="connsiteX11" fmla="*/ 452901 w 1959407"/>
              <a:gd name="connsiteY11" fmla="*/ 1695450 h 1728533"/>
              <a:gd name="connsiteX12" fmla="*/ 648164 w 1959407"/>
              <a:gd name="connsiteY12" fmla="*/ 1724025 h 1728533"/>
              <a:gd name="connsiteX13" fmla="*/ 810089 w 1959407"/>
              <a:gd name="connsiteY13" fmla="*/ 1724025 h 1728533"/>
              <a:gd name="connsiteX14" fmla="*/ 1005351 w 1959407"/>
              <a:gd name="connsiteY14" fmla="*/ 1681162 h 1728533"/>
              <a:gd name="connsiteX15" fmla="*/ 1219664 w 1959407"/>
              <a:gd name="connsiteY15" fmla="*/ 1595437 h 1728533"/>
              <a:gd name="connsiteX16" fmla="*/ 1405401 w 1959407"/>
              <a:gd name="connsiteY16" fmla="*/ 1466850 h 1728533"/>
              <a:gd name="connsiteX17" fmla="*/ 1500651 w 1959407"/>
              <a:gd name="connsiteY17" fmla="*/ 1371600 h 1728533"/>
              <a:gd name="connsiteX18" fmla="*/ 1643526 w 1959407"/>
              <a:gd name="connsiteY18" fmla="*/ 1200150 h 1728533"/>
              <a:gd name="connsiteX19" fmla="*/ 1743539 w 1959407"/>
              <a:gd name="connsiteY19" fmla="*/ 1000125 h 1728533"/>
              <a:gd name="connsiteX20" fmla="*/ 1853076 w 1959407"/>
              <a:gd name="connsiteY20" fmla="*/ 738187 h 1728533"/>
              <a:gd name="connsiteX21" fmla="*/ 1929276 w 1959407"/>
              <a:gd name="connsiteY21" fmla="*/ 442912 h 1728533"/>
              <a:gd name="connsiteX22" fmla="*/ 1957851 w 1959407"/>
              <a:gd name="connsiteY22" fmla="*/ 204787 h 1728533"/>
              <a:gd name="connsiteX23" fmla="*/ 1953089 w 1959407"/>
              <a:gd name="connsiteY23" fmla="*/ 0 h 172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959407" h="1728533">
                <a:moveTo>
                  <a:pt x="433851" y="204787"/>
                </a:moveTo>
                <a:cubicBezTo>
                  <a:pt x="460838" y="237727"/>
                  <a:pt x="487826" y="270668"/>
                  <a:pt x="481476" y="319087"/>
                </a:cubicBezTo>
                <a:cubicBezTo>
                  <a:pt x="475126" y="367506"/>
                  <a:pt x="427501" y="437356"/>
                  <a:pt x="395751" y="495300"/>
                </a:cubicBezTo>
                <a:cubicBezTo>
                  <a:pt x="364001" y="553244"/>
                  <a:pt x="321138" y="621506"/>
                  <a:pt x="290976" y="666750"/>
                </a:cubicBezTo>
                <a:cubicBezTo>
                  <a:pt x="260814" y="711994"/>
                  <a:pt x="245732" y="723106"/>
                  <a:pt x="214776" y="766762"/>
                </a:cubicBezTo>
                <a:cubicBezTo>
                  <a:pt x="183820" y="810418"/>
                  <a:pt x="133020" y="879475"/>
                  <a:pt x="105239" y="928687"/>
                </a:cubicBezTo>
                <a:cubicBezTo>
                  <a:pt x="77458" y="977900"/>
                  <a:pt x="65551" y="1020762"/>
                  <a:pt x="48089" y="1062037"/>
                </a:cubicBezTo>
                <a:cubicBezTo>
                  <a:pt x="30626" y="1103312"/>
                  <a:pt x="3639" y="1126331"/>
                  <a:pt x="464" y="1176337"/>
                </a:cubicBezTo>
                <a:cubicBezTo>
                  <a:pt x="-2711" y="1226343"/>
                  <a:pt x="10783" y="1310481"/>
                  <a:pt x="29039" y="1362075"/>
                </a:cubicBezTo>
                <a:cubicBezTo>
                  <a:pt x="47295" y="1413669"/>
                  <a:pt x="75076" y="1447006"/>
                  <a:pt x="110001" y="1485900"/>
                </a:cubicBezTo>
                <a:cubicBezTo>
                  <a:pt x="144926" y="1524794"/>
                  <a:pt x="181439" y="1560512"/>
                  <a:pt x="238589" y="1595437"/>
                </a:cubicBezTo>
                <a:cubicBezTo>
                  <a:pt x="295739" y="1630362"/>
                  <a:pt x="384639" y="1674019"/>
                  <a:pt x="452901" y="1695450"/>
                </a:cubicBezTo>
                <a:cubicBezTo>
                  <a:pt x="521163" y="1716881"/>
                  <a:pt x="588633" y="1719263"/>
                  <a:pt x="648164" y="1724025"/>
                </a:cubicBezTo>
                <a:cubicBezTo>
                  <a:pt x="707695" y="1728787"/>
                  <a:pt x="750558" y="1731169"/>
                  <a:pt x="810089" y="1724025"/>
                </a:cubicBezTo>
                <a:cubicBezTo>
                  <a:pt x="869620" y="1716881"/>
                  <a:pt x="937089" y="1702593"/>
                  <a:pt x="1005351" y="1681162"/>
                </a:cubicBezTo>
                <a:cubicBezTo>
                  <a:pt x="1073613" y="1659731"/>
                  <a:pt x="1152989" y="1631156"/>
                  <a:pt x="1219664" y="1595437"/>
                </a:cubicBezTo>
                <a:cubicBezTo>
                  <a:pt x="1286339" y="1559718"/>
                  <a:pt x="1358570" y="1504156"/>
                  <a:pt x="1405401" y="1466850"/>
                </a:cubicBezTo>
                <a:cubicBezTo>
                  <a:pt x="1452232" y="1429544"/>
                  <a:pt x="1460964" y="1416050"/>
                  <a:pt x="1500651" y="1371600"/>
                </a:cubicBezTo>
                <a:cubicBezTo>
                  <a:pt x="1540339" y="1327150"/>
                  <a:pt x="1603045" y="1262062"/>
                  <a:pt x="1643526" y="1200150"/>
                </a:cubicBezTo>
                <a:cubicBezTo>
                  <a:pt x="1684007" y="1138238"/>
                  <a:pt x="1708614" y="1077119"/>
                  <a:pt x="1743539" y="1000125"/>
                </a:cubicBezTo>
                <a:cubicBezTo>
                  <a:pt x="1778464" y="923131"/>
                  <a:pt x="1822120" y="831056"/>
                  <a:pt x="1853076" y="738187"/>
                </a:cubicBezTo>
                <a:cubicBezTo>
                  <a:pt x="1884032" y="645318"/>
                  <a:pt x="1911814" y="531812"/>
                  <a:pt x="1929276" y="442912"/>
                </a:cubicBezTo>
                <a:cubicBezTo>
                  <a:pt x="1946738" y="354012"/>
                  <a:pt x="1953882" y="278606"/>
                  <a:pt x="1957851" y="204787"/>
                </a:cubicBezTo>
                <a:cubicBezTo>
                  <a:pt x="1961820" y="130968"/>
                  <a:pt x="1957454" y="65484"/>
                  <a:pt x="1953089" y="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EE97AA-1AC4-4865-804A-AA497684AECF}"/>
                  </a:ext>
                </a:extLst>
              </p:cNvPr>
              <p:cNvSpPr txBox="1"/>
              <p:nvPr/>
            </p:nvSpPr>
            <p:spPr>
              <a:xfrm>
                <a:off x="9560443" y="5273183"/>
                <a:ext cx="62703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EE97AA-1AC4-4865-804A-AA497684A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443" y="5273183"/>
                <a:ext cx="627030" cy="276871"/>
              </a:xfrm>
              <a:prstGeom prst="rect">
                <a:avLst/>
              </a:prstGeom>
              <a:blipFill>
                <a:blip r:embed="rId5"/>
                <a:stretch>
                  <a:fillRect l="-3883" r="-38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674F9B-ECFD-4D60-8BFF-F1F37187D491}"/>
                  </a:ext>
                </a:extLst>
              </p:cNvPr>
              <p:cNvSpPr txBox="1"/>
              <p:nvPr/>
            </p:nvSpPr>
            <p:spPr>
              <a:xfrm>
                <a:off x="11327450" y="3761605"/>
                <a:ext cx="751488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674F9B-ECFD-4D60-8BFF-F1F37187D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450" y="3761605"/>
                <a:ext cx="751488" cy="526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7FBC9A-80B4-4AB5-AA5A-789D2D9E239B}"/>
                  </a:ext>
                </a:extLst>
              </p:cNvPr>
              <p:cNvSpPr txBox="1"/>
              <p:nvPr/>
            </p:nvSpPr>
            <p:spPr>
              <a:xfrm>
                <a:off x="9588207" y="5930466"/>
                <a:ext cx="287771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7FBC9A-80B4-4AB5-AA5A-789D2D9E2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207" y="5930466"/>
                <a:ext cx="287771" cy="276871"/>
              </a:xfrm>
              <a:prstGeom prst="rect">
                <a:avLst/>
              </a:prstGeom>
              <a:blipFill>
                <a:blip r:embed="rId7"/>
                <a:stretch>
                  <a:fillRect l="-19149" t="-2222" r="-425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67711A-5887-47C2-8D13-A9EC098B9C27}"/>
                  </a:ext>
                </a:extLst>
              </p:cNvPr>
              <p:cNvSpPr txBox="1"/>
              <p:nvPr/>
            </p:nvSpPr>
            <p:spPr>
              <a:xfrm>
                <a:off x="11732242" y="4602721"/>
                <a:ext cx="292708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67711A-5887-47C2-8D13-A9EC098B9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242" y="4602721"/>
                <a:ext cx="292708" cy="276871"/>
              </a:xfrm>
              <a:prstGeom prst="rect">
                <a:avLst/>
              </a:prstGeom>
              <a:blipFill>
                <a:blip r:embed="rId8"/>
                <a:stretch>
                  <a:fillRect l="-18750" t="-2222" r="-416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235D5450-15FB-42F0-9323-7170C6C9C484}"/>
              </a:ext>
            </a:extLst>
          </p:cNvPr>
          <p:cNvSpPr/>
          <p:nvPr/>
        </p:nvSpPr>
        <p:spPr>
          <a:xfrm>
            <a:off x="7985760" y="875622"/>
            <a:ext cx="1564614" cy="957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1D79A-94F3-4FAA-B5EE-717CE9961794}"/>
                  </a:ext>
                </a:extLst>
              </p:cNvPr>
              <p:cNvSpPr txBox="1"/>
              <p:nvPr/>
            </p:nvSpPr>
            <p:spPr>
              <a:xfrm>
                <a:off x="2056548" y="6155799"/>
                <a:ext cx="4078617" cy="645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5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I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nary>
                        <m:nary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1D79A-94F3-4FAA-B5EE-717CE9961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48" y="6155799"/>
                <a:ext cx="4078617" cy="6452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54136AC-F74C-4CD2-89A3-FC8E64FF92D8}"/>
              </a:ext>
            </a:extLst>
          </p:cNvPr>
          <p:cNvSpPr/>
          <p:nvPr/>
        </p:nvSpPr>
        <p:spPr>
          <a:xfrm>
            <a:off x="1849283" y="6114067"/>
            <a:ext cx="4448139" cy="779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E251D9-FD80-4E08-933A-3BDA2289C000}"/>
                  </a:ext>
                </a:extLst>
              </p:cNvPr>
              <p:cNvSpPr txBox="1"/>
              <p:nvPr/>
            </p:nvSpPr>
            <p:spPr>
              <a:xfrm>
                <a:off x="1150765" y="2831606"/>
                <a:ext cx="8393452" cy="893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E251D9-FD80-4E08-933A-3BDA2289C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5" y="2831606"/>
                <a:ext cx="8393452" cy="8933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9E58F1-7716-44D4-94EB-72EA5928CE3B}"/>
                  </a:ext>
                </a:extLst>
              </p:cNvPr>
              <p:cNvSpPr txBox="1"/>
              <p:nvPr/>
            </p:nvSpPr>
            <p:spPr>
              <a:xfrm>
                <a:off x="3948367" y="2376924"/>
                <a:ext cx="2189446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1" dirty="0"/>
                  <a:t>For interior elements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GB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9E58F1-7716-44D4-94EB-72EA5928C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367" y="2376924"/>
                <a:ext cx="2189446" cy="276871"/>
              </a:xfrm>
              <a:prstGeom prst="rect">
                <a:avLst/>
              </a:prstGeom>
              <a:blipFill>
                <a:blip r:embed="rId11"/>
                <a:stretch>
                  <a:fillRect l="-6407" t="-24444" r="-1393" b="-4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CF422010-9091-4DF0-BE45-11257D05518A}"/>
              </a:ext>
            </a:extLst>
          </p:cNvPr>
          <p:cNvSpPr/>
          <p:nvPr/>
        </p:nvSpPr>
        <p:spPr>
          <a:xfrm>
            <a:off x="1227115" y="2245211"/>
            <a:ext cx="8276728" cy="1533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8534B7-CD49-4F27-B964-C78D77E319E4}"/>
                  </a:ext>
                </a:extLst>
              </p:cNvPr>
              <p:cNvSpPr txBox="1"/>
              <p:nvPr/>
            </p:nvSpPr>
            <p:spPr>
              <a:xfrm>
                <a:off x="2275462" y="4537905"/>
                <a:ext cx="4062266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1" dirty="0"/>
                  <a:t>For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b="1" dirty="0"/>
                  <a:t> on the elements of the boundary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𝚪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GB" b="1" dirty="0"/>
                  <a:t>,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8534B7-CD49-4F27-B964-C78D77E31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462" y="4537905"/>
                <a:ext cx="4062266" cy="283154"/>
              </a:xfrm>
              <a:prstGeom prst="rect">
                <a:avLst/>
              </a:prstGeom>
              <a:blipFill>
                <a:blip r:embed="rId12"/>
                <a:stretch>
                  <a:fillRect l="-3298" t="-19149" r="-1349" b="-468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AB61BE-522B-4772-9B30-6945E7C7458A}"/>
                  </a:ext>
                </a:extLst>
              </p:cNvPr>
              <p:cNvSpPr txBox="1"/>
              <p:nvPr/>
            </p:nvSpPr>
            <p:spPr>
              <a:xfrm>
                <a:off x="3610571" y="5066997"/>
                <a:ext cx="701667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AB61BE-522B-4772-9B30-6945E7C74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71" y="5066997"/>
                <a:ext cx="701667" cy="285912"/>
              </a:xfrm>
              <a:prstGeom prst="rect">
                <a:avLst/>
              </a:prstGeom>
              <a:blipFill>
                <a:blip r:embed="rId13"/>
                <a:stretch>
                  <a:fillRect l="-3478" r="-34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F1193A5E-04F2-48A1-8F83-05476ACBBF1B}"/>
              </a:ext>
            </a:extLst>
          </p:cNvPr>
          <p:cNvSpPr/>
          <p:nvPr/>
        </p:nvSpPr>
        <p:spPr>
          <a:xfrm>
            <a:off x="2199364" y="4470066"/>
            <a:ext cx="4138364" cy="1001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821B0D-B86A-4FC0-8AAD-EA6D24F46BCA}"/>
                  </a:ext>
                </a:extLst>
              </p:cNvPr>
              <p:cNvSpPr txBox="1"/>
              <p:nvPr/>
            </p:nvSpPr>
            <p:spPr>
              <a:xfrm>
                <a:off x="4453947" y="1893405"/>
                <a:ext cx="1261627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821B0D-B86A-4FC0-8AAD-EA6D24F4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947" y="1893405"/>
                <a:ext cx="1261627" cy="276871"/>
              </a:xfrm>
              <a:prstGeom prst="rect">
                <a:avLst/>
              </a:prstGeom>
              <a:blipFill>
                <a:blip r:embed="rId14"/>
                <a:stretch>
                  <a:fillRect l="-3865" r="-96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481EC72E-9437-47BB-BE06-44A2E0605446}"/>
              </a:ext>
            </a:extLst>
          </p:cNvPr>
          <p:cNvGrpSpPr/>
          <p:nvPr/>
        </p:nvGrpSpPr>
        <p:grpSpPr>
          <a:xfrm>
            <a:off x="6608801" y="3931891"/>
            <a:ext cx="2557765" cy="2212995"/>
            <a:chOff x="8376700" y="4235135"/>
            <a:chExt cx="2865725" cy="2626382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EC621DA8-FB9C-436E-84E6-56C819335273}"/>
                </a:ext>
              </a:extLst>
            </p:cNvPr>
            <p:cNvSpPr/>
            <p:nvPr/>
          </p:nvSpPr>
          <p:spPr>
            <a:xfrm>
              <a:off x="8557840" y="4512006"/>
              <a:ext cx="2389632" cy="2036064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C5E694B-931E-47F0-9207-CB9A9628ADFB}"/>
                    </a:ext>
                  </a:extLst>
                </p:cNvPr>
                <p:cNvSpPr txBox="1"/>
                <p:nvPr/>
              </p:nvSpPr>
              <p:spPr>
                <a:xfrm>
                  <a:off x="8376700" y="6584646"/>
                  <a:ext cx="294953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890DA3D-EB83-4FDD-94B3-BD441994CB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700" y="6584646"/>
                  <a:ext cx="294953" cy="276871"/>
                </a:xfrm>
                <a:prstGeom prst="rect">
                  <a:avLst/>
                </a:prstGeom>
                <a:blipFill>
                  <a:blip r:embed="rId15"/>
                  <a:stretch>
                    <a:fillRect l="-18750" r="-16667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264B204-B649-4B95-915B-221E268F1E43}"/>
                    </a:ext>
                  </a:extLst>
                </p:cNvPr>
                <p:cNvSpPr txBox="1"/>
                <p:nvPr/>
              </p:nvSpPr>
              <p:spPr>
                <a:xfrm>
                  <a:off x="10947472" y="6548070"/>
                  <a:ext cx="294953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433E41E-F622-4A8B-B7D5-26569EEA6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7472" y="6548070"/>
                  <a:ext cx="294953" cy="276871"/>
                </a:xfrm>
                <a:prstGeom prst="rect">
                  <a:avLst/>
                </a:prstGeom>
                <a:blipFill>
                  <a:blip r:embed="rId16"/>
                  <a:stretch>
                    <a:fillRect l="-18367" r="-14286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EB427ED-22C0-45CC-9AFE-7E91B0DF8A7C}"/>
                    </a:ext>
                  </a:extLst>
                </p:cNvPr>
                <p:cNvSpPr txBox="1"/>
                <p:nvPr/>
              </p:nvSpPr>
              <p:spPr>
                <a:xfrm>
                  <a:off x="9635636" y="4235135"/>
                  <a:ext cx="294953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AF902C7-35C6-4032-BE78-35EF1FC5C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636" y="4235135"/>
                  <a:ext cx="294953" cy="276871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16667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42D0DA2-002D-4ED4-9203-7620A440E654}"/>
                    </a:ext>
                  </a:extLst>
                </p:cNvPr>
                <p:cNvSpPr txBox="1"/>
                <p:nvPr/>
              </p:nvSpPr>
              <p:spPr>
                <a:xfrm>
                  <a:off x="9478936" y="5633170"/>
                  <a:ext cx="315984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9CF86C6-F25E-493C-9E14-3D3825B47D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8936" y="5633170"/>
                  <a:ext cx="315984" cy="276871"/>
                </a:xfrm>
                <a:prstGeom prst="rect">
                  <a:avLst/>
                </a:prstGeom>
                <a:blipFill>
                  <a:blip r:embed="rId18"/>
                  <a:stretch>
                    <a:fillRect l="-15385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A1860F3-5366-408F-8964-5D8BFC2B79F8}"/>
                    </a:ext>
                  </a:extLst>
                </p:cNvPr>
                <p:cNvSpPr txBox="1"/>
                <p:nvPr/>
              </p:nvSpPr>
              <p:spPr>
                <a:xfrm>
                  <a:off x="10210800" y="5144968"/>
                  <a:ext cx="291362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E8F651B-421F-42CD-A297-CEF4CD2B0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0800" y="5144968"/>
                  <a:ext cx="291362" cy="276871"/>
                </a:xfrm>
                <a:prstGeom prst="rect">
                  <a:avLst/>
                </a:prstGeom>
                <a:blipFill>
                  <a:blip r:embed="rId19"/>
                  <a:stretch>
                    <a:fillRect l="-18750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E3FFFA6-7DB3-47AB-BDEA-61545424CF82}"/>
                </a:ext>
              </a:extLst>
            </p:cNvPr>
            <p:cNvSpPr/>
            <p:nvPr/>
          </p:nvSpPr>
          <p:spPr>
            <a:xfrm>
              <a:off x="8491653" y="645807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162CE53-A8D7-4853-8758-D07952618859}"/>
                </a:ext>
              </a:extLst>
            </p:cNvPr>
            <p:cNvSpPr/>
            <p:nvPr/>
          </p:nvSpPr>
          <p:spPr>
            <a:xfrm>
              <a:off x="10833659" y="645807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F3740A-F001-4763-BF65-E358A64BDE3D}"/>
                </a:ext>
              </a:extLst>
            </p:cNvPr>
            <p:cNvSpPr/>
            <p:nvPr/>
          </p:nvSpPr>
          <p:spPr>
            <a:xfrm>
              <a:off x="9661854" y="447543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7136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 animBg="1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64DB-3C03-4227-A479-9524E0AA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 order</a:t>
            </a:r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766000-BCEC-4DFB-85DE-89FBC665A7CD}"/>
              </a:ext>
            </a:extLst>
          </p:cNvPr>
          <p:cNvGrpSpPr/>
          <p:nvPr/>
        </p:nvGrpSpPr>
        <p:grpSpPr>
          <a:xfrm>
            <a:off x="9128803" y="119370"/>
            <a:ext cx="2865725" cy="2645172"/>
            <a:chOff x="7695941" y="581401"/>
            <a:chExt cx="2865725" cy="264517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97A273A-E6F2-46EA-ADF5-292768C4CCAE}"/>
                </a:ext>
              </a:extLst>
            </p:cNvPr>
            <p:cNvGrpSpPr/>
            <p:nvPr/>
          </p:nvGrpSpPr>
          <p:grpSpPr>
            <a:xfrm>
              <a:off x="7695941" y="581401"/>
              <a:ext cx="2865725" cy="2626382"/>
              <a:chOff x="8376700" y="4235135"/>
              <a:chExt cx="2865725" cy="2626382"/>
            </a:xfrm>
          </p:grpSpPr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4413336F-EC30-4963-B3D9-9588481B8E30}"/>
                  </a:ext>
                </a:extLst>
              </p:cNvPr>
              <p:cNvSpPr/>
              <p:nvPr/>
            </p:nvSpPr>
            <p:spPr>
              <a:xfrm>
                <a:off x="8557840" y="4512006"/>
                <a:ext cx="2389632" cy="2036064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6F4C981-DB46-4405-84EC-82889EFDA1F7}"/>
                      </a:ext>
                    </a:extLst>
                  </p:cNvPr>
                  <p:cNvSpPr txBox="1"/>
                  <p:nvPr/>
                </p:nvSpPr>
                <p:spPr>
                  <a:xfrm>
                    <a:off x="8376700" y="6584646"/>
                    <a:ext cx="294953" cy="276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6F4C981-DB46-4405-84EC-82889EFDA1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6700" y="6584646"/>
                    <a:ext cx="294953" cy="27687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8750" r="-1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F3B8CA2-90DE-4C69-A34C-8F052E45E7B2}"/>
                      </a:ext>
                    </a:extLst>
                  </p:cNvPr>
                  <p:cNvSpPr txBox="1"/>
                  <p:nvPr/>
                </p:nvSpPr>
                <p:spPr>
                  <a:xfrm>
                    <a:off x="10947472" y="6548070"/>
                    <a:ext cx="294953" cy="276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F3B8CA2-90DE-4C69-A34C-8F052E45E7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47472" y="6548070"/>
                    <a:ext cx="294953" cy="27687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8367" r="-1428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18AABF1-8ECE-413A-89D2-86444AEFB9DB}"/>
                      </a:ext>
                    </a:extLst>
                  </p:cNvPr>
                  <p:cNvSpPr txBox="1"/>
                  <p:nvPr/>
                </p:nvSpPr>
                <p:spPr>
                  <a:xfrm>
                    <a:off x="9635636" y="4235135"/>
                    <a:ext cx="294953" cy="276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18AABF1-8ECE-413A-89D2-86444AEFB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5636" y="4235135"/>
                    <a:ext cx="294953" cy="27687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750" r="-1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AE38A23-6DCB-4B5E-9D2D-3CC02AB4D72C}"/>
                      </a:ext>
                    </a:extLst>
                  </p:cNvPr>
                  <p:cNvSpPr txBox="1"/>
                  <p:nvPr/>
                </p:nvSpPr>
                <p:spPr>
                  <a:xfrm>
                    <a:off x="9593862" y="5658298"/>
                    <a:ext cx="315984" cy="276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AE38A23-6DCB-4B5E-9D2D-3CC02AB4D7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93862" y="5658298"/>
                    <a:ext cx="315984" cy="27687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385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D839486-0EB1-4222-A26B-C6FBE3B0470B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0800" y="5144968"/>
                    <a:ext cx="291362" cy="276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D839486-0EB1-4222-A26B-C6FBE3B047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0800" y="5144968"/>
                    <a:ext cx="291362" cy="2768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75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EEC93E-1958-426D-9EB9-849652256FA6}"/>
                  </a:ext>
                </a:extLst>
              </p:cNvPr>
              <p:cNvSpPr/>
              <p:nvPr/>
            </p:nvSpPr>
            <p:spPr>
              <a:xfrm>
                <a:off x="8491653" y="645807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5C402B6-5CB9-42A1-AC7E-D469D2BC029D}"/>
                  </a:ext>
                </a:extLst>
              </p:cNvPr>
              <p:cNvSpPr/>
              <p:nvPr/>
            </p:nvSpPr>
            <p:spPr>
              <a:xfrm>
                <a:off x="10833659" y="645807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03B7CD-CA5E-4531-98A1-AE6A84DACDE4}"/>
                  </a:ext>
                </a:extLst>
              </p:cNvPr>
              <p:cNvSpPr/>
              <p:nvPr/>
            </p:nvSpPr>
            <p:spPr>
              <a:xfrm>
                <a:off x="9661854" y="447543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7F7C15-C717-49E1-9A2F-98D5E4591C9C}"/>
                </a:ext>
              </a:extLst>
            </p:cNvPr>
            <p:cNvSpPr/>
            <p:nvPr/>
          </p:nvSpPr>
          <p:spPr>
            <a:xfrm>
              <a:off x="8999095" y="2822336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855151-D073-4F22-BD2C-77AC74A3DB0C}"/>
                </a:ext>
              </a:extLst>
            </p:cNvPr>
            <p:cNvSpPr/>
            <p:nvPr/>
          </p:nvSpPr>
          <p:spPr>
            <a:xfrm>
              <a:off x="8403847" y="1794702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0E3BC8E-7F3B-411E-A85B-F8F85ED77617}"/>
                </a:ext>
              </a:extLst>
            </p:cNvPr>
            <p:cNvSpPr/>
            <p:nvPr/>
          </p:nvSpPr>
          <p:spPr>
            <a:xfrm>
              <a:off x="9603722" y="1804304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0F198F-C64D-4A7C-8E75-E3E575F01F5E}"/>
                    </a:ext>
                  </a:extLst>
                </p:cNvPr>
                <p:cNvSpPr txBox="1"/>
                <p:nvPr/>
              </p:nvSpPr>
              <p:spPr>
                <a:xfrm>
                  <a:off x="8874436" y="2949702"/>
                  <a:ext cx="294953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0F198F-C64D-4A7C-8E75-E3E575F01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4436" y="2949702"/>
                  <a:ext cx="294953" cy="276871"/>
                </a:xfrm>
                <a:prstGeom prst="rect">
                  <a:avLst/>
                </a:prstGeom>
                <a:blipFill>
                  <a:blip r:embed="rId7"/>
                  <a:stretch>
                    <a:fillRect l="-18750" r="-16667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DD2AA3C-A8A4-4037-9B8F-C49717A02A6D}"/>
                    </a:ext>
                  </a:extLst>
                </p:cNvPr>
                <p:cNvSpPr txBox="1"/>
                <p:nvPr/>
              </p:nvSpPr>
              <p:spPr>
                <a:xfrm>
                  <a:off x="9799653" y="1814195"/>
                  <a:ext cx="294953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DD2AA3C-A8A4-4037-9B8F-C49717A02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9653" y="1814195"/>
                  <a:ext cx="294953" cy="27687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EF8425B-1CBB-444E-A1AD-B1EA63D98D13}"/>
                    </a:ext>
                  </a:extLst>
                </p:cNvPr>
                <p:cNvSpPr txBox="1"/>
                <p:nvPr/>
              </p:nvSpPr>
              <p:spPr>
                <a:xfrm>
                  <a:off x="8082928" y="1641014"/>
                  <a:ext cx="294953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EF8425B-1CBB-444E-A1AD-B1EA63D98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2928" y="1641014"/>
                  <a:ext cx="294953" cy="276871"/>
                </a:xfrm>
                <a:prstGeom prst="rect">
                  <a:avLst/>
                </a:prstGeom>
                <a:blipFill>
                  <a:blip r:embed="rId9"/>
                  <a:stretch>
                    <a:fillRect l="-18750" r="-16667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1E33F7-D7BC-4EAD-B854-503897FE021F}"/>
                  </a:ext>
                </a:extLst>
              </p:cNvPr>
              <p:cNvSpPr txBox="1"/>
              <p:nvPr/>
            </p:nvSpPr>
            <p:spPr>
              <a:xfrm>
                <a:off x="4525823" y="971108"/>
                <a:ext cx="372807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𝑞𝑥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𝑡𝑥𝑦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1E33F7-D7BC-4EAD-B854-503897FE0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23" y="971108"/>
                <a:ext cx="3728072" cy="276871"/>
              </a:xfrm>
              <a:prstGeom prst="rect">
                <a:avLst/>
              </a:prstGeom>
              <a:blipFill>
                <a:blip r:embed="rId10"/>
                <a:stretch>
                  <a:fillRect b="-28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264574-56D9-4BAF-A7EF-A5BDF2E90347}"/>
                  </a:ext>
                </a:extLst>
              </p:cNvPr>
              <p:cNvSpPr txBox="1"/>
              <p:nvPr/>
            </p:nvSpPr>
            <p:spPr>
              <a:xfrm>
                <a:off x="1800453" y="1411862"/>
                <a:ext cx="4862806" cy="281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264574-56D9-4BAF-A7EF-A5BDF2E90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53" y="1411862"/>
                <a:ext cx="4862806" cy="281487"/>
              </a:xfrm>
              <a:prstGeom prst="rect">
                <a:avLst/>
              </a:prstGeom>
              <a:blipFill>
                <a:blip r:embed="rId11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D28B0B-95BF-4AD2-864B-23F1294A4926}"/>
                  </a:ext>
                </a:extLst>
              </p:cNvPr>
              <p:cNvSpPr txBox="1"/>
              <p:nvPr/>
            </p:nvSpPr>
            <p:spPr>
              <a:xfrm>
                <a:off x="1846216" y="1919477"/>
                <a:ext cx="4862806" cy="282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D28B0B-95BF-4AD2-864B-23F1294A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16" y="1919477"/>
                <a:ext cx="4862806" cy="282065"/>
              </a:xfrm>
              <a:prstGeom prst="rect">
                <a:avLst/>
              </a:prstGeom>
              <a:blipFill>
                <a:blip r:embed="rId12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EFE4064-0661-4EB8-91B7-EE1AF1469687}"/>
                  </a:ext>
                </a:extLst>
              </p:cNvPr>
              <p:cNvSpPr txBox="1"/>
              <p:nvPr/>
            </p:nvSpPr>
            <p:spPr>
              <a:xfrm>
                <a:off x="1846216" y="2427092"/>
                <a:ext cx="4862806" cy="282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EFE4064-0661-4EB8-91B7-EE1AF1469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16" y="2427092"/>
                <a:ext cx="4862806" cy="282065"/>
              </a:xfrm>
              <a:prstGeom prst="rect">
                <a:avLst/>
              </a:prstGeom>
              <a:blipFill>
                <a:blip r:embed="rId13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D8B933-FAA6-42E3-986C-90E8BB3B7BEE}"/>
                  </a:ext>
                </a:extLst>
              </p:cNvPr>
              <p:cNvSpPr txBox="1"/>
              <p:nvPr/>
            </p:nvSpPr>
            <p:spPr>
              <a:xfrm>
                <a:off x="1846216" y="2935285"/>
                <a:ext cx="4862806" cy="280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D8B933-FAA6-42E3-986C-90E8BB3B7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16" y="2935285"/>
                <a:ext cx="4862806" cy="280911"/>
              </a:xfrm>
              <a:prstGeom prst="rect">
                <a:avLst/>
              </a:prstGeom>
              <a:blipFill>
                <a:blip r:embed="rId14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7FC4BA-7102-4BFA-AA2E-8C4C0E807859}"/>
                  </a:ext>
                </a:extLst>
              </p:cNvPr>
              <p:cNvSpPr txBox="1"/>
              <p:nvPr/>
            </p:nvSpPr>
            <p:spPr>
              <a:xfrm>
                <a:off x="1818057" y="3442900"/>
                <a:ext cx="4862806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7FC4BA-7102-4BFA-AA2E-8C4C0E807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057" y="3442900"/>
                <a:ext cx="4862806" cy="286297"/>
              </a:xfrm>
              <a:prstGeom prst="rect">
                <a:avLst/>
              </a:prstGeom>
              <a:blipFill>
                <a:blip r:embed="rId15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B9AC41-E7A3-4109-A026-C00FCB934EF0}"/>
                  </a:ext>
                </a:extLst>
              </p:cNvPr>
              <p:cNvSpPr txBox="1"/>
              <p:nvPr/>
            </p:nvSpPr>
            <p:spPr>
              <a:xfrm>
                <a:off x="1846216" y="3950515"/>
                <a:ext cx="4862806" cy="282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B9AC41-E7A3-4109-A026-C00FCB934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16" y="3950515"/>
                <a:ext cx="4862806" cy="282321"/>
              </a:xfrm>
              <a:prstGeom prst="rect">
                <a:avLst/>
              </a:prstGeom>
              <a:blipFill>
                <a:blip r:embed="rId16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54AE7D4-D439-49BE-8485-54AE4E54FF45}"/>
                  </a:ext>
                </a:extLst>
              </p:cNvPr>
              <p:cNvSpPr txBox="1"/>
              <p:nvPr/>
            </p:nvSpPr>
            <p:spPr>
              <a:xfrm>
                <a:off x="3411555" y="4352145"/>
                <a:ext cx="6237285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54AE7D4-D439-49BE-8485-54AE4E54F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555" y="4352145"/>
                <a:ext cx="6237285" cy="280077"/>
              </a:xfrm>
              <a:prstGeom prst="rect">
                <a:avLst/>
              </a:prstGeom>
              <a:blipFill>
                <a:blip r:embed="rId17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7BD1144E-1164-4A0D-9D8F-C1799928B97C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5199" r="12256" b="17082"/>
          <a:stretch/>
        </p:blipFill>
        <p:spPr>
          <a:xfrm>
            <a:off x="1240684" y="5337612"/>
            <a:ext cx="1504596" cy="1653409"/>
          </a:xfrm>
          <a:prstGeom prst="rect">
            <a:avLst/>
          </a:prstGeom>
        </p:spPr>
      </p:pic>
      <p:pic>
        <p:nvPicPr>
          <p:cNvPr id="36" name="Picture 35" descr="A picture containing chart&#10;&#10;Description automatically generated">
            <a:extLst>
              <a:ext uri="{FF2B5EF4-FFF2-40B4-BE49-F238E27FC236}">
                <a16:creationId xmlns:a16="http://schemas.microsoft.com/office/drawing/2014/main" id="{F671732A-79D5-45FD-9DA3-2C45C5C9DE9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3" t="5200" r="12353" b="16320"/>
          <a:stretch/>
        </p:blipFill>
        <p:spPr>
          <a:xfrm>
            <a:off x="2987278" y="5369302"/>
            <a:ext cx="1464667" cy="1621719"/>
          </a:xfrm>
          <a:prstGeom prst="rect">
            <a:avLst/>
          </a:prstGeom>
        </p:spPr>
      </p:pic>
      <p:pic>
        <p:nvPicPr>
          <p:cNvPr id="38" name="Picture 37" descr="Chart, shape&#10;&#10;Description automatically generated">
            <a:extLst>
              <a:ext uri="{FF2B5EF4-FFF2-40B4-BE49-F238E27FC236}">
                <a16:creationId xmlns:a16="http://schemas.microsoft.com/office/drawing/2014/main" id="{F4B3DBE9-4F15-4E53-8D6A-3EE215CE9766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3" t="5200" r="12353" b="16480"/>
          <a:stretch/>
        </p:blipFill>
        <p:spPr>
          <a:xfrm>
            <a:off x="4693944" y="5334654"/>
            <a:ext cx="1504596" cy="1662532"/>
          </a:xfrm>
          <a:prstGeom prst="rect">
            <a:avLst/>
          </a:prstGeom>
        </p:spPr>
      </p:pic>
      <p:pic>
        <p:nvPicPr>
          <p:cNvPr id="40" name="Picture 39" descr="Shape&#10;&#10;Description automatically generated">
            <a:extLst>
              <a:ext uri="{FF2B5EF4-FFF2-40B4-BE49-F238E27FC236}">
                <a16:creationId xmlns:a16="http://schemas.microsoft.com/office/drawing/2014/main" id="{3E321057-FD8B-463F-A5F5-130C03D99D92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3" t="5231" r="12645" b="16415"/>
          <a:stretch/>
        </p:blipFill>
        <p:spPr>
          <a:xfrm>
            <a:off x="6491841" y="5218351"/>
            <a:ext cx="1629004" cy="1772670"/>
          </a:xfrm>
          <a:prstGeom prst="rect">
            <a:avLst/>
          </a:prstGeom>
        </p:spPr>
      </p:pic>
      <p:pic>
        <p:nvPicPr>
          <p:cNvPr id="43" name="Picture 42" descr="Chart&#10;&#10;Description automatically generated">
            <a:extLst>
              <a:ext uri="{FF2B5EF4-FFF2-40B4-BE49-F238E27FC236}">
                <a16:creationId xmlns:a16="http://schemas.microsoft.com/office/drawing/2014/main" id="{7E56AE82-35CD-4810-8D3F-AB5BD168475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2" t="5200" r="12256" b="16381"/>
          <a:stretch/>
        </p:blipFill>
        <p:spPr>
          <a:xfrm>
            <a:off x="8414889" y="5150151"/>
            <a:ext cx="1666392" cy="1840869"/>
          </a:xfrm>
          <a:prstGeom prst="rect">
            <a:avLst/>
          </a:prstGeom>
        </p:spPr>
      </p:pic>
      <p:pic>
        <p:nvPicPr>
          <p:cNvPr id="45" name="Picture 44" descr="Chart, surface chart&#10;&#10;Description automatically generated">
            <a:extLst>
              <a:ext uri="{FF2B5EF4-FFF2-40B4-BE49-F238E27FC236}">
                <a16:creationId xmlns:a16="http://schemas.microsoft.com/office/drawing/2014/main" id="{419B68D5-A1C0-4323-8B47-E11BA967A611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5" t="5200" r="12008" b="16190"/>
          <a:stretch/>
        </p:blipFill>
        <p:spPr>
          <a:xfrm>
            <a:off x="10317095" y="5126702"/>
            <a:ext cx="1677433" cy="18643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1D76D18-C900-4AF4-8ED7-64425127A0C8}"/>
                  </a:ext>
                </a:extLst>
              </p:cNvPr>
              <p:cNvSpPr txBox="1"/>
              <p:nvPr/>
            </p:nvSpPr>
            <p:spPr>
              <a:xfrm>
                <a:off x="1273766" y="7000902"/>
                <a:ext cx="2949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1D76D18-C900-4AF4-8ED7-64425127A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766" y="7000902"/>
                <a:ext cx="294953" cy="276871"/>
              </a:xfrm>
              <a:prstGeom prst="rect">
                <a:avLst/>
              </a:prstGeom>
              <a:blipFill>
                <a:blip r:embed="rId24"/>
                <a:stretch>
                  <a:fillRect l="-18750" r="-16667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83C5CFE5-6D32-4128-8360-22AA4E669D51}"/>
              </a:ext>
            </a:extLst>
          </p:cNvPr>
          <p:cNvSpPr/>
          <p:nvPr/>
        </p:nvSpPr>
        <p:spPr>
          <a:xfrm>
            <a:off x="1147768" y="690798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038C21F-BDAD-4EAE-82B3-82C422FDBA53}"/>
                  </a:ext>
                </a:extLst>
              </p:cNvPr>
              <p:cNvSpPr txBox="1"/>
              <p:nvPr/>
            </p:nvSpPr>
            <p:spPr>
              <a:xfrm>
                <a:off x="4089430" y="6990390"/>
                <a:ext cx="2949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038C21F-BDAD-4EAE-82B3-82C422FDB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430" y="6990390"/>
                <a:ext cx="294953" cy="276871"/>
              </a:xfrm>
              <a:prstGeom prst="rect">
                <a:avLst/>
              </a:prstGeom>
              <a:blipFill>
                <a:blip r:embed="rId25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FCF6DFDC-B97E-46A5-A91C-4C70A7CE2A86}"/>
              </a:ext>
            </a:extLst>
          </p:cNvPr>
          <p:cNvSpPr/>
          <p:nvPr/>
        </p:nvSpPr>
        <p:spPr>
          <a:xfrm>
            <a:off x="4384383" y="691090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85A355-9ED5-47FD-93A1-C1656AB73574}"/>
                  </a:ext>
                </a:extLst>
              </p:cNvPr>
              <p:cNvSpPr txBox="1"/>
              <p:nvPr/>
            </p:nvSpPr>
            <p:spPr>
              <a:xfrm>
                <a:off x="5034838" y="5219517"/>
                <a:ext cx="2949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85A355-9ED5-47FD-93A1-C1656AB7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838" y="5219517"/>
                <a:ext cx="294953" cy="276871"/>
              </a:xfrm>
              <a:prstGeom prst="rect">
                <a:avLst/>
              </a:prstGeom>
              <a:blipFill>
                <a:blip r:embed="rId26"/>
                <a:stretch>
                  <a:fillRect l="-18750" r="-16667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BF2EDDD0-2832-43AD-8C3A-A9D59A085207}"/>
              </a:ext>
            </a:extLst>
          </p:cNvPr>
          <p:cNvSpPr/>
          <p:nvPr/>
        </p:nvSpPr>
        <p:spPr>
          <a:xfrm>
            <a:off x="5360175" y="525807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F236404-555E-48D0-9BC3-BBBC4BF14C40}"/>
              </a:ext>
            </a:extLst>
          </p:cNvPr>
          <p:cNvSpPr/>
          <p:nvPr/>
        </p:nvSpPr>
        <p:spPr>
          <a:xfrm>
            <a:off x="7240679" y="6943910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2BFBB51-43AB-414B-AB1B-81F8061239F7}"/>
                  </a:ext>
                </a:extLst>
              </p:cNvPr>
              <p:cNvSpPr txBox="1"/>
              <p:nvPr/>
            </p:nvSpPr>
            <p:spPr>
              <a:xfrm>
                <a:off x="7116020" y="7013220"/>
                <a:ext cx="2949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2BFBB51-43AB-414B-AB1B-81F806123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020" y="7013220"/>
                <a:ext cx="294953" cy="276871"/>
              </a:xfrm>
              <a:prstGeom prst="rect">
                <a:avLst/>
              </a:prstGeom>
              <a:blipFill>
                <a:blip r:embed="rId27"/>
                <a:stretch>
                  <a:fillRect l="-18367" r="-14286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6486AC3D-918F-4384-8392-F83ABB8D3EED}"/>
              </a:ext>
            </a:extLst>
          </p:cNvPr>
          <p:cNvSpPr/>
          <p:nvPr/>
        </p:nvSpPr>
        <p:spPr>
          <a:xfrm>
            <a:off x="9603702" y="5979735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D6DAE32-2062-4BE5-BBDD-68BE3D593157}"/>
                  </a:ext>
                </a:extLst>
              </p:cNvPr>
              <p:cNvSpPr txBox="1"/>
              <p:nvPr/>
            </p:nvSpPr>
            <p:spPr>
              <a:xfrm>
                <a:off x="9619538" y="5702864"/>
                <a:ext cx="2949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D6DAE32-2062-4BE5-BBDD-68BE3D593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538" y="5702864"/>
                <a:ext cx="294953" cy="276871"/>
              </a:xfrm>
              <a:prstGeom prst="rect">
                <a:avLst/>
              </a:prstGeom>
              <a:blipFill>
                <a:blip r:embed="rId28"/>
                <a:stretch>
                  <a:fillRect l="-18750" r="-1875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63C5976F-047C-4D49-8DB8-FA0BD0F7F7E0}"/>
              </a:ext>
            </a:extLst>
          </p:cNvPr>
          <p:cNvSpPr/>
          <p:nvPr/>
        </p:nvSpPr>
        <p:spPr>
          <a:xfrm>
            <a:off x="10652528" y="5983312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87FD685-E393-445A-836E-79C904E37C97}"/>
                  </a:ext>
                </a:extLst>
              </p:cNvPr>
              <p:cNvSpPr txBox="1"/>
              <p:nvPr/>
            </p:nvSpPr>
            <p:spPr>
              <a:xfrm>
                <a:off x="10421931" y="5746406"/>
                <a:ext cx="2949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87FD685-E393-445A-836E-79C904E3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931" y="5746406"/>
                <a:ext cx="294953" cy="276871"/>
              </a:xfrm>
              <a:prstGeom prst="rect">
                <a:avLst/>
              </a:prstGeom>
              <a:blipFill>
                <a:blip r:embed="rId29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A66AC70-F455-4410-BBA5-12D7ACB61B8E}"/>
                  </a:ext>
                </a:extLst>
              </p:cNvPr>
              <p:cNvSpPr txBox="1"/>
              <p:nvPr/>
            </p:nvSpPr>
            <p:spPr>
              <a:xfrm>
                <a:off x="1844895" y="5057783"/>
                <a:ext cx="40870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A66AC70-F455-4410-BBA5-12D7ACB61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895" y="5057783"/>
                <a:ext cx="408702" cy="276871"/>
              </a:xfrm>
              <a:prstGeom prst="rect">
                <a:avLst/>
              </a:prstGeom>
              <a:blipFill>
                <a:blip r:embed="rId30"/>
                <a:stretch>
                  <a:fillRect l="-19403" r="-4478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412D556-5636-4331-9D13-1CA7AB15AE73}"/>
                  </a:ext>
                </a:extLst>
              </p:cNvPr>
              <p:cNvSpPr txBox="1"/>
              <p:nvPr/>
            </p:nvSpPr>
            <p:spPr>
              <a:xfrm>
                <a:off x="3572761" y="4992550"/>
                <a:ext cx="40870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412D556-5636-4331-9D13-1CA7AB15A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761" y="4992550"/>
                <a:ext cx="408702" cy="276871"/>
              </a:xfrm>
              <a:prstGeom prst="rect">
                <a:avLst/>
              </a:prstGeom>
              <a:blipFill>
                <a:blip r:embed="rId31"/>
                <a:stretch>
                  <a:fillRect l="-17910" r="-4478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FAEF5C-13A2-49E5-8294-C60AA3FEBE56}"/>
                  </a:ext>
                </a:extLst>
              </p:cNvPr>
              <p:cNvSpPr txBox="1"/>
              <p:nvPr/>
            </p:nvSpPr>
            <p:spPr>
              <a:xfrm>
                <a:off x="5287689" y="4913800"/>
                <a:ext cx="40870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FAEF5C-13A2-49E5-8294-C60AA3FEB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89" y="4913800"/>
                <a:ext cx="408702" cy="276871"/>
              </a:xfrm>
              <a:prstGeom prst="rect">
                <a:avLst/>
              </a:prstGeom>
              <a:blipFill>
                <a:blip r:embed="rId32"/>
                <a:stretch>
                  <a:fillRect l="-17910" r="-4478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BF6856-77A4-4A56-AB34-61B4724D7591}"/>
                  </a:ext>
                </a:extLst>
              </p:cNvPr>
              <p:cNvSpPr txBox="1"/>
              <p:nvPr/>
            </p:nvSpPr>
            <p:spPr>
              <a:xfrm>
                <a:off x="7180328" y="4913801"/>
                <a:ext cx="40870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BF6856-77A4-4A56-AB34-61B4724D7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328" y="4913801"/>
                <a:ext cx="408702" cy="276871"/>
              </a:xfrm>
              <a:prstGeom prst="rect">
                <a:avLst/>
              </a:prstGeom>
              <a:blipFill>
                <a:blip r:embed="rId33"/>
                <a:stretch>
                  <a:fillRect l="-19403" r="-4478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E1C013B-F7C3-4583-A0EB-53CA6457F225}"/>
                  </a:ext>
                </a:extLst>
              </p:cNvPr>
              <p:cNvSpPr txBox="1"/>
              <p:nvPr/>
            </p:nvSpPr>
            <p:spPr>
              <a:xfrm>
                <a:off x="9129405" y="4873280"/>
                <a:ext cx="40870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E1C013B-F7C3-4583-A0EB-53CA6457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405" y="4873280"/>
                <a:ext cx="408702" cy="276871"/>
              </a:xfrm>
              <a:prstGeom prst="rect">
                <a:avLst/>
              </a:prstGeom>
              <a:blipFill>
                <a:blip r:embed="rId34"/>
                <a:stretch>
                  <a:fillRect l="-19403" r="-4478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579BD50-A32F-46B5-A4C7-D0D5B757EF9D}"/>
                  </a:ext>
                </a:extLst>
              </p:cNvPr>
              <p:cNvSpPr txBox="1"/>
              <p:nvPr/>
            </p:nvSpPr>
            <p:spPr>
              <a:xfrm>
                <a:off x="10962903" y="4794465"/>
                <a:ext cx="40870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579BD50-A32F-46B5-A4C7-D0D5B757E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903" y="4794465"/>
                <a:ext cx="408702" cy="276871"/>
              </a:xfrm>
              <a:prstGeom prst="rect">
                <a:avLst/>
              </a:prstGeom>
              <a:blipFill>
                <a:blip r:embed="rId35"/>
                <a:stretch>
                  <a:fillRect l="-17910" r="-4478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15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6881-267B-4869-9EE5-C8D4EB6A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FEM Software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C8A745-4DB3-48E8-91BF-8C44A1710141}"/>
                  </a:ext>
                </a:extLst>
              </p:cNvPr>
              <p:cNvSpPr txBox="1"/>
              <p:nvPr/>
            </p:nvSpPr>
            <p:spPr>
              <a:xfrm>
                <a:off x="7463742" y="3228583"/>
                <a:ext cx="931345" cy="276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C8A745-4DB3-48E8-91BF-8C44A1710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742" y="3228583"/>
                <a:ext cx="931345" cy="276871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DF15AF31-F1CD-47EF-869F-5F6CDBE05E95}"/>
              </a:ext>
            </a:extLst>
          </p:cNvPr>
          <p:cNvSpPr/>
          <p:nvPr/>
        </p:nvSpPr>
        <p:spPr>
          <a:xfrm>
            <a:off x="6079950" y="3228583"/>
            <a:ext cx="798295" cy="373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1694E2-DA9C-4688-A974-A8AE258051C1}"/>
                  </a:ext>
                </a:extLst>
              </p:cNvPr>
              <p:cNvSpPr txBox="1"/>
              <p:nvPr/>
            </p:nvSpPr>
            <p:spPr>
              <a:xfrm>
                <a:off x="3939914" y="3069819"/>
                <a:ext cx="1823127" cy="75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1694E2-DA9C-4688-A974-A8AE25805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914" y="3069819"/>
                <a:ext cx="1823127" cy="75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3EEFD13-CF5A-4D18-B47B-E42B317FD423}"/>
              </a:ext>
            </a:extLst>
          </p:cNvPr>
          <p:cNvSpPr txBox="1"/>
          <p:nvPr/>
        </p:nvSpPr>
        <p:spPr>
          <a:xfrm>
            <a:off x="4841857" y="6604594"/>
            <a:ext cx="2752568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https://libmesh.github.io/</a:t>
            </a:r>
          </a:p>
        </p:txBody>
      </p:sp>
      <p:pic>
        <p:nvPicPr>
          <p:cNvPr id="1026" name="Picture 2" descr="Introduction to Abaqus - nonlinear Finite Element Analysis - 4RealSim">
            <a:extLst>
              <a:ext uri="{FF2B5EF4-FFF2-40B4-BE49-F238E27FC236}">
                <a16:creationId xmlns:a16="http://schemas.microsoft.com/office/drawing/2014/main" id="{4C930807-B100-427F-BDFD-5863321F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787" y="108503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allery of finite element solvers">
            <a:extLst>
              <a:ext uri="{FF2B5EF4-FFF2-40B4-BE49-F238E27FC236}">
                <a16:creationId xmlns:a16="http://schemas.microsoft.com/office/drawing/2014/main" id="{7E4B0E9B-6433-4D25-930D-74A29894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845" y="1427937"/>
            <a:ext cx="36195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bMesh - C++ Finite Element Library">
            <a:extLst>
              <a:ext uri="{FF2B5EF4-FFF2-40B4-BE49-F238E27FC236}">
                <a16:creationId xmlns:a16="http://schemas.microsoft.com/office/drawing/2014/main" id="{3881306C-BB3D-42C2-9424-E6525EAFC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475" y="5099644"/>
            <a:ext cx="3028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04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131E-FA78-4EC9-BC9C-365B96E4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Strong and weak form</a:t>
            </a:r>
            <a:endParaRPr lang="en-GB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B0D5479-7139-4DBA-BCEE-2F5A9528C37A}"/>
              </a:ext>
            </a:extLst>
          </p:cNvPr>
          <p:cNvSpPr/>
          <p:nvPr/>
        </p:nvSpPr>
        <p:spPr>
          <a:xfrm>
            <a:off x="7376160" y="1780032"/>
            <a:ext cx="4462272" cy="3137560"/>
          </a:xfrm>
          <a:custGeom>
            <a:avLst/>
            <a:gdLst>
              <a:gd name="connsiteX0" fmla="*/ 529053 w 5264510"/>
              <a:gd name="connsiteY0" fmla="*/ 474555 h 3721844"/>
              <a:gd name="connsiteX1" fmla="*/ 1358109 w 5264510"/>
              <a:gd name="connsiteY1" fmla="*/ 23451 h 3721844"/>
              <a:gd name="connsiteX2" fmla="*/ 2991837 w 5264510"/>
              <a:gd name="connsiteY2" fmla="*/ 169755 h 3721844"/>
              <a:gd name="connsiteX3" fmla="*/ 4186653 w 5264510"/>
              <a:gd name="connsiteY3" fmla="*/ 1059771 h 3721844"/>
              <a:gd name="connsiteX4" fmla="*/ 5259549 w 5264510"/>
              <a:gd name="connsiteY4" fmla="*/ 2059515 h 3721844"/>
              <a:gd name="connsiteX5" fmla="*/ 4540221 w 5264510"/>
              <a:gd name="connsiteY5" fmla="*/ 3266523 h 3721844"/>
              <a:gd name="connsiteX6" fmla="*/ 3467325 w 5264510"/>
              <a:gd name="connsiteY6" fmla="*/ 3717627 h 3721844"/>
              <a:gd name="connsiteX7" fmla="*/ 2150589 w 5264510"/>
              <a:gd name="connsiteY7" fmla="*/ 3400635 h 3721844"/>
              <a:gd name="connsiteX8" fmla="*/ 138909 w 5264510"/>
              <a:gd name="connsiteY8" fmla="*/ 2047323 h 3721844"/>
              <a:gd name="connsiteX9" fmla="*/ 212061 w 5264510"/>
              <a:gd name="connsiteY9" fmla="*/ 876891 h 3721844"/>
              <a:gd name="connsiteX10" fmla="*/ 529053 w 5264510"/>
              <a:gd name="connsiteY10" fmla="*/ 474555 h 372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64510" h="3721844">
                <a:moveTo>
                  <a:pt x="529053" y="474555"/>
                </a:moveTo>
                <a:cubicBezTo>
                  <a:pt x="720061" y="332315"/>
                  <a:pt x="947645" y="74251"/>
                  <a:pt x="1358109" y="23451"/>
                </a:cubicBezTo>
                <a:cubicBezTo>
                  <a:pt x="1768573" y="-27349"/>
                  <a:pt x="2520413" y="-2965"/>
                  <a:pt x="2991837" y="169755"/>
                </a:cubicBezTo>
                <a:cubicBezTo>
                  <a:pt x="3463261" y="342475"/>
                  <a:pt x="3808701" y="744811"/>
                  <a:pt x="4186653" y="1059771"/>
                </a:cubicBezTo>
                <a:cubicBezTo>
                  <a:pt x="4564605" y="1374731"/>
                  <a:pt x="5200621" y="1691723"/>
                  <a:pt x="5259549" y="2059515"/>
                </a:cubicBezTo>
                <a:cubicBezTo>
                  <a:pt x="5318477" y="2427307"/>
                  <a:pt x="4838925" y="2990171"/>
                  <a:pt x="4540221" y="3266523"/>
                </a:cubicBezTo>
                <a:cubicBezTo>
                  <a:pt x="4241517" y="3542875"/>
                  <a:pt x="3865597" y="3695275"/>
                  <a:pt x="3467325" y="3717627"/>
                </a:cubicBezTo>
                <a:cubicBezTo>
                  <a:pt x="3069053" y="3739979"/>
                  <a:pt x="2705325" y="3679019"/>
                  <a:pt x="2150589" y="3400635"/>
                </a:cubicBezTo>
                <a:cubicBezTo>
                  <a:pt x="1595853" y="3122251"/>
                  <a:pt x="461997" y="2467947"/>
                  <a:pt x="138909" y="2047323"/>
                </a:cubicBezTo>
                <a:cubicBezTo>
                  <a:pt x="-184179" y="1626699"/>
                  <a:pt x="149069" y="1134955"/>
                  <a:pt x="212061" y="876891"/>
                </a:cubicBezTo>
                <a:cubicBezTo>
                  <a:pt x="275053" y="618827"/>
                  <a:pt x="338045" y="616795"/>
                  <a:pt x="529053" y="47455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5EC7E-83A9-4203-A1EA-7189A0163F7C}"/>
                  </a:ext>
                </a:extLst>
              </p:cNvPr>
              <p:cNvSpPr txBox="1"/>
              <p:nvPr/>
            </p:nvSpPr>
            <p:spPr>
              <a:xfrm>
                <a:off x="9491078" y="3194923"/>
                <a:ext cx="2324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5EC7E-83A9-4203-A1EA-7189A0163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078" y="3194923"/>
                <a:ext cx="232435" cy="307777"/>
              </a:xfrm>
              <a:prstGeom prst="rect">
                <a:avLst/>
              </a:prstGeom>
              <a:blipFill>
                <a:blip r:embed="rId2"/>
                <a:stretch>
                  <a:fillRect l="-26316" r="-26316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A73251-8606-466B-A27D-880B4EE20909}"/>
                  </a:ext>
                </a:extLst>
              </p:cNvPr>
              <p:cNvSpPr txBox="1"/>
              <p:nvPr/>
            </p:nvSpPr>
            <p:spPr>
              <a:xfrm>
                <a:off x="10393680" y="1932432"/>
                <a:ext cx="1955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A73251-8606-466B-A27D-880B4EE20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680" y="1932432"/>
                <a:ext cx="195566" cy="307777"/>
              </a:xfrm>
              <a:prstGeom prst="rect">
                <a:avLst/>
              </a:prstGeom>
              <a:blipFill>
                <a:blip r:embed="rId3"/>
                <a:stretch>
                  <a:fillRect l="-28125" r="-31250"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2BDEC2-69FC-478F-811F-9C1D65DA88C2}"/>
                  </a:ext>
                </a:extLst>
              </p:cNvPr>
              <p:cNvSpPr txBox="1"/>
              <p:nvPr/>
            </p:nvSpPr>
            <p:spPr>
              <a:xfrm>
                <a:off x="1883664" y="1273296"/>
                <a:ext cx="2877134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dirty="0"/>
                  <a:t> -&gt; Spatial variable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2BDEC2-69FC-478F-811F-9C1D65DA8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64" y="1273296"/>
                <a:ext cx="2877134" cy="281872"/>
              </a:xfrm>
              <a:prstGeom prst="rect">
                <a:avLst/>
              </a:prstGeom>
              <a:blipFill>
                <a:blip r:embed="rId4"/>
                <a:stretch>
                  <a:fillRect l="-1907" t="-21739" r="-2966" b="-47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22B75D-67A5-4FF6-B1CA-3AF3A04CEE52}"/>
                  </a:ext>
                </a:extLst>
              </p:cNvPr>
              <p:cNvSpPr txBox="1"/>
              <p:nvPr/>
            </p:nvSpPr>
            <p:spPr>
              <a:xfrm>
                <a:off x="5260832" y="1085946"/>
                <a:ext cx="1140184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 -&gt; 1D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dirty="0"/>
                  <a:t> -&gt; 2D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dirty="0"/>
                  <a:t> -&gt; 3D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22B75D-67A5-4FF6-B1CA-3AF3A04CE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832" y="1085946"/>
                <a:ext cx="1140184" cy="830612"/>
              </a:xfrm>
              <a:prstGeom prst="rect">
                <a:avLst/>
              </a:prstGeom>
              <a:blipFill>
                <a:blip r:embed="rId5"/>
                <a:stretch>
                  <a:fillRect l="-7487" t="-7353" r="-9091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D81F6E-6D72-4E7A-9C37-3C023ED6C114}"/>
                  </a:ext>
                </a:extLst>
              </p:cNvPr>
              <p:cNvSpPr txBox="1"/>
              <p:nvPr/>
            </p:nvSpPr>
            <p:spPr>
              <a:xfrm>
                <a:off x="1806320" y="2252400"/>
                <a:ext cx="268285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/>
                  <a:t> -&gt; Dependent variable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D81F6E-6D72-4E7A-9C37-3C023ED6C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320" y="2252400"/>
                <a:ext cx="2682850" cy="276871"/>
              </a:xfrm>
              <a:prstGeom prst="rect">
                <a:avLst/>
              </a:prstGeom>
              <a:blipFill>
                <a:blip r:embed="rId6"/>
                <a:stretch>
                  <a:fillRect l="-2045" t="-21739" r="-682" b="-47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F4CF7F-60D8-4C15-9BF4-868D6637544B}"/>
                  </a:ext>
                </a:extLst>
              </p:cNvPr>
              <p:cNvSpPr txBox="1"/>
              <p:nvPr/>
            </p:nvSpPr>
            <p:spPr>
              <a:xfrm>
                <a:off x="2115747" y="2684888"/>
                <a:ext cx="941989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F4CF7F-60D8-4C15-9BF4-868D6637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747" y="2684888"/>
                <a:ext cx="941989" cy="276871"/>
              </a:xfrm>
              <a:prstGeom prst="rect">
                <a:avLst/>
              </a:prstGeom>
              <a:blipFill>
                <a:blip r:embed="rId7"/>
                <a:stretch>
                  <a:fillRect l="-2581" r="-5161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6CD283-BEAA-4C78-8E3E-1E0F80B92470}"/>
                  </a:ext>
                </a:extLst>
              </p:cNvPr>
              <p:cNvSpPr txBox="1"/>
              <p:nvPr/>
            </p:nvSpPr>
            <p:spPr>
              <a:xfrm>
                <a:off x="2306749" y="3871575"/>
                <a:ext cx="127567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6CD283-BEAA-4C78-8E3E-1E0F80B92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749" y="3871575"/>
                <a:ext cx="1275670" cy="276871"/>
              </a:xfrm>
              <a:prstGeom prst="rect">
                <a:avLst/>
              </a:prstGeom>
              <a:blipFill>
                <a:blip r:embed="rId8"/>
                <a:stretch>
                  <a:fillRect l="-3810" t="-2174" r="-285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EEB3A1-6276-4764-8F52-29AA3C46171A}"/>
                  </a:ext>
                </a:extLst>
              </p:cNvPr>
              <p:cNvSpPr txBox="1"/>
              <p:nvPr/>
            </p:nvSpPr>
            <p:spPr>
              <a:xfrm>
                <a:off x="4497041" y="3656336"/>
                <a:ext cx="1739066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/>
                  <a:t> -&gt;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EEB3A1-6276-4764-8F52-29AA3C461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41" y="3656336"/>
                <a:ext cx="1739066" cy="431785"/>
              </a:xfrm>
              <a:prstGeom prst="rect">
                <a:avLst/>
              </a:prstGeom>
              <a:blipFill>
                <a:blip r:embed="rId9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B8D640E-2874-48B1-99EA-C1F30A8385F4}"/>
              </a:ext>
            </a:extLst>
          </p:cNvPr>
          <p:cNvSpPr txBox="1"/>
          <p:nvPr/>
        </p:nvSpPr>
        <p:spPr>
          <a:xfrm>
            <a:off x="1718843" y="3409810"/>
            <a:ext cx="256032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Strong form</a:t>
            </a:r>
            <a:endParaRPr lang="en-GB" b="1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9D02D3-E53F-4F7F-8CA6-4BA45AEF1D20}"/>
              </a:ext>
            </a:extLst>
          </p:cNvPr>
          <p:cNvSpPr txBox="1"/>
          <p:nvPr/>
        </p:nvSpPr>
        <p:spPr>
          <a:xfrm>
            <a:off x="1777576" y="4536386"/>
            <a:ext cx="256032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Weak form</a:t>
            </a:r>
            <a:endParaRPr lang="en-GB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3D41A7-343E-4DB0-A10F-B20DEB5D3977}"/>
                  </a:ext>
                </a:extLst>
              </p:cNvPr>
              <p:cNvSpPr txBox="1"/>
              <p:nvPr/>
            </p:nvSpPr>
            <p:spPr>
              <a:xfrm>
                <a:off x="1982653" y="5068290"/>
                <a:ext cx="1940468" cy="645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3D41A7-343E-4DB0-A10F-B20DEB5D3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53" y="5068290"/>
                <a:ext cx="1940468" cy="6452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1C95E2-2997-4DD5-BB26-124F2E6F4F8B}"/>
                  </a:ext>
                </a:extLst>
              </p:cNvPr>
              <p:cNvSpPr txBox="1"/>
              <p:nvPr/>
            </p:nvSpPr>
            <p:spPr>
              <a:xfrm>
                <a:off x="4912201" y="5114039"/>
                <a:ext cx="1771191" cy="553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/>
                  <a:t> -&gt; weak solution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 -&gt; test function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1C95E2-2997-4DD5-BB26-124F2E6F4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201" y="5114039"/>
                <a:ext cx="1771191" cy="553741"/>
              </a:xfrm>
              <a:prstGeom prst="rect">
                <a:avLst/>
              </a:prstGeom>
              <a:blipFill>
                <a:blip r:embed="rId11"/>
                <a:stretch>
                  <a:fillRect l="-3448" t="-12088" r="-3793" b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FF119C4-609C-40C8-85E6-202CA4F2A660}"/>
              </a:ext>
            </a:extLst>
          </p:cNvPr>
          <p:cNvSpPr txBox="1"/>
          <p:nvPr/>
        </p:nvSpPr>
        <p:spPr>
          <a:xfrm>
            <a:off x="1670972" y="6762788"/>
            <a:ext cx="489786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Continuity condition is relaxed for the weak form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CC43ED-F954-4D75-91E8-3743E4E9CCB7}"/>
                  </a:ext>
                </a:extLst>
              </p:cNvPr>
              <p:cNvSpPr txBox="1"/>
              <p:nvPr/>
            </p:nvSpPr>
            <p:spPr>
              <a:xfrm>
                <a:off x="1896363" y="5929056"/>
                <a:ext cx="4405373" cy="645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̂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m:rPr>
                              <m:brk m:alnAt="15"/>
                            </m:r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CC43ED-F954-4D75-91E8-3743E4E9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363" y="5929056"/>
                <a:ext cx="4405373" cy="6452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13653D5-DA8D-4E8B-B669-68965372CDAF}"/>
              </a:ext>
            </a:extLst>
          </p:cNvPr>
          <p:cNvSpPr/>
          <p:nvPr/>
        </p:nvSpPr>
        <p:spPr>
          <a:xfrm>
            <a:off x="1628107" y="1004550"/>
            <a:ext cx="4897866" cy="897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D3BBA3-7581-4623-80D0-C5734A204E11}"/>
              </a:ext>
            </a:extLst>
          </p:cNvPr>
          <p:cNvSpPr/>
          <p:nvPr/>
        </p:nvSpPr>
        <p:spPr>
          <a:xfrm>
            <a:off x="1634167" y="2156577"/>
            <a:ext cx="2855003" cy="897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5375F2-3FAC-4F10-A681-309E268133FB}"/>
              </a:ext>
            </a:extLst>
          </p:cNvPr>
          <p:cNvSpPr/>
          <p:nvPr/>
        </p:nvSpPr>
        <p:spPr>
          <a:xfrm>
            <a:off x="1628107" y="3422589"/>
            <a:ext cx="4897866" cy="897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A62994-8AD1-4327-8352-71D90344298A}"/>
              </a:ext>
            </a:extLst>
          </p:cNvPr>
          <p:cNvSpPr/>
          <p:nvPr/>
        </p:nvSpPr>
        <p:spPr>
          <a:xfrm>
            <a:off x="1709904" y="4428586"/>
            <a:ext cx="4973488" cy="2703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93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9777-5796-425A-B9BB-DD3DAA02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Discretisation of weak form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1B1EC-B4AA-4853-B71A-0937186850C6}"/>
                  </a:ext>
                </a:extLst>
              </p:cNvPr>
              <p:cNvSpPr txBox="1"/>
              <p:nvPr/>
            </p:nvSpPr>
            <p:spPr>
              <a:xfrm>
                <a:off x="1762304" y="1884147"/>
                <a:ext cx="1278170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1B1EC-B4AA-4853-B71A-093718685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304" y="1884147"/>
                <a:ext cx="1278170" cy="555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A51D57D-538C-4CD6-B8BF-02CD0F9E47EA}"/>
              </a:ext>
            </a:extLst>
          </p:cNvPr>
          <p:cNvSpPr txBox="1"/>
          <p:nvPr/>
        </p:nvSpPr>
        <p:spPr>
          <a:xfrm>
            <a:off x="1431707" y="934497"/>
            <a:ext cx="3206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1D Heat equation</a:t>
            </a:r>
            <a:endParaRPr lang="en-GB" sz="20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5B0F4-EEFB-4F92-889C-13424C16584A}"/>
              </a:ext>
            </a:extLst>
          </p:cNvPr>
          <p:cNvSpPr txBox="1"/>
          <p:nvPr/>
        </p:nvSpPr>
        <p:spPr>
          <a:xfrm>
            <a:off x="1511009" y="1508487"/>
            <a:ext cx="132453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Strong form</a:t>
            </a:r>
            <a:endParaRPr lang="en-GB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9E2B3-87E8-44E5-90D8-2B059BEA4416}"/>
              </a:ext>
            </a:extLst>
          </p:cNvPr>
          <p:cNvSpPr txBox="1"/>
          <p:nvPr/>
        </p:nvSpPr>
        <p:spPr>
          <a:xfrm>
            <a:off x="3843109" y="2151537"/>
            <a:ext cx="124059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Weak form</a:t>
            </a:r>
            <a:endParaRPr lang="en-GB" b="1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DE0C3D-0543-41EB-9897-875CD0184DC9}"/>
              </a:ext>
            </a:extLst>
          </p:cNvPr>
          <p:cNvSpPr/>
          <p:nvPr/>
        </p:nvSpPr>
        <p:spPr>
          <a:xfrm>
            <a:off x="5388864" y="1405656"/>
            <a:ext cx="6364224" cy="118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84829-9709-467B-8775-A4DA7E83772D}"/>
              </a:ext>
            </a:extLst>
          </p:cNvPr>
          <p:cNvSpPr/>
          <p:nvPr/>
        </p:nvSpPr>
        <p:spPr>
          <a:xfrm>
            <a:off x="5352864" y="1374828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030B40-417C-41F0-8BD0-3886DABF83DB}"/>
              </a:ext>
            </a:extLst>
          </p:cNvPr>
          <p:cNvSpPr/>
          <p:nvPr/>
        </p:nvSpPr>
        <p:spPr>
          <a:xfrm>
            <a:off x="6006000" y="1374828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68C30C-500B-4DB8-989C-7836AC8991FD}"/>
              </a:ext>
            </a:extLst>
          </p:cNvPr>
          <p:cNvSpPr/>
          <p:nvPr/>
        </p:nvSpPr>
        <p:spPr>
          <a:xfrm>
            <a:off x="6713136" y="1374828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796677-1B02-4A7B-AA88-89A661D93796}"/>
              </a:ext>
            </a:extLst>
          </p:cNvPr>
          <p:cNvSpPr/>
          <p:nvPr/>
        </p:nvSpPr>
        <p:spPr>
          <a:xfrm>
            <a:off x="7420272" y="1374828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0AA1D-58F3-4210-AFD3-3A34A1CEA6B6}"/>
              </a:ext>
            </a:extLst>
          </p:cNvPr>
          <p:cNvSpPr/>
          <p:nvPr/>
        </p:nvSpPr>
        <p:spPr>
          <a:xfrm>
            <a:off x="8127408" y="1374828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F75B55-B1D4-4B70-8973-7DAB48FFF43C}"/>
              </a:ext>
            </a:extLst>
          </p:cNvPr>
          <p:cNvSpPr/>
          <p:nvPr/>
        </p:nvSpPr>
        <p:spPr>
          <a:xfrm>
            <a:off x="8834544" y="1374828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171394-D65C-47A0-9F88-D7BAF32EB099}"/>
              </a:ext>
            </a:extLst>
          </p:cNvPr>
          <p:cNvSpPr/>
          <p:nvPr/>
        </p:nvSpPr>
        <p:spPr>
          <a:xfrm>
            <a:off x="9541680" y="1374828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F5446-0156-4F6B-BF99-337BAE7103A3}"/>
              </a:ext>
            </a:extLst>
          </p:cNvPr>
          <p:cNvSpPr/>
          <p:nvPr/>
        </p:nvSpPr>
        <p:spPr>
          <a:xfrm>
            <a:off x="10248816" y="1374828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546CDF-65BF-4DCE-A769-FF101D63A697}"/>
              </a:ext>
            </a:extLst>
          </p:cNvPr>
          <p:cNvSpPr/>
          <p:nvPr/>
        </p:nvSpPr>
        <p:spPr>
          <a:xfrm>
            <a:off x="10955952" y="1374828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13E5D0-F726-40BA-B55B-F7C320ADD1FA}"/>
              </a:ext>
            </a:extLst>
          </p:cNvPr>
          <p:cNvSpPr/>
          <p:nvPr/>
        </p:nvSpPr>
        <p:spPr>
          <a:xfrm>
            <a:off x="11711856" y="1374828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336824-B93B-4E4A-8151-93E7655E3AEB}"/>
                  </a:ext>
                </a:extLst>
              </p:cNvPr>
              <p:cNvSpPr txBox="1"/>
              <p:nvPr/>
            </p:nvSpPr>
            <p:spPr>
              <a:xfrm>
                <a:off x="5603946" y="949967"/>
                <a:ext cx="254717" cy="3893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336824-B93B-4E4A-8151-93E7655E3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946" y="949967"/>
                <a:ext cx="254717" cy="389333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CD9E26-4760-42FA-95D9-43B2097B72C4}"/>
                  </a:ext>
                </a:extLst>
              </p:cNvPr>
              <p:cNvSpPr txBox="1"/>
              <p:nvPr/>
            </p:nvSpPr>
            <p:spPr>
              <a:xfrm>
                <a:off x="6330839" y="949967"/>
                <a:ext cx="254717" cy="3893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CD9E26-4760-42FA-95D9-43B2097B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839" y="949967"/>
                <a:ext cx="254717" cy="389333"/>
              </a:xfrm>
              <a:prstGeom prst="ellipse">
                <a:avLst/>
              </a:prstGeom>
              <a:blipFill>
                <a:blip r:embed="rId4"/>
                <a:stretch>
                  <a:fillRect l="-4651" r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55023AF-8ED9-4C01-B8D5-B8A5D3085263}"/>
                  </a:ext>
                </a:extLst>
              </p:cNvPr>
              <p:cNvSpPr txBox="1"/>
              <p:nvPr/>
            </p:nvSpPr>
            <p:spPr>
              <a:xfrm>
                <a:off x="11265985" y="965778"/>
                <a:ext cx="352726" cy="3893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55023AF-8ED9-4C01-B8D5-B8A5D308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5985" y="965778"/>
                <a:ext cx="352726" cy="38933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9938C9-5B5B-4839-99DC-02C06E957485}"/>
                  </a:ext>
                </a:extLst>
              </p:cNvPr>
              <p:cNvSpPr txBox="1"/>
              <p:nvPr/>
            </p:nvSpPr>
            <p:spPr>
              <a:xfrm>
                <a:off x="8455441" y="930868"/>
                <a:ext cx="241553" cy="3893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9938C9-5B5B-4839-99DC-02C06E95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441" y="930868"/>
                <a:ext cx="241553" cy="38933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80E74F-AD70-4A11-9CC9-05E8E6CB5C54}"/>
                  </a:ext>
                </a:extLst>
              </p:cNvPr>
              <p:cNvSpPr txBox="1"/>
              <p:nvPr/>
            </p:nvSpPr>
            <p:spPr>
              <a:xfrm>
                <a:off x="3623023" y="2527755"/>
                <a:ext cx="4443396" cy="645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f>
                            <m:f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m:rPr>
                              <m:brk m:alnAt="15"/>
                            </m:r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80E74F-AD70-4A11-9CC9-05E8E6CB5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23" y="2527755"/>
                <a:ext cx="4443396" cy="6452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9C1B663-CA2F-4EB8-8263-2AC62D2A1D1E}"/>
                  </a:ext>
                </a:extLst>
              </p:cNvPr>
              <p:cNvSpPr txBox="1"/>
              <p:nvPr/>
            </p:nvSpPr>
            <p:spPr>
              <a:xfrm>
                <a:off x="7970430" y="1711477"/>
                <a:ext cx="1048749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9C1B663-CA2F-4EB8-8263-2AC62D2A1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430" y="1711477"/>
                <a:ext cx="1048749" cy="276871"/>
              </a:xfrm>
              <a:prstGeom prst="rect">
                <a:avLst/>
              </a:prstGeom>
              <a:blipFill>
                <a:blip r:embed="rId8"/>
                <a:stretch>
                  <a:fillRect l="-5202" t="-24444" r="-3468" b="-4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F13DAD-BF09-4B1D-9E7A-196E74499827}"/>
                  </a:ext>
                </a:extLst>
              </p:cNvPr>
              <p:cNvSpPr txBox="1"/>
              <p:nvPr/>
            </p:nvSpPr>
            <p:spPr>
              <a:xfrm>
                <a:off x="1312543" y="3818185"/>
                <a:ext cx="5345658" cy="75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𝑑𝑢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𝑑𝑣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m:rPr>
                              <m:brk m:alnAt="15"/>
                            </m:r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F13DAD-BF09-4B1D-9E7A-196E74499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543" y="3818185"/>
                <a:ext cx="5345658" cy="7559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0D9F84-2652-47E1-B616-03EF37D5291B}"/>
                  </a:ext>
                </a:extLst>
              </p:cNvPr>
              <p:cNvSpPr txBox="1"/>
              <p:nvPr/>
            </p:nvSpPr>
            <p:spPr>
              <a:xfrm>
                <a:off x="7167314" y="3861003"/>
                <a:ext cx="4914130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u="sng" dirty="0"/>
                  <a:t>For each element </a:t>
                </a:r>
                <a14:m>
                  <m:oMath xmlns:m="http://schemas.openxmlformats.org/officeDocument/2006/math">
                    <m:r>
                      <a:rPr lang="en-IN" b="1" i="1" u="sng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IN" b="1" u="sng" dirty="0"/>
                  <a:t>, assume linear variation of </a:t>
                </a:r>
                <a14:m>
                  <m:oMath xmlns:m="http://schemas.openxmlformats.org/officeDocument/2006/math">
                    <m:r>
                      <a:rPr lang="en-IN" b="1" i="1" u="sng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GB" b="1" i="1" u="sng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0D9F84-2652-47E1-B616-03EF37D52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314" y="3861003"/>
                <a:ext cx="4914130" cy="369204"/>
              </a:xfrm>
              <a:prstGeom prst="rect">
                <a:avLst/>
              </a:prstGeom>
              <a:blipFill>
                <a:blip r:embed="rId11"/>
                <a:stretch>
                  <a:fillRect l="-993" t="-4918" b="-22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E58063-36A5-4577-A4A2-F2CDD00E1754}"/>
                  </a:ext>
                </a:extLst>
              </p:cNvPr>
              <p:cNvSpPr txBox="1"/>
              <p:nvPr/>
            </p:nvSpPr>
            <p:spPr>
              <a:xfrm>
                <a:off x="8997970" y="4278774"/>
                <a:ext cx="1155381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𝑞𝑥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E58063-36A5-4577-A4A2-F2CDD00E1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970" y="4278774"/>
                <a:ext cx="1155381" cy="276871"/>
              </a:xfrm>
              <a:prstGeom prst="rect">
                <a:avLst/>
              </a:prstGeom>
              <a:blipFill>
                <a:blip r:embed="rId12"/>
                <a:stretch>
                  <a:fillRect l="-2105" r="-3684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A181E808-52F4-4F5B-8BCC-E25E39DCF448}"/>
              </a:ext>
            </a:extLst>
          </p:cNvPr>
          <p:cNvGrpSpPr/>
          <p:nvPr/>
        </p:nvGrpSpPr>
        <p:grpSpPr>
          <a:xfrm>
            <a:off x="8913375" y="4670786"/>
            <a:ext cx="1480574" cy="954520"/>
            <a:chOff x="1590645" y="5616740"/>
            <a:chExt cx="1480574" cy="95452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A41B22-B32A-44E1-A1FE-A423C30082F4}"/>
                </a:ext>
              </a:extLst>
            </p:cNvPr>
            <p:cNvSpPr/>
            <p:nvPr/>
          </p:nvSpPr>
          <p:spPr>
            <a:xfrm>
              <a:off x="1828800" y="6120622"/>
              <a:ext cx="1080000" cy="1183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6C0FB86-4D64-4DB4-85A1-9731894D587A}"/>
                    </a:ext>
                  </a:extLst>
                </p:cNvPr>
                <p:cNvSpPr txBox="1"/>
                <p:nvPr/>
              </p:nvSpPr>
              <p:spPr>
                <a:xfrm>
                  <a:off x="2229268" y="5616740"/>
                  <a:ext cx="241553" cy="3893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6C0FB86-4D64-4DB4-85A1-9731894D58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268" y="5616740"/>
                  <a:ext cx="241553" cy="38933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F13D165-7E28-4693-A420-E05C3CF5131D}"/>
                </a:ext>
              </a:extLst>
            </p:cNvPr>
            <p:cNvSpPr/>
            <p:nvPr/>
          </p:nvSpPr>
          <p:spPr>
            <a:xfrm>
              <a:off x="1790355" y="6088989"/>
              <a:ext cx="36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9AE342-9EC3-4332-909C-04F8CAB330E5}"/>
                </a:ext>
              </a:extLst>
            </p:cNvPr>
            <p:cNvSpPr/>
            <p:nvPr/>
          </p:nvSpPr>
          <p:spPr>
            <a:xfrm>
              <a:off x="2894595" y="6088989"/>
              <a:ext cx="36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04DD851-EEAD-492D-8066-3853B5F5CF2F}"/>
                </a:ext>
              </a:extLst>
            </p:cNvPr>
            <p:cNvSpPr/>
            <p:nvPr/>
          </p:nvSpPr>
          <p:spPr>
            <a:xfrm>
              <a:off x="1717005" y="608898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2D09123-D6CB-434A-80B8-597B591EF71A}"/>
                </a:ext>
              </a:extLst>
            </p:cNvPr>
            <p:cNvSpPr/>
            <p:nvPr/>
          </p:nvSpPr>
          <p:spPr>
            <a:xfrm>
              <a:off x="2814285" y="608898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F38F97A-B98B-40F1-A649-A5E3F347BCA0}"/>
                    </a:ext>
                  </a:extLst>
                </p:cNvPr>
                <p:cNvSpPr txBox="1"/>
                <p:nvPr/>
              </p:nvSpPr>
              <p:spPr>
                <a:xfrm>
                  <a:off x="1590645" y="6268989"/>
                  <a:ext cx="294953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F38F97A-B98B-40F1-A649-A5E3F347B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0645" y="6268989"/>
                  <a:ext cx="294953" cy="276871"/>
                </a:xfrm>
                <a:prstGeom prst="rect">
                  <a:avLst/>
                </a:prstGeom>
                <a:blipFill>
                  <a:blip r:embed="rId14"/>
                  <a:stretch>
                    <a:fillRect l="-18750" r="-16667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67355B5-2909-40DD-9F44-A4A1C6546FE1}"/>
                    </a:ext>
                  </a:extLst>
                </p:cNvPr>
                <p:cNvSpPr txBox="1"/>
                <p:nvPr/>
              </p:nvSpPr>
              <p:spPr>
                <a:xfrm>
                  <a:off x="2776266" y="6294389"/>
                  <a:ext cx="294953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67355B5-2909-40DD-9F44-A4A1C6546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266" y="6294389"/>
                  <a:ext cx="294953" cy="276871"/>
                </a:xfrm>
                <a:prstGeom prst="rect">
                  <a:avLst/>
                </a:prstGeom>
                <a:blipFill>
                  <a:blip r:embed="rId15"/>
                  <a:stretch>
                    <a:fillRect l="-18750" r="-16667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01D296-FD20-4BB3-B259-B850FFEB98B8}"/>
                  </a:ext>
                </a:extLst>
              </p:cNvPr>
              <p:cNvSpPr txBox="1"/>
              <p:nvPr/>
            </p:nvSpPr>
            <p:spPr>
              <a:xfrm>
                <a:off x="7795790" y="5599906"/>
                <a:ext cx="15505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01D296-FD20-4BB3-B259-B850FFEB9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790" y="5599906"/>
                <a:ext cx="1550553" cy="276871"/>
              </a:xfrm>
              <a:prstGeom prst="rect">
                <a:avLst/>
              </a:prstGeom>
              <a:blipFill>
                <a:blip r:embed="rId16"/>
                <a:stretch>
                  <a:fillRect l="-1969" t="-2222" r="-1181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3A3B35-4542-48DA-98A3-A01604E5B343}"/>
                  </a:ext>
                </a:extLst>
              </p:cNvPr>
              <p:cNvSpPr txBox="1"/>
              <p:nvPr/>
            </p:nvSpPr>
            <p:spPr>
              <a:xfrm>
                <a:off x="10157390" y="5599906"/>
                <a:ext cx="15505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3A3B35-4542-48DA-98A3-A01604E5B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90" y="5599906"/>
                <a:ext cx="1550553" cy="276871"/>
              </a:xfrm>
              <a:prstGeom prst="rect">
                <a:avLst/>
              </a:prstGeom>
              <a:blipFill>
                <a:blip r:embed="rId17"/>
                <a:stretch>
                  <a:fillRect l="-1569" t="-2222" r="-784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621402-8CD8-4BBA-A050-33E0109A8911}"/>
                  </a:ext>
                </a:extLst>
              </p:cNvPr>
              <p:cNvSpPr txBox="1"/>
              <p:nvPr/>
            </p:nvSpPr>
            <p:spPr>
              <a:xfrm>
                <a:off x="3167358" y="4891697"/>
                <a:ext cx="3449791" cy="521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621402-8CD8-4BBA-A050-33E0109A8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58" y="4891697"/>
                <a:ext cx="3449791" cy="52110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653CADA-D512-4B64-A601-8035606158ED}"/>
                  </a:ext>
                </a:extLst>
              </p:cNvPr>
              <p:cNvSpPr txBox="1"/>
              <p:nvPr/>
            </p:nvSpPr>
            <p:spPr>
              <a:xfrm>
                <a:off x="3431256" y="6352697"/>
                <a:ext cx="2155655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653CADA-D512-4B64-A601-803560615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256" y="6352697"/>
                <a:ext cx="2155655" cy="276871"/>
              </a:xfrm>
              <a:prstGeom prst="rect">
                <a:avLst/>
              </a:prstGeom>
              <a:blipFill>
                <a:blip r:embed="rId19"/>
                <a:stretch>
                  <a:fillRect l="-1133" t="-2174" r="-56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569A34-092B-4681-8B1D-07FAA3909B61}"/>
                  </a:ext>
                </a:extLst>
              </p:cNvPr>
              <p:cNvSpPr txBox="1"/>
              <p:nvPr/>
            </p:nvSpPr>
            <p:spPr>
              <a:xfrm>
                <a:off x="3409991" y="6713231"/>
                <a:ext cx="2617576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-&gt; Shape functions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569A34-092B-4681-8B1D-07FAA3909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91" y="6713231"/>
                <a:ext cx="2617576" cy="276871"/>
              </a:xfrm>
              <a:prstGeom prst="rect">
                <a:avLst/>
              </a:prstGeom>
              <a:blipFill>
                <a:blip r:embed="rId20"/>
                <a:stretch>
                  <a:fillRect l="-3953" t="-21739" r="-3256" b="-47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6681C3-5FD4-4D7B-B31B-99B0AF822383}"/>
                  </a:ext>
                </a:extLst>
              </p:cNvPr>
              <p:cNvSpPr txBox="1"/>
              <p:nvPr/>
            </p:nvSpPr>
            <p:spPr>
              <a:xfrm>
                <a:off x="1719087" y="2711823"/>
                <a:ext cx="1321387" cy="675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6681C3-5FD4-4D7B-B31B-99B0AF822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087" y="2711823"/>
                <a:ext cx="1321387" cy="675762"/>
              </a:xfrm>
              <a:prstGeom prst="rect">
                <a:avLst/>
              </a:prstGeom>
              <a:blipFill>
                <a:blip r:embed="rId21"/>
                <a:stretch>
                  <a:fillRect l="-4147" t="-9910" r="-5069" b="-108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08C625F-1056-453E-9B20-7B8A5FE9F9A1}"/>
              </a:ext>
            </a:extLst>
          </p:cNvPr>
          <p:cNvSpPr/>
          <p:nvPr/>
        </p:nvSpPr>
        <p:spPr>
          <a:xfrm>
            <a:off x="1312543" y="1475614"/>
            <a:ext cx="1888645" cy="1940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0FAB2A0-517A-4FC8-8790-7BDBBC75B24A}"/>
              </a:ext>
            </a:extLst>
          </p:cNvPr>
          <p:cNvSpPr/>
          <p:nvPr/>
        </p:nvSpPr>
        <p:spPr>
          <a:xfrm>
            <a:off x="3614249" y="2008773"/>
            <a:ext cx="4573012" cy="1472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7840D8-F825-4BA6-971A-F2CCAB499CB7}"/>
              </a:ext>
            </a:extLst>
          </p:cNvPr>
          <p:cNvSpPr/>
          <p:nvPr/>
        </p:nvSpPr>
        <p:spPr>
          <a:xfrm>
            <a:off x="1431707" y="3768220"/>
            <a:ext cx="5212871" cy="863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8D0224E-26CC-4C5C-AA59-B18674F4E2F0}"/>
              </a:ext>
            </a:extLst>
          </p:cNvPr>
          <p:cNvSpPr/>
          <p:nvPr/>
        </p:nvSpPr>
        <p:spPr>
          <a:xfrm rot="5400000">
            <a:off x="4952847" y="3450702"/>
            <a:ext cx="248016" cy="369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894842C-C5E0-4505-B99F-F6396AC87EA3}"/>
              </a:ext>
            </a:extLst>
          </p:cNvPr>
          <p:cNvSpPr/>
          <p:nvPr/>
        </p:nvSpPr>
        <p:spPr>
          <a:xfrm>
            <a:off x="3247124" y="2538295"/>
            <a:ext cx="307739" cy="369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D03B7D-FDE1-4060-8539-E65121767E93}"/>
              </a:ext>
            </a:extLst>
          </p:cNvPr>
          <p:cNvSpPr/>
          <p:nvPr/>
        </p:nvSpPr>
        <p:spPr>
          <a:xfrm>
            <a:off x="7212257" y="3841142"/>
            <a:ext cx="4722544" cy="2169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3BEEAD97-E742-4B2C-B0D8-9A05D103D27A}"/>
              </a:ext>
            </a:extLst>
          </p:cNvPr>
          <p:cNvSpPr/>
          <p:nvPr/>
        </p:nvSpPr>
        <p:spPr>
          <a:xfrm>
            <a:off x="6668193" y="4061504"/>
            <a:ext cx="499121" cy="369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5C3323CC-8504-436D-B308-9F032E3E5B8B}"/>
              </a:ext>
            </a:extLst>
          </p:cNvPr>
          <p:cNvSpPr/>
          <p:nvPr/>
        </p:nvSpPr>
        <p:spPr>
          <a:xfrm rot="10800000">
            <a:off x="6661359" y="5097288"/>
            <a:ext cx="499121" cy="369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592E3F-8658-447F-9B2C-44AB1BBC281B}"/>
              </a:ext>
            </a:extLst>
          </p:cNvPr>
          <p:cNvSpPr/>
          <p:nvPr/>
        </p:nvSpPr>
        <p:spPr>
          <a:xfrm>
            <a:off x="3189298" y="4815260"/>
            <a:ext cx="3429014" cy="784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1ACAC37A-0D4B-4B22-9CA1-177FDDB567D5}"/>
              </a:ext>
            </a:extLst>
          </p:cNvPr>
          <p:cNvSpPr/>
          <p:nvPr/>
        </p:nvSpPr>
        <p:spPr>
          <a:xfrm rot="5400000">
            <a:off x="4521151" y="5732878"/>
            <a:ext cx="584349" cy="369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6E7FFC9-BA9C-4502-94F8-3513335A7CE8}"/>
              </a:ext>
            </a:extLst>
          </p:cNvPr>
          <p:cNvSpPr/>
          <p:nvPr/>
        </p:nvSpPr>
        <p:spPr>
          <a:xfrm>
            <a:off x="3230464" y="6271677"/>
            <a:ext cx="2815478" cy="784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DC47C7-544D-4E5A-9017-148B2EEB97F7}"/>
                  </a:ext>
                </a:extLst>
              </p:cNvPr>
              <p:cNvSpPr txBox="1"/>
              <p:nvPr/>
            </p:nvSpPr>
            <p:spPr>
              <a:xfrm>
                <a:off x="6780337" y="6224681"/>
                <a:ext cx="1406924" cy="809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DC47C7-544D-4E5A-9017-148B2EEB9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337" y="6224681"/>
                <a:ext cx="1406924" cy="80977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67BE5154-32EA-4705-8702-BD4C0AE6E0ED}"/>
              </a:ext>
            </a:extLst>
          </p:cNvPr>
          <p:cNvSpPr/>
          <p:nvPr/>
        </p:nvSpPr>
        <p:spPr>
          <a:xfrm>
            <a:off x="6670530" y="6210425"/>
            <a:ext cx="1718921" cy="872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4FA4692E-C43E-44B0-9451-16F9B938439E}"/>
              </a:ext>
            </a:extLst>
          </p:cNvPr>
          <p:cNvSpPr/>
          <p:nvPr/>
        </p:nvSpPr>
        <p:spPr>
          <a:xfrm>
            <a:off x="6081278" y="6479454"/>
            <a:ext cx="499121" cy="369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EB9710-F551-45A0-B135-1324C6516063}"/>
                  </a:ext>
                </a:extLst>
              </p:cNvPr>
              <p:cNvSpPr txBox="1"/>
              <p:nvPr/>
            </p:nvSpPr>
            <p:spPr>
              <a:xfrm>
                <a:off x="8808378" y="484634"/>
                <a:ext cx="20999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EB9710-F551-45A0-B135-1324C651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378" y="484634"/>
                <a:ext cx="209993" cy="276871"/>
              </a:xfrm>
              <a:prstGeom prst="rect">
                <a:avLst/>
              </a:prstGeom>
              <a:blipFill>
                <a:blip r:embed="rId23"/>
                <a:stretch>
                  <a:fillRect l="-26471" r="-23529"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457FCA2-ECEE-4446-8D92-DF136D40BAA8}"/>
                  </a:ext>
                </a:extLst>
              </p:cNvPr>
              <p:cNvSpPr txBox="1"/>
              <p:nvPr/>
            </p:nvSpPr>
            <p:spPr>
              <a:xfrm>
                <a:off x="5115094" y="1231616"/>
                <a:ext cx="17633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457FCA2-ECEE-4446-8D92-DF136D40B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094" y="1231616"/>
                <a:ext cx="176330" cy="276871"/>
              </a:xfrm>
              <a:prstGeom prst="rect">
                <a:avLst/>
              </a:prstGeom>
              <a:blipFill>
                <a:blip r:embed="rId24"/>
                <a:stretch>
                  <a:fillRect l="-31034" r="-2758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3FB7011-6E67-4AFE-AD19-5930900C56C7}"/>
                  </a:ext>
                </a:extLst>
              </p:cNvPr>
              <p:cNvSpPr txBox="1"/>
              <p:nvPr/>
            </p:nvSpPr>
            <p:spPr>
              <a:xfrm>
                <a:off x="11804316" y="1247129"/>
                <a:ext cx="17633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3FB7011-6E67-4AFE-AD19-5930900C5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316" y="1247129"/>
                <a:ext cx="176330" cy="276871"/>
              </a:xfrm>
              <a:prstGeom prst="rect">
                <a:avLst/>
              </a:prstGeom>
              <a:blipFill>
                <a:blip r:embed="rId25"/>
                <a:stretch>
                  <a:fillRect l="-31034" r="-2758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Left Brace 60">
            <a:extLst>
              <a:ext uri="{FF2B5EF4-FFF2-40B4-BE49-F238E27FC236}">
                <a16:creationId xmlns:a16="http://schemas.microsoft.com/office/drawing/2014/main" id="{43EAB1EC-4FE0-4434-AA10-812969FD10BC}"/>
              </a:ext>
            </a:extLst>
          </p:cNvPr>
          <p:cNvSpPr/>
          <p:nvPr/>
        </p:nvSpPr>
        <p:spPr>
          <a:xfrm rot="5400000">
            <a:off x="8304325" y="-2391450"/>
            <a:ext cx="428995" cy="645479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99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/>
      <p:bldP spid="28" grpId="0"/>
      <p:bldP spid="29" grpId="0"/>
      <p:bldP spid="30" grpId="0"/>
      <p:bldP spid="31" grpId="0"/>
      <p:bldP spid="40" grpId="0"/>
      <p:bldP spid="41" grpId="0"/>
      <p:bldP spid="43" grpId="0"/>
      <p:bldP spid="44" grpId="0"/>
      <p:bldP spid="45" grpId="0"/>
      <p:bldP spid="65" grpId="0"/>
      <p:bldP spid="3" grpId="0" animBg="1"/>
      <p:bldP spid="66" grpId="0" animBg="1"/>
      <p:bldP spid="67" grpId="0" animBg="1"/>
      <p:bldP spid="9" grpId="0" animBg="1"/>
      <p:bldP spid="68" grpId="0" animBg="1"/>
      <p:bldP spid="69" grpId="0" animBg="1"/>
      <p:bldP spid="71" grpId="0" animBg="1"/>
      <p:bldP spid="81" grpId="0" animBg="1"/>
      <p:bldP spid="82" grpId="0" animBg="1"/>
      <p:bldP spid="83" grpId="0" animBg="1"/>
      <p:bldP spid="84" grpId="0" animBg="1"/>
      <p:bldP spid="5" grpId="0"/>
      <p:bldP spid="54" grpId="0" animBg="1"/>
      <p:bldP spid="55" grpId="0" animBg="1"/>
      <p:bldP spid="46" grpId="0"/>
      <p:bldP spid="47" grpId="0"/>
      <p:bldP spid="60" grpId="0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A984-598A-4C00-B408-E80EFD4B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Shape function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57654B-B23D-4276-8E56-07E11CA6F563}"/>
              </a:ext>
            </a:extLst>
          </p:cNvPr>
          <p:cNvSpPr/>
          <p:nvPr/>
        </p:nvSpPr>
        <p:spPr>
          <a:xfrm>
            <a:off x="7471756" y="1866440"/>
            <a:ext cx="1080000" cy="118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98AB7-CD75-4CB4-9803-AD943437E90B}"/>
                  </a:ext>
                </a:extLst>
              </p:cNvPr>
              <p:cNvSpPr txBox="1"/>
              <p:nvPr/>
            </p:nvSpPr>
            <p:spPr>
              <a:xfrm>
                <a:off x="7872224" y="1438758"/>
                <a:ext cx="241553" cy="3893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98AB7-CD75-4CB4-9803-AD943437E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224" y="1438758"/>
                <a:ext cx="241553" cy="38933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0E2C138-44E7-4006-944A-6ECA46454725}"/>
              </a:ext>
            </a:extLst>
          </p:cNvPr>
          <p:cNvSpPr/>
          <p:nvPr/>
        </p:nvSpPr>
        <p:spPr>
          <a:xfrm>
            <a:off x="7433311" y="1834807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7A5F7C-91BD-4777-83E5-09CDF4442686}"/>
              </a:ext>
            </a:extLst>
          </p:cNvPr>
          <p:cNvSpPr/>
          <p:nvPr/>
        </p:nvSpPr>
        <p:spPr>
          <a:xfrm>
            <a:off x="8537551" y="1834807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828E2A-FD94-4B91-911B-91CDBFDB936C}"/>
              </a:ext>
            </a:extLst>
          </p:cNvPr>
          <p:cNvSpPr/>
          <p:nvPr/>
        </p:nvSpPr>
        <p:spPr>
          <a:xfrm>
            <a:off x="7359961" y="183480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BBBE94-82F4-4F8C-848B-93D572A22E61}"/>
              </a:ext>
            </a:extLst>
          </p:cNvPr>
          <p:cNvSpPr/>
          <p:nvPr/>
        </p:nvSpPr>
        <p:spPr>
          <a:xfrm>
            <a:off x="8457241" y="183480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7218D2-4DA0-4069-B2BB-F8A00DA90C99}"/>
                  </a:ext>
                </a:extLst>
              </p:cNvPr>
              <p:cNvSpPr txBox="1"/>
              <p:nvPr/>
            </p:nvSpPr>
            <p:spPr>
              <a:xfrm>
                <a:off x="7233601" y="2014807"/>
                <a:ext cx="2949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7218D2-4DA0-4069-B2BB-F8A00DA90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601" y="2014807"/>
                <a:ext cx="294953" cy="276871"/>
              </a:xfrm>
              <a:prstGeom prst="rect">
                <a:avLst/>
              </a:prstGeom>
              <a:blipFill>
                <a:blip r:embed="rId3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765624-7F37-4E7D-9C55-C5BDDD1A137A}"/>
                  </a:ext>
                </a:extLst>
              </p:cNvPr>
              <p:cNvSpPr txBox="1"/>
              <p:nvPr/>
            </p:nvSpPr>
            <p:spPr>
              <a:xfrm>
                <a:off x="8393551" y="1999767"/>
                <a:ext cx="2949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765624-7F37-4E7D-9C55-C5BDDD1A1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51" y="1999767"/>
                <a:ext cx="294953" cy="276871"/>
              </a:xfrm>
              <a:prstGeom prst="rect">
                <a:avLst/>
              </a:prstGeom>
              <a:blipFill>
                <a:blip r:embed="rId4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A3687E0-CE16-45DD-B7C3-DF27565758D6}"/>
              </a:ext>
            </a:extLst>
          </p:cNvPr>
          <p:cNvSpPr/>
          <p:nvPr/>
        </p:nvSpPr>
        <p:spPr>
          <a:xfrm>
            <a:off x="6374476" y="1862922"/>
            <a:ext cx="1080000" cy="118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4E4201-7BC5-43C0-8014-7C7B9FD20EFE}"/>
              </a:ext>
            </a:extLst>
          </p:cNvPr>
          <p:cNvSpPr/>
          <p:nvPr/>
        </p:nvSpPr>
        <p:spPr>
          <a:xfrm>
            <a:off x="6336031" y="1831289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75300-7FD1-47CA-BFF5-7834DE0F76FC}"/>
              </a:ext>
            </a:extLst>
          </p:cNvPr>
          <p:cNvSpPr/>
          <p:nvPr/>
        </p:nvSpPr>
        <p:spPr>
          <a:xfrm>
            <a:off x="7440271" y="1831289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92188E-5FDD-4974-A7A6-B2A217A4E52D}"/>
              </a:ext>
            </a:extLst>
          </p:cNvPr>
          <p:cNvSpPr/>
          <p:nvPr/>
        </p:nvSpPr>
        <p:spPr>
          <a:xfrm>
            <a:off x="6262681" y="183128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ED071D-75DD-43FF-90ED-F40D090ACA00}"/>
              </a:ext>
            </a:extLst>
          </p:cNvPr>
          <p:cNvSpPr/>
          <p:nvPr/>
        </p:nvSpPr>
        <p:spPr>
          <a:xfrm>
            <a:off x="7359961" y="183128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B19E9A-4E6C-4B43-BCD4-62FE7EA9BA91}"/>
              </a:ext>
            </a:extLst>
          </p:cNvPr>
          <p:cNvSpPr/>
          <p:nvPr/>
        </p:nvSpPr>
        <p:spPr>
          <a:xfrm>
            <a:off x="8569036" y="1862922"/>
            <a:ext cx="1080000" cy="118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75DFA2-D24D-4A3E-AB2D-1A24C34109E6}"/>
              </a:ext>
            </a:extLst>
          </p:cNvPr>
          <p:cNvSpPr/>
          <p:nvPr/>
        </p:nvSpPr>
        <p:spPr>
          <a:xfrm>
            <a:off x="8530591" y="1831289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1361E-A390-443E-8693-0EDA844BACCB}"/>
              </a:ext>
            </a:extLst>
          </p:cNvPr>
          <p:cNvSpPr/>
          <p:nvPr/>
        </p:nvSpPr>
        <p:spPr>
          <a:xfrm>
            <a:off x="9634831" y="1831289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87D32C-028C-4915-A532-2F5A6CE48E25}"/>
              </a:ext>
            </a:extLst>
          </p:cNvPr>
          <p:cNvSpPr/>
          <p:nvPr/>
        </p:nvSpPr>
        <p:spPr>
          <a:xfrm>
            <a:off x="8457241" y="183128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2D80AF-10B4-47C5-B734-590383914925}"/>
              </a:ext>
            </a:extLst>
          </p:cNvPr>
          <p:cNvSpPr/>
          <p:nvPr/>
        </p:nvSpPr>
        <p:spPr>
          <a:xfrm>
            <a:off x="9554521" y="183128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F8E963-FE8D-48E1-A121-F1A646B01858}"/>
              </a:ext>
            </a:extLst>
          </p:cNvPr>
          <p:cNvCxnSpPr>
            <a:stCxn id="16" idx="0"/>
          </p:cNvCxnSpPr>
          <p:nvPr/>
        </p:nvCxnSpPr>
        <p:spPr>
          <a:xfrm flipV="1">
            <a:off x="7449961" y="801651"/>
            <a:ext cx="0" cy="102963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50F144-E8FE-4E31-9556-59A0CEE53779}"/>
              </a:ext>
            </a:extLst>
          </p:cNvPr>
          <p:cNvCxnSpPr/>
          <p:nvPr/>
        </p:nvCxnSpPr>
        <p:spPr>
          <a:xfrm flipV="1">
            <a:off x="8551586" y="801651"/>
            <a:ext cx="0" cy="102963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5E7282-0385-4822-99E5-45061E44C4AC}"/>
              </a:ext>
            </a:extLst>
          </p:cNvPr>
          <p:cNvCxnSpPr>
            <a:endCxn id="20" idx="0"/>
          </p:cNvCxnSpPr>
          <p:nvPr/>
        </p:nvCxnSpPr>
        <p:spPr>
          <a:xfrm>
            <a:off x="7449961" y="801651"/>
            <a:ext cx="1097280" cy="1029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76CF6E-8B01-49FB-AEE4-7824C10A0E65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449961" y="798133"/>
            <a:ext cx="1097280" cy="103315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3313A3-DB75-4FF9-80F7-E3C97E861072}"/>
              </a:ext>
            </a:extLst>
          </p:cNvPr>
          <p:cNvCxnSpPr>
            <a:cxnSpLocks/>
          </p:cNvCxnSpPr>
          <p:nvPr/>
        </p:nvCxnSpPr>
        <p:spPr>
          <a:xfrm>
            <a:off x="9545030" y="851054"/>
            <a:ext cx="5751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7AA774B-1961-48C5-9E16-1F9835C10EA1}"/>
                  </a:ext>
                </a:extLst>
              </p:cNvPr>
              <p:cNvSpPr txBox="1"/>
              <p:nvPr/>
            </p:nvSpPr>
            <p:spPr>
              <a:xfrm>
                <a:off x="10273849" y="704612"/>
                <a:ext cx="40870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7AA774B-1961-48C5-9E16-1F9835C10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3849" y="704612"/>
                <a:ext cx="408702" cy="276871"/>
              </a:xfrm>
              <a:prstGeom prst="rect">
                <a:avLst/>
              </a:prstGeom>
              <a:blipFill>
                <a:blip r:embed="rId5"/>
                <a:stretch>
                  <a:fillRect l="-17910" r="-4478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897D5C-8058-49CF-8A08-8BE291DE4B8C}"/>
              </a:ext>
            </a:extLst>
          </p:cNvPr>
          <p:cNvCxnSpPr>
            <a:cxnSpLocks/>
          </p:cNvCxnSpPr>
          <p:nvPr/>
        </p:nvCxnSpPr>
        <p:spPr>
          <a:xfrm>
            <a:off x="9545029" y="1355065"/>
            <a:ext cx="57515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41CCD5-70FE-4326-81D9-B0C2DC687E32}"/>
                  </a:ext>
                </a:extLst>
              </p:cNvPr>
              <p:cNvSpPr txBox="1"/>
              <p:nvPr/>
            </p:nvSpPr>
            <p:spPr>
              <a:xfrm>
                <a:off x="10273849" y="1216629"/>
                <a:ext cx="40870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41CCD5-70FE-4326-81D9-B0C2DC687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3849" y="1216629"/>
                <a:ext cx="408702" cy="276871"/>
              </a:xfrm>
              <a:prstGeom prst="rect">
                <a:avLst/>
              </a:prstGeom>
              <a:blipFill>
                <a:blip r:embed="rId6"/>
                <a:stretch>
                  <a:fillRect l="-17910" r="-4478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D0BD1E-9CF0-4BDF-9BA1-308DF0F32C6A}"/>
              </a:ext>
            </a:extLst>
          </p:cNvPr>
          <p:cNvCxnSpPr>
            <a:cxnSpLocks/>
          </p:cNvCxnSpPr>
          <p:nvPr/>
        </p:nvCxnSpPr>
        <p:spPr>
          <a:xfrm flipH="1">
            <a:off x="6336031" y="801651"/>
            <a:ext cx="1118276" cy="1026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925DB5C-8A9C-4EC3-8CAD-3DA2D4BD3912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8554201" y="798133"/>
            <a:ext cx="1090320" cy="103315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F24AF7-26D3-4848-A0E7-ADEDDCF23D54}"/>
                  </a:ext>
                </a:extLst>
              </p:cNvPr>
              <p:cNvSpPr txBox="1"/>
              <p:nvPr/>
            </p:nvSpPr>
            <p:spPr>
              <a:xfrm>
                <a:off x="1971820" y="1948304"/>
                <a:ext cx="3323281" cy="521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F24AF7-26D3-4848-A0E7-ADEDDCF2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820" y="1948304"/>
                <a:ext cx="3323281" cy="5211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08C4662-CECD-4CE8-8F88-9661A3360724}"/>
                  </a:ext>
                </a:extLst>
              </p:cNvPr>
              <p:cNvSpPr txBox="1"/>
              <p:nvPr/>
            </p:nvSpPr>
            <p:spPr>
              <a:xfrm>
                <a:off x="8688504" y="3532031"/>
                <a:ext cx="1562800" cy="598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,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08C4662-CECD-4CE8-8F88-9661A3360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504" y="3532031"/>
                <a:ext cx="1562800" cy="598625"/>
              </a:xfrm>
              <a:prstGeom prst="rect">
                <a:avLst/>
              </a:prstGeom>
              <a:blipFill>
                <a:blip r:embed="rId8"/>
                <a:stretch>
                  <a:fillRect l="-6615" t="-9091" r="-5447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00C1BE27-C782-47DD-B612-325ADD6340C9}"/>
              </a:ext>
            </a:extLst>
          </p:cNvPr>
          <p:cNvGrpSpPr/>
          <p:nvPr/>
        </p:nvGrpSpPr>
        <p:grpSpPr>
          <a:xfrm>
            <a:off x="1391555" y="3088071"/>
            <a:ext cx="6644149" cy="931659"/>
            <a:chOff x="5372035" y="774866"/>
            <a:chExt cx="6644149" cy="93165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50D4AF-FD1F-44C3-AFFA-C4EDC365364B}"/>
                </a:ext>
              </a:extLst>
            </p:cNvPr>
            <p:cNvSpPr/>
            <p:nvPr/>
          </p:nvSpPr>
          <p:spPr>
            <a:xfrm>
              <a:off x="5553175" y="1249654"/>
              <a:ext cx="6364224" cy="1183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BC8AEB-17F7-465B-876E-3373F97830A4}"/>
                    </a:ext>
                  </a:extLst>
                </p:cNvPr>
                <p:cNvSpPr txBox="1"/>
                <p:nvPr/>
              </p:nvSpPr>
              <p:spPr>
                <a:xfrm>
                  <a:off x="5768257" y="793965"/>
                  <a:ext cx="254717" cy="3893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BC8AEB-17F7-465B-876E-3373F9783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8257" y="793965"/>
                  <a:ext cx="254717" cy="389333"/>
                </a:xfrm>
                <a:prstGeom prst="ellipse">
                  <a:avLst/>
                </a:prstGeom>
                <a:blipFill>
                  <a:blip r:embed="rId10"/>
                  <a:stretch>
                    <a:fillRect l="-4651" r="-23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9395CD6-48B2-4AEE-964C-90924EC154E3}"/>
                    </a:ext>
                  </a:extLst>
                </p:cNvPr>
                <p:cNvSpPr txBox="1"/>
                <p:nvPr/>
              </p:nvSpPr>
              <p:spPr>
                <a:xfrm>
                  <a:off x="6495150" y="793965"/>
                  <a:ext cx="254717" cy="3893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9395CD6-48B2-4AEE-964C-90924EC154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5150" y="793965"/>
                  <a:ext cx="254717" cy="389333"/>
                </a:xfrm>
                <a:prstGeom prst="ellipse">
                  <a:avLst/>
                </a:prstGeom>
                <a:blipFill>
                  <a:blip r:embed="rId11"/>
                  <a:stretch>
                    <a:fillRect l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852A153-01A2-4F64-8E76-5FC38793A05B}"/>
                    </a:ext>
                  </a:extLst>
                </p:cNvPr>
                <p:cNvSpPr txBox="1"/>
                <p:nvPr/>
              </p:nvSpPr>
              <p:spPr>
                <a:xfrm>
                  <a:off x="11430296" y="809776"/>
                  <a:ext cx="352726" cy="3893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852A153-01A2-4F64-8E76-5FC38793A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296" y="809776"/>
                  <a:ext cx="352726" cy="38933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2EA31E9-7B35-4C19-8554-630927A78567}"/>
                    </a:ext>
                  </a:extLst>
                </p:cNvPr>
                <p:cNvSpPr txBox="1"/>
                <p:nvPr/>
              </p:nvSpPr>
              <p:spPr>
                <a:xfrm>
                  <a:off x="8619752" y="774866"/>
                  <a:ext cx="241553" cy="3893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2EA31E9-7B35-4C19-8554-630927A78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752" y="774866"/>
                  <a:ext cx="241553" cy="38933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5CD4880-5082-4657-9EAD-16BE3A1E2AE1}"/>
                </a:ext>
              </a:extLst>
            </p:cNvPr>
            <p:cNvGrpSpPr/>
            <p:nvPr/>
          </p:nvGrpSpPr>
          <p:grpSpPr>
            <a:xfrm>
              <a:off x="5372035" y="1218826"/>
              <a:ext cx="6644149" cy="487699"/>
              <a:chOff x="5207724" y="1521132"/>
              <a:chExt cx="6644149" cy="487699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5384580-A91D-407A-97C8-B5F5105C8DA8}"/>
                  </a:ext>
                </a:extLst>
              </p:cNvPr>
              <p:cNvSpPr/>
              <p:nvPr/>
            </p:nvSpPr>
            <p:spPr>
              <a:xfrm>
                <a:off x="5388864" y="1551960"/>
                <a:ext cx="6364224" cy="1183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E07A060-6BF6-4638-931E-08D0013F398B}"/>
                  </a:ext>
                </a:extLst>
              </p:cNvPr>
              <p:cNvSpPr/>
              <p:nvPr/>
            </p:nvSpPr>
            <p:spPr>
              <a:xfrm>
                <a:off x="5298864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D8C3DFCD-7F1B-430B-94E4-764CED811023}"/>
                  </a:ext>
                </a:extLst>
              </p:cNvPr>
              <p:cNvSpPr/>
              <p:nvPr/>
            </p:nvSpPr>
            <p:spPr>
              <a:xfrm>
                <a:off x="6006000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A73F8A8-E802-4220-8DA9-ADC695A92666}"/>
                  </a:ext>
                </a:extLst>
              </p:cNvPr>
              <p:cNvSpPr/>
              <p:nvPr/>
            </p:nvSpPr>
            <p:spPr>
              <a:xfrm>
                <a:off x="6713136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21C6BEF-AC94-47C1-B394-85AE90CE9A18}"/>
                  </a:ext>
                </a:extLst>
              </p:cNvPr>
              <p:cNvSpPr/>
              <p:nvPr/>
            </p:nvSpPr>
            <p:spPr>
              <a:xfrm>
                <a:off x="7420272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BD7D3B4B-8882-454A-9683-C3121845FE43}"/>
                  </a:ext>
                </a:extLst>
              </p:cNvPr>
              <p:cNvSpPr/>
              <p:nvPr/>
            </p:nvSpPr>
            <p:spPr>
              <a:xfrm>
                <a:off x="8127408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C51F82B9-BEBF-48CA-A83B-A059FE8ED255}"/>
                  </a:ext>
                </a:extLst>
              </p:cNvPr>
              <p:cNvSpPr/>
              <p:nvPr/>
            </p:nvSpPr>
            <p:spPr>
              <a:xfrm>
                <a:off x="8834544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7E876B9-CF71-4D42-9536-E84D9AB05FAA}"/>
                  </a:ext>
                </a:extLst>
              </p:cNvPr>
              <p:cNvSpPr/>
              <p:nvPr/>
            </p:nvSpPr>
            <p:spPr>
              <a:xfrm>
                <a:off x="9541680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E178792-9BAE-48E2-B4DB-FDBFD0BBD338}"/>
                  </a:ext>
                </a:extLst>
              </p:cNvPr>
              <p:cNvSpPr/>
              <p:nvPr/>
            </p:nvSpPr>
            <p:spPr>
              <a:xfrm>
                <a:off x="10248816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AAADE7B-D7D7-4309-A2CE-C60FA0466509}"/>
                  </a:ext>
                </a:extLst>
              </p:cNvPr>
              <p:cNvSpPr/>
              <p:nvPr/>
            </p:nvSpPr>
            <p:spPr>
              <a:xfrm>
                <a:off x="10955952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769CB03E-8C3E-4F56-A529-79EB5D65E5B9}"/>
                  </a:ext>
                </a:extLst>
              </p:cNvPr>
              <p:cNvSpPr/>
              <p:nvPr/>
            </p:nvSpPr>
            <p:spPr>
              <a:xfrm>
                <a:off x="11663088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E80E1A6B-07D3-42DF-94BD-DFB3DB168BC2}"/>
                      </a:ext>
                    </a:extLst>
                  </p:cNvPr>
                  <p:cNvSpPr txBox="1"/>
                  <p:nvPr/>
                </p:nvSpPr>
                <p:spPr>
                  <a:xfrm>
                    <a:off x="5207724" y="1731960"/>
                    <a:ext cx="181140" cy="276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E80E1A6B-07D3-42DF-94BD-DFB3DB168B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7724" y="1731960"/>
                    <a:ext cx="181140" cy="27687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1034" r="-27586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9EF6EC5-51E4-4121-A6A0-CCFFF34458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6000" y="1731960"/>
                    <a:ext cx="181139" cy="276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9EF6EC5-51E4-4121-A6A0-CCFFF34458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6000" y="1731960"/>
                    <a:ext cx="181139" cy="27687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1034" r="-27586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682E8A82-8AC9-4D0A-971B-66B036759C71}"/>
                      </a:ext>
                    </a:extLst>
                  </p:cNvPr>
                  <p:cNvSpPr txBox="1"/>
                  <p:nvPr/>
                </p:nvSpPr>
                <p:spPr>
                  <a:xfrm>
                    <a:off x="11661949" y="1731959"/>
                    <a:ext cx="189924" cy="276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682E8A82-8AC9-4D0A-971B-66B036759C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61949" y="1731959"/>
                    <a:ext cx="189924" cy="27687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5625" r="-937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65C5E567-C084-4342-9482-6040758EE49F}"/>
                      </a:ext>
                    </a:extLst>
                  </p:cNvPr>
                  <p:cNvSpPr txBox="1"/>
                  <p:nvPr/>
                </p:nvSpPr>
                <p:spPr>
                  <a:xfrm>
                    <a:off x="8127408" y="1731958"/>
                    <a:ext cx="133947" cy="276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65C5E567-C084-4342-9482-6040758EE4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7408" y="1731958"/>
                    <a:ext cx="133947" cy="27687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40909" r="-31818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8D58E3FA-5EF6-47C5-A4E7-B1E216D69625}"/>
                      </a:ext>
                    </a:extLst>
                  </p:cNvPr>
                  <p:cNvSpPr txBox="1"/>
                  <p:nvPr/>
                </p:nvSpPr>
                <p:spPr>
                  <a:xfrm>
                    <a:off x="7151320" y="1731958"/>
                    <a:ext cx="537904" cy="276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8D58E3FA-5EF6-47C5-A4E7-B1E216D696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1320" y="1731958"/>
                    <a:ext cx="537904" cy="27687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8989" r="-786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30F392A2-E59C-414B-87B8-3B4308380FE0}"/>
                      </a:ext>
                    </a:extLst>
                  </p:cNvPr>
                  <p:cNvSpPr txBox="1"/>
                  <p:nvPr/>
                </p:nvSpPr>
                <p:spPr>
                  <a:xfrm>
                    <a:off x="8692563" y="1707916"/>
                    <a:ext cx="537904" cy="276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30F392A2-E59C-414B-87B8-3B4308380F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2563" y="1707916"/>
                    <a:ext cx="537904" cy="27687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8989" r="-7865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34F1003-1E1E-4F9F-BDCE-3D189A0D8E79}"/>
                  </a:ext>
                </a:extLst>
              </p:cNvPr>
              <p:cNvSpPr txBox="1"/>
              <p:nvPr/>
            </p:nvSpPr>
            <p:spPr>
              <a:xfrm>
                <a:off x="3354881" y="4172029"/>
                <a:ext cx="2915735" cy="553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-&gt; Element number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-&gt; Node number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34F1003-1E1E-4F9F-BDCE-3D189A0D8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881" y="4172029"/>
                <a:ext cx="2915735" cy="553741"/>
              </a:xfrm>
              <a:prstGeom prst="rect">
                <a:avLst/>
              </a:prstGeom>
              <a:blipFill>
                <a:blip r:embed="rId20"/>
                <a:stretch>
                  <a:fillRect l="-2714" t="-10989" r="-2923" b="-24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4B21491-C69E-4A38-8731-C066D6C73122}"/>
                  </a:ext>
                </a:extLst>
              </p:cNvPr>
              <p:cNvSpPr txBox="1"/>
              <p:nvPr/>
            </p:nvSpPr>
            <p:spPr>
              <a:xfrm>
                <a:off x="10777961" y="3692907"/>
                <a:ext cx="1175065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=1,2,…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4B21491-C69E-4A38-8731-C066D6C73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961" y="3692907"/>
                <a:ext cx="1175065" cy="276871"/>
              </a:xfrm>
              <a:prstGeom prst="rect">
                <a:avLst/>
              </a:prstGeom>
              <a:blipFill>
                <a:blip r:embed="rId21"/>
                <a:stretch>
                  <a:fillRect l="-4145" r="-1554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BADB56-BE23-4B77-B684-97C67141B146}"/>
                  </a:ext>
                </a:extLst>
              </p:cNvPr>
              <p:cNvSpPr txBox="1"/>
              <p:nvPr/>
            </p:nvSpPr>
            <p:spPr>
              <a:xfrm>
                <a:off x="1482125" y="5030313"/>
                <a:ext cx="6305683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The shape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b="1" dirty="0"/>
                  <a:t> is a test function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BADB56-BE23-4B77-B684-97C67141B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125" y="5030313"/>
                <a:ext cx="6305683" cy="369204"/>
              </a:xfrm>
              <a:prstGeom prst="rect">
                <a:avLst/>
              </a:prstGeom>
              <a:blipFill>
                <a:blip r:embed="rId22"/>
                <a:stretch>
                  <a:fillRect l="-676" t="-4918" b="-22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7A44ED5-B0D9-44A4-A563-8F51E61AD416}"/>
                  </a:ext>
                </a:extLst>
              </p:cNvPr>
              <p:cNvSpPr txBox="1"/>
              <p:nvPr/>
            </p:nvSpPr>
            <p:spPr>
              <a:xfrm>
                <a:off x="1287053" y="5711487"/>
                <a:ext cx="5084634" cy="75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𝑑𝑢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𝑑𝑣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m:rPr>
                              <m:brk m:alnAt="15"/>
                            </m:r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7A44ED5-B0D9-44A4-A563-8F51E61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053" y="5711487"/>
                <a:ext cx="5084634" cy="75591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9D8AA55-E50A-42F3-8771-214AC113D59F}"/>
                  </a:ext>
                </a:extLst>
              </p:cNvPr>
              <p:cNvSpPr txBox="1"/>
              <p:nvPr/>
            </p:nvSpPr>
            <p:spPr>
              <a:xfrm>
                <a:off x="8966988" y="6598780"/>
                <a:ext cx="1175065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=1,2,…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9D8AA55-E50A-42F3-8771-214AC113D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988" y="6598780"/>
                <a:ext cx="1175065" cy="276871"/>
              </a:xfrm>
              <a:prstGeom prst="rect">
                <a:avLst/>
              </a:prstGeom>
              <a:blipFill>
                <a:blip r:embed="rId24"/>
                <a:stretch>
                  <a:fillRect l="-4145" r="-1036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AD7267D-2B22-4AFE-9256-449D0C2D1C9E}"/>
                  </a:ext>
                </a:extLst>
              </p:cNvPr>
              <p:cNvSpPr txBox="1"/>
              <p:nvPr/>
            </p:nvSpPr>
            <p:spPr>
              <a:xfrm>
                <a:off x="2880194" y="973864"/>
                <a:ext cx="1406924" cy="809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AD7267D-2B22-4AFE-9256-449D0C2D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194" y="973864"/>
                <a:ext cx="1406924" cy="80977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96D08B2A-3FE4-42B8-9D60-CCFB68D33672}"/>
              </a:ext>
            </a:extLst>
          </p:cNvPr>
          <p:cNvSpPr/>
          <p:nvPr/>
        </p:nvSpPr>
        <p:spPr>
          <a:xfrm>
            <a:off x="1916425" y="971333"/>
            <a:ext cx="3537735" cy="1675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32A0BD-6061-4DFC-8239-A484BF05204D}"/>
              </a:ext>
            </a:extLst>
          </p:cNvPr>
          <p:cNvCxnSpPr/>
          <p:nvPr/>
        </p:nvCxnSpPr>
        <p:spPr>
          <a:xfrm>
            <a:off x="6273664" y="785941"/>
            <a:ext cx="32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A4AFC4-9FC9-49A2-8306-662B97A3B2E4}"/>
                  </a:ext>
                </a:extLst>
              </p:cNvPr>
              <p:cNvSpPr txBox="1"/>
              <p:nvPr/>
            </p:nvSpPr>
            <p:spPr>
              <a:xfrm>
                <a:off x="6534188" y="555750"/>
                <a:ext cx="35747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A4AFC4-9FC9-49A2-8306-662B97A3B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88" y="555750"/>
                <a:ext cx="357470" cy="276871"/>
              </a:xfrm>
              <a:prstGeom prst="rect">
                <a:avLst/>
              </a:prstGeom>
              <a:blipFill>
                <a:blip r:embed="rId26"/>
                <a:stretch>
                  <a:fillRect l="-13559" r="-11864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5FEDC7A8-D234-45A6-9A8F-F24B94313C0F}"/>
              </a:ext>
            </a:extLst>
          </p:cNvPr>
          <p:cNvSpPr/>
          <p:nvPr/>
        </p:nvSpPr>
        <p:spPr>
          <a:xfrm>
            <a:off x="6047277" y="374289"/>
            <a:ext cx="4722862" cy="2016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FB9F8EC-A870-41AE-8BE6-3F61F30C62DC}"/>
              </a:ext>
            </a:extLst>
          </p:cNvPr>
          <p:cNvSpPr/>
          <p:nvPr/>
        </p:nvSpPr>
        <p:spPr>
          <a:xfrm>
            <a:off x="5529545" y="1426365"/>
            <a:ext cx="499121" cy="369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23C81B7-09DC-4B68-98F0-76FD17952168}"/>
              </a:ext>
            </a:extLst>
          </p:cNvPr>
          <p:cNvSpPr/>
          <p:nvPr/>
        </p:nvSpPr>
        <p:spPr>
          <a:xfrm>
            <a:off x="1333810" y="2987259"/>
            <a:ext cx="6701893" cy="1818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85C0402F-B6BD-4823-8CA2-725A09868097}"/>
              </a:ext>
            </a:extLst>
          </p:cNvPr>
          <p:cNvSpPr/>
          <p:nvPr/>
        </p:nvSpPr>
        <p:spPr>
          <a:xfrm>
            <a:off x="8083902" y="3633678"/>
            <a:ext cx="499121" cy="369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AB5621B-E435-4DEB-BA1E-EAD266B8DF07}"/>
                  </a:ext>
                </a:extLst>
              </p:cNvPr>
              <p:cNvSpPr/>
              <p:nvPr/>
            </p:nvSpPr>
            <p:spPr>
              <a:xfrm>
                <a:off x="8598968" y="3446917"/>
                <a:ext cx="3437651" cy="7411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AB5621B-E435-4DEB-BA1E-EAD266B8D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968" y="3446917"/>
                <a:ext cx="3437651" cy="74117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76B59014-A43F-4D91-BB51-98EC92809025}"/>
              </a:ext>
            </a:extLst>
          </p:cNvPr>
          <p:cNvSpPr/>
          <p:nvPr/>
        </p:nvSpPr>
        <p:spPr>
          <a:xfrm>
            <a:off x="1287053" y="5627233"/>
            <a:ext cx="5048978" cy="907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57EC2E7-3043-4C91-B299-74CB761B1ED3}"/>
              </a:ext>
            </a:extLst>
          </p:cNvPr>
          <p:cNvSpPr/>
          <p:nvPr/>
        </p:nvSpPr>
        <p:spPr>
          <a:xfrm>
            <a:off x="5779105" y="5030313"/>
            <a:ext cx="755083" cy="375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0CADD-37F3-4EB8-9A34-540208BD1103}"/>
              </a:ext>
            </a:extLst>
          </p:cNvPr>
          <p:cNvSpPr txBox="1"/>
          <p:nvPr/>
        </p:nvSpPr>
        <p:spPr>
          <a:xfrm>
            <a:off x="6685141" y="5020013"/>
            <a:ext cx="288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Galerkin</a:t>
            </a:r>
            <a:r>
              <a:rPr lang="en-IN" sz="2400" b="1" dirty="0"/>
              <a:t> method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5303971-9A75-4F21-A635-4EB55CA89D32}"/>
                  </a:ext>
                </a:extLst>
              </p:cNvPr>
              <p:cNvSpPr txBox="1"/>
              <p:nvPr/>
            </p:nvSpPr>
            <p:spPr>
              <a:xfrm>
                <a:off x="6697281" y="5636607"/>
                <a:ext cx="5484835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𝑑𝑢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m:rPr>
                              <m:brk m:alnAt="15"/>
                            </m:r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5303971-9A75-4F21-A635-4EB55CA89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281" y="5636607"/>
                <a:ext cx="5484835" cy="75591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>
            <a:extLst>
              <a:ext uri="{FF2B5EF4-FFF2-40B4-BE49-F238E27FC236}">
                <a16:creationId xmlns:a16="http://schemas.microsoft.com/office/drawing/2014/main" id="{FB80A9C4-B443-4052-8159-5C61746BAF40}"/>
              </a:ext>
            </a:extLst>
          </p:cNvPr>
          <p:cNvSpPr/>
          <p:nvPr/>
        </p:nvSpPr>
        <p:spPr>
          <a:xfrm>
            <a:off x="6691516" y="5582064"/>
            <a:ext cx="5466216" cy="907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4C3E3AF8-AF44-4D36-A709-9EA921B3D37F}"/>
              </a:ext>
            </a:extLst>
          </p:cNvPr>
          <p:cNvSpPr/>
          <p:nvPr/>
        </p:nvSpPr>
        <p:spPr>
          <a:xfrm>
            <a:off x="6402444" y="5890900"/>
            <a:ext cx="282698" cy="375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00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99" grpId="0"/>
      <p:bldP spid="100" grpId="0"/>
      <p:bldP spid="3" grpId="0"/>
      <p:bldP spid="64" grpId="0"/>
      <p:bldP spid="65" grpId="0"/>
      <p:bldP spid="70" grpId="0" animBg="1"/>
      <p:bldP spid="71" grpId="0" animBg="1"/>
      <p:bldP spid="74" grpId="0" animBg="1"/>
      <p:bldP spid="75" grpId="0" animBg="1"/>
      <p:bldP spid="22" grpId="0" animBg="1"/>
      <p:bldP spid="30" grpId="0"/>
      <p:bldP spid="31" grpId="0"/>
      <p:bldP spid="78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0F34-815D-4D5D-8339-054D16C9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Shape function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8B29CB-8F2D-4D9F-A043-96CDDB5F2171}"/>
              </a:ext>
            </a:extLst>
          </p:cNvPr>
          <p:cNvGrpSpPr/>
          <p:nvPr/>
        </p:nvGrpSpPr>
        <p:grpSpPr>
          <a:xfrm>
            <a:off x="2495412" y="1470391"/>
            <a:ext cx="7201175" cy="1447821"/>
            <a:chOff x="4916817" y="2523983"/>
            <a:chExt cx="7201175" cy="144782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5F869E-7C34-415C-81C9-2CD05AE1D159}"/>
                </a:ext>
              </a:extLst>
            </p:cNvPr>
            <p:cNvGrpSpPr/>
            <p:nvPr/>
          </p:nvGrpSpPr>
          <p:grpSpPr>
            <a:xfrm>
              <a:off x="5156508" y="3040145"/>
              <a:ext cx="6644149" cy="931659"/>
              <a:chOff x="5372035" y="774866"/>
              <a:chExt cx="6644149" cy="93165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73F4A84-DC01-4119-B94C-BEFAD5E421CC}"/>
                  </a:ext>
                </a:extLst>
              </p:cNvPr>
              <p:cNvSpPr/>
              <p:nvPr/>
            </p:nvSpPr>
            <p:spPr>
              <a:xfrm>
                <a:off x="5553175" y="1249654"/>
                <a:ext cx="6364224" cy="1183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6A0A0B9-5D5B-4F9C-A078-A92980D9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257" y="793965"/>
                    <a:ext cx="254717" cy="38933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1ABC8AEB-17F7-465B-876E-3373F97830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8257" y="793965"/>
                    <a:ext cx="254717" cy="389333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 l="-4651" r="-232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6118355-3BCA-4152-B6CE-0D0CF56764BC}"/>
                      </a:ext>
                    </a:extLst>
                  </p:cNvPr>
                  <p:cNvSpPr txBox="1"/>
                  <p:nvPr/>
                </p:nvSpPr>
                <p:spPr>
                  <a:xfrm>
                    <a:off x="6495150" y="793965"/>
                    <a:ext cx="254717" cy="38933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9395CD6-48B2-4AEE-964C-90924EC154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5150" y="793965"/>
                    <a:ext cx="254717" cy="389333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 l="-454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C1DC8993-2330-4F8B-A7C1-BC41B34A7AA0}"/>
                      </a:ext>
                    </a:extLst>
                  </p:cNvPr>
                  <p:cNvSpPr txBox="1"/>
                  <p:nvPr/>
                </p:nvSpPr>
                <p:spPr>
                  <a:xfrm>
                    <a:off x="11430296" y="809776"/>
                    <a:ext cx="352726" cy="38933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852A153-01A2-4F64-8E76-5FC38793A0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296" y="809776"/>
                    <a:ext cx="352726" cy="389333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46405F6-305C-4930-95B9-DCDBA141447A}"/>
                      </a:ext>
                    </a:extLst>
                  </p:cNvPr>
                  <p:cNvSpPr txBox="1"/>
                  <p:nvPr/>
                </p:nvSpPr>
                <p:spPr>
                  <a:xfrm>
                    <a:off x="8619752" y="774866"/>
                    <a:ext cx="241553" cy="38933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82EA31E9-7B35-4C19-8554-630927A785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9752" y="774866"/>
                    <a:ext cx="241553" cy="389333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D574FD9-38AD-47ED-9D24-5DCB8D61EA0E}"/>
                  </a:ext>
                </a:extLst>
              </p:cNvPr>
              <p:cNvGrpSpPr/>
              <p:nvPr/>
            </p:nvGrpSpPr>
            <p:grpSpPr>
              <a:xfrm>
                <a:off x="5372035" y="1218826"/>
                <a:ext cx="6644149" cy="487699"/>
                <a:chOff x="5207724" y="1521132"/>
                <a:chExt cx="6644149" cy="487699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F2510D9-1163-4295-A623-9C6C00C3D39B}"/>
                    </a:ext>
                  </a:extLst>
                </p:cNvPr>
                <p:cNvSpPr/>
                <p:nvPr/>
              </p:nvSpPr>
              <p:spPr>
                <a:xfrm>
                  <a:off x="5388864" y="1551960"/>
                  <a:ext cx="6364224" cy="1183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DDD8AC5C-160C-412D-A97A-BDB605F0C245}"/>
                    </a:ext>
                  </a:extLst>
                </p:cNvPr>
                <p:cNvSpPr/>
                <p:nvPr/>
              </p:nvSpPr>
              <p:spPr>
                <a:xfrm>
                  <a:off x="5298864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DFB6C10-9051-4818-9120-14ED9DF0E5A4}"/>
                    </a:ext>
                  </a:extLst>
                </p:cNvPr>
                <p:cNvSpPr/>
                <p:nvPr/>
              </p:nvSpPr>
              <p:spPr>
                <a:xfrm>
                  <a:off x="6006000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66DD419-A27C-4AE0-9782-5A10494D4B4C}"/>
                    </a:ext>
                  </a:extLst>
                </p:cNvPr>
                <p:cNvSpPr/>
                <p:nvPr/>
              </p:nvSpPr>
              <p:spPr>
                <a:xfrm>
                  <a:off x="6713136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9C0AC91-5443-432D-951C-8925DD8DAFC1}"/>
                    </a:ext>
                  </a:extLst>
                </p:cNvPr>
                <p:cNvSpPr/>
                <p:nvPr/>
              </p:nvSpPr>
              <p:spPr>
                <a:xfrm>
                  <a:off x="7420272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4711AE5-934E-43A5-8CFD-1969EF3F7E67}"/>
                    </a:ext>
                  </a:extLst>
                </p:cNvPr>
                <p:cNvSpPr/>
                <p:nvPr/>
              </p:nvSpPr>
              <p:spPr>
                <a:xfrm>
                  <a:off x="8127408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6013908-B84B-464E-9B1C-17387E8E9CF3}"/>
                    </a:ext>
                  </a:extLst>
                </p:cNvPr>
                <p:cNvSpPr/>
                <p:nvPr/>
              </p:nvSpPr>
              <p:spPr>
                <a:xfrm>
                  <a:off x="8834544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7915523-4449-4BE6-A7AF-5E7619F76B5C}"/>
                    </a:ext>
                  </a:extLst>
                </p:cNvPr>
                <p:cNvSpPr/>
                <p:nvPr/>
              </p:nvSpPr>
              <p:spPr>
                <a:xfrm>
                  <a:off x="9541680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293F5F4-CF5D-4A17-AFDC-BDE4752A1A15}"/>
                    </a:ext>
                  </a:extLst>
                </p:cNvPr>
                <p:cNvSpPr/>
                <p:nvPr/>
              </p:nvSpPr>
              <p:spPr>
                <a:xfrm>
                  <a:off x="10248816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F62C3E3-6839-47BE-A690-B7B86674EC08}"/>
                    </a:ext>
                  </a:extLst>
                </p:cNvPr>
                <p:cNvSpPr/>
                <p:nvPr/>
              </p:nvSpPr>
              <p:spPr>
                <a:xfrm>
                  <a:off x="10955952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1A552FE-96E1-4E46-B18C-F5416B344155}"/>
                    </a:ext>
                  </a:extLst>
                </p:cNvPr>
                <p:cNvSpPr/>
                <p:nvPr/>
              </p:nvSpPr>
              <p:spPr>
                <a:xfrm>
                  <a:off x="11663088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35A87223-F66E-49F9-9C88-9459F2D9D1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07724" y="1731960"/>
                      <a:ext cx="181140" cy="2768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E80E1A6B-07D3-42DF-94BD-DFB3DB168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07724" y="1731960"/>
                      <a:ext cx="181140" cy="276871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31034" r="-27586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18D0E621-B9A9-418A-B9E9-DE71C3E3C2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06000" y="1731960"/>
                      <a:ext cx="181139" cy="2768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F9EF6EC5-51E4-4121-A6A0-CCFFF34458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06000" y="1731960"/>
                      <a:ext cx="181139" cy="27687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31034" r="-27586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FF3A1EC0-B023-4993-B09A-C6CBF470A4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61949" y="1731959"/>
                      <a:ext cx="189924" cy="2768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682E8A82-8AC9-4D0A-971B-66B036759C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61949" y="1731959"/>
                      <a:ext cx="189924" cy="276871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15625" r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7A767A67-6ECC-4910-8357-A16CF76F33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27408" y="1731958"/>
                      <a:ext cx="133947" cy="2768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65C5E567-C084-4342-9482-6040758EE4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7408" y="1731958"/>
                      <a:ext cx="133947" cy="276871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40909" r="-31818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A40485D7-7E31-4C5D-BCEE-AE5EE74E8A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51320" y="1731958"/>
                      <a:ext cx="537904" cy="2768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8D58E3FA-5EF6-47C5-A4E7-B1E216D696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51320" y="1731958"/>
                      <a:ext cx="537904" cy="276871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8989" r="-7865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38C96281-1A87-42F0-9A7C-EAE47BA664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92563" y="1707916"/>
                      <a:ext cx="537904" cy="2768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30F392A2-E59C-414B-87B8-3B4308380F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92563" y="1707916"/>
                      <a:ext cx="537904" cy="276871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8989" r="-7865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A7C40183-F341-41A7-9290-ED86FE3D5AC0}"/>
                </a:ext>
              </a:extLst>
            </p:cNvPr>
            <p:cNvSpPr/>
            <p:nvPr/>
          </p:nvSpPr>
          <p:spPr>
            <a:xfrm rot="5400000">
              <a:off x="8259978" y="-400028"/>
              <a:ext cx="428995" cy="645479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B5C4BF1-3BDB-42D4-A50E-7BA987F605D4}"/>
                    </a:ext>
                  </a:extLst>
                </p:cNvPr>
                <p:cNvSpPr txBox="1"/>
                <p:nvPr/>
              </p:nvSpPr>
              <p:spPr>
                <a:xfrm>
                  <a:off x="8678331" y="2523983"/>
                  <a:ext cx="209993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C58324AD-246A-4A53-B55E-C17D69124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8331" y="2523983"/>
                  <a:ext cx="209993" cy="276871"/>
                </a:xfrm>
                <a:prstGeom prst="rect">
                  <a:avLst/>
                </a:prstGeom>
                <a:blipFill>
                  <a:blip r:embed="rId26"/>
                  <a:stretch>
                    <a:fillRect l="-26471" r="-23529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94B4989-7C94-4E5D-A1A3-88DF99283F10}"/>
                    </a:ext>
                  </a:extLst>
                </p:cNvPr>
                <p:cNvSpPr txBox="1"/>
                <p:nvPr/>
              </p:nvSpPr>
              <p:spPr>
                <a:xfrm>
                  <a:off x="11941662" y="3205725"/>
                  <a:ext cx="176330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B849B1F-E947-451F-91AB-8B8B2658A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1662" y="3205725"/>
                  <a:ext cx="176330" cy="276871"/>
                </a:xfrm>
                <a:prstGeom prst="rect">
                  <a:avLst/>
                </a:prstGeom>
                <a:blipFill>
                  <a:blip r:embed="rId27"/>
                  <a:stretch>
                    <a:fillRect l="-31034" r="-27586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3FFEB6D-3B7A-4ABF-89FA-DE9D972AC3B1}"/>
                    </a:ext>
                  </a:extLst>
                </p:cNvPr>
                <p:cNvSpPr txBox="1"/>
                <p:nvPr/>
              </p:nvSpPr>
              <p:spPr>
                <a:xfrm>
                  <a:off x="4916817" y="3253910"/>
                  <a:ext cx="176330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823D78BC-B530-44CA-ACB8-B13484A4E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817" y="3253910"/>
                  <a:ext cx="176330" cy="276871"/>
                </a:xfrm>
                <a:prstGeom prst="rect">
                  <a:avLst/>
                </a:prstGeom>
                <a:blipFill>
                  <a:blip r:embed="rId28"/>
                  <a:stretch>
                    <a:fillRect l="-32143" r="-32143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FEC31D-9E6C-4073-B89C-430433073495}"/>
                  </a:ext>
                </a:extLst>
              </p:cNvPr>
              <p:cNvSpPr txBox="1"/>
              <p:nvPr/>
            </p:nvSpPr>
            <p:spPr>
              <a:xfrm>
                <a:off x="3094520" y="3307935"/>
                <a:ext cx="5484835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𝑑𝑢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m:rPr>
                              <m:brk m:alnAt="15"/>
                            </m:r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FEC31D-9E6C-4073-B89C-430433073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520" y="3307935"/>
                <a:ext cx="5484835" cy="75591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488B84C-1B7D-4CE6-9AC3-921EC39A7028}"/>
              </a:ext>
            </a:extLst>
          </p:cNvPr>
          <p:cNvSpPr/>
          <p:nvPr/>
        </p:nvSpPr>
        <p:spPr>
          <a:xfrm>
            <a:off x="3027187" y="3253392"/>
            <a:ext cx="5552168" cy="907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BC1C321-13DB-491B-A6D8-340A3431C3A6}"/>
              </a:ext>
            </a:extLst>
          </p:cNvPr>
          <p:cNvSpPr/>
          <p:nvPr/>
        </p:nvSpPr>
        <p:spPr>
          <a:xfrm rot="5400000">
            <a:off x="4778290" y="4504007"/>
            <a:ext cx="806546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8BFA53-CD79-43D0-921C-ED855D9FD183}"/>
                  </a:ext>
                </a:extLst>
              </p:cNvPr>
              <p:cNvSpPr txBox="1"/>
              <p:nvPr/>
            </p:nvSpPr>
            <p:spPr>
              <a:xfrm>
                <a:off x="2970773" y="5308376"/>
                <a:ext cx="5253489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5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8BFA53-CD79-43D0-921C-ED855D9FD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773" y="5308376"/>
                <a:ext cx="5253489" cy="75591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17EC6216-3A5F-461C-ACA2-775EF92744EA}"/>
              </a:ext>
            </a:extLst>
          </p:cNvPr>
          <p:cNvSpPr/>
          <p:nvPr/>
        </p:nvSpPr>
        <p:spPr>
          <a:xfrm>
            <a:off x="2919104" y="5192202"/>
            <a:ext cx="5253542" cy="957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4EEF01A-2173-4E64-9C43-DCD2BF0718F8}"/>
                  </a:ext>
                </a:extLst>
              </p:cNvPr>
              <p:cNvSpPr txBox="1"/>
              <p:nvPr/>
            </p:nvSpPr>
            <p:spPr>
              <a:xfrm>
                <a:off x="5467877" y="4308928"/>
                <a:ext cx="2042034" cy="525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4EEF01A-2173-4E64-9C43-DCD2BF071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877" y="4308928"/>
                <a:ext cx="2042034" cy="52585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5E61C3-3159-4FC7-BB3F-DE4317556BB4}"/>
                  </a:ext>
                </a:extLst>
              </p:cNvPr>
              <p:cNvSpPr txBox="1"/>
              <p:nvPr/>
            </p:nvSpPr>
            <p:spPr>
              <a:xfrm>
                <a:off x="9379252" y="3533129"/>
                <a:ext cx="1175065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=1,2,…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5E61C3-3159-4FC7-BB3F-DE4317556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252" y="3533129"/>
                <a:ext cx="1175065" cy="276871"/>
              </a:xfrm>
              <a:prstGeom prst="rect">
                <a:avLst/>
              </a:prstGeom>
              <a:blipFill>
                <a:blip r:embed="rId32"/>
                <a:stretch>
                  <a:fillRect l="-4167" r="-156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3DDE29B-9AA2-4F1B-89BC-AF13F48173D3}"/>
                  </a:ext>
                </a:extLst>
              </p:cNvPr>
              <p:cNvSpPr txBox="1"/>
              <p:nvPr/>
            </p:nvSpPr>
            <p:spPr>
              <a:xfrm>
                <a:off x="8932724" y="5532469"/>
                <a:ext cx="1175065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=1,2,…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3DDE29B-9AA2-4F1B-89BC-AF13F4817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724" y="5532469"/>
                <a:ext cx="1175065" cy="276871"/>
              </a:xfrm>
              <a:prstGeom prst="rect">
                <a:avLst/>
              </a:prstGeom>
              <a:blipFill>
                <a:blip r:embed="rId33"/>
                <a:stretch>
                  <a:fillRect l="-4145" r="-1554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12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/>
      <p:bldP spid="37" grpId="0" animBg="1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68AF58-9EC2-46FC-95A7-7D60AC426E05}"/>
                  </a:ext>
                </a:extLst>
              </p:cNvPr>
              <p:cNvSpPr txBox="1"/>
              <p:nvPr/>
            </p:nvSpPr>
            <p:spPr>
              <a:xfrm>
                <a:off x="1944503" y="2212634"/>
                <a:ext cx="5201873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5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68AF58-9EC2-46FC-95A7-7D60AC426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503" y="2212634"/>
                <a:ext cx="5201873" cy="75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6B613855-AE03-4AC1-BC92-5F84ED5DB43A}"/>
              </a:ext>
            </a:extLst>
          </p:cNvPr>
          <p:cNvSpPr/>
          <p:nvPr/>
        </p:nvSpPr>
        <p:spPr>
          <a:xfrm>
            <a:off x="1779851" y="2118359"/>
            <a:ext cx="5362950" cy="1105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C3F74AB-B661-4AA7-832E-141517C95B22}"/>
                  </a:ext>
                </a:extLst>
              </p:cNvPr>
              <p:cNvSpPr txBox="1"/>
              <p:nvPr/>
            </p:nvSpPr>
            <p:spPr>
              <a:xfrm>
                <a:off x="1330173" y="4861786"/>
                <a:ext cx="6467348" cy="891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I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p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nary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5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C3F74AB-B661-4AA7-832E-141517C95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73" y="4861786"/>
                <a:ext cx="6467348" cy="891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>
            <a:extLst>
              <a:ext uri="{FF2B5EF4-FFF2-40B4-BE49-F238E27FC236}">
                <a16:creationId xmlns:a16="http://schemas.microsoft.com/office/drawing/2014/main" id="{6B1E1122-19DD-4962-94D7-EA9BBA6407DE}"/>
              </a:ext>
            </a:extLst>
          </p:cNvPr>
          <p:cNvSpPr/>
          <p:nvPr/>
        </p:nvSpPr>
        <p:spPr>
          <a:xfrm>
            <a:off x="1269213" y="4833587"/>
            <a:ext cx="6350521" cy="912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DC804FDB-F1D5-4F1A-8373-510232A7587F}"/>
              </a:ext>
            </a:extLst>
          </p:cNvPr>
          <p:cNvSpPr/>
          <p:nvPr/>
        </p:nvSpPr>
        <p:spPr>
          <a:xfrm rot="5400000">
            <a:off x="3287577" y="3839693"/>
            <a:ext cx="1609838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753C0A7-39EC-4DD7-B0C3-4AC3947C2483}"/>
              </a:ext>
            </a:extLst>
          </p:cNvPr>
          <p:cNvSpPr/>
          <p:nvPr/>
        </p:nvSpPr>
        <p:spPr>
          <a:xfrm>
            <a:off x="8643889" y="4511143"/>
            <a:ext cx="1080000" cy="118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461A6A-6C06-4156-A177-E4D58226A0C2}"/>
                  </a:ext>
                </a:extLst>
              </p:cNvPr>
              <p:cNvSpPr txBox="1"/>
              <p:nvPr/>
            </p:nvSpPr>
            <p:spPr>
              <a:xfrm>
                <a:off x="9044357" y="4083461"/>
                <a:ext cx="241553" cy="3893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461A6A-6C06-4156-A177-E4D58226A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357" y="4083461"/>
                <a:ext cx="241553" cy="38933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ectangle 144">
            <a:extLst>
              <a:ext uri="{FF2B5EF4-FFF2-40B4-BE49-F238E27FC236}">
                <a16:creationId xmlns:a16="http://schemas.microsoft.com/office/drawing/2014/main" id="{3FFDCB86-236A-4DAA-B8C5-E3D65881FB6E}"/>
              </a:ext>
            </a:extLst>
          </p:cNvPr>
          <p:cNvSpPr/>
          <p:nvPr/>
        </p:nvSpPr>
        <p:spPr>
          <a:xfrm>
            <a:off x="8605444" y="4479510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8BD81A8-F786-4C44-BC6F-477577CCE99A}"/>
              </a:ext>
            </a:extLst>
          </p:cNvPr>
          <p:cNvSpPr/>
          <p:nvPr/>
        </p:nvSpPr>
        <p:spPr>
          <a:xfrm>
            <a:off x="9709684" y="4479510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BBE3883-599D-4185-BEF9-F1EF6B6E96D1}"/>
              </a:ext>
            </a:extLst>
          </p:cNvPr>
          <p:cNvSpPr/>
          <p:nvPr/>
        </p:nvSpPr>
        <p:spPr>
          <a:xfrm>
            <a:off x="8532094" y="44795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CA8A2DF-CAD9-44A1-9639-70867E1FEC39}"/>
              </a:ext>
            </a:extLst>
          </p:cNvPr>
          <p:cNvSpPr/>
          <p:nvPr/>
        </p:nvSpPr>
        <p:spPr>
          <a:xfrm>
            <a:off x="9629374" y="44795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1AD5038-D9F5-4534-8BFE-2EB83A33528A}"/>
                  </a:ext>
                </a:extLst>
              </p:cNvPr>
              <p:cNvSpPr txBox="1"/>
              <p:nvPr/>
            </p:nvSpPr>
            <p:spPr>
              <a:xfrm>
                <a:off x="8405734" y="4659510"/>
                <a:ext cx="2949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1AD5038-D9F5-4534-8BFE-2EB83A335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34" y="4659510"/>
                <a:ext cx="294953" cy="276871"/>
              </a:xfrm>
              <a:prstGeom prst="rect">
                <a:avLst/>
              </a:prstGeom>
              <a:blipFill>
                <a:blip r:embed="rId5"/>
                <a:stretch>
                  <a:fillRect l="-18750" r="-16667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0531966-87E3-459B-99D3-FBCF0395ECB5}"/>
                  </a:ext>
                </a:extLst>
              </p:cNvPr>
              <p:cNvSpPr txBox="1"/>
              <p:nvPr/>
            </p:nvSpPr>
            <p:spPr>
              <a:xfrm>
                <a:off x="9565684" y="4644470"/>
                <a:ext cx="29495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0531966-87E3-459B-99D3-FBCF0395E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684" y="4644470"/>
                <a:ext cx="294953" cy="276871"/>
              </a:xfrm>
              <a:prstGeom prst="rect">
                <a:avLst/>
              </a:prstGeom>
              <a:blipFill>
                <a:blip r:embed="rId6"/>
                <a:stretch>
                  <a:fillRect l="-18367" r="-1428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Rectangle 152">
            <a:extLst>
              <a:ext uri="{FF2B5EF4-FFF2-40B4-BE49-F238E27FC236}">
                <a16:creationId xmlns:a16="http://schemas.microsoft.com/office/drawing/2014/main" id="{7E746E65-C6A9-45A9-BA6A-552EA3F98EC9}"/>
              </a:ext>
            </a:extLst>
          </p:cNvPr>
          <p:cNvSpPr/>
          <p:nvPr/>
        </p:nvSpPr>
        <p:spPr>
          <a:xfrm>
            <a:off x="8612404" y="4475992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0743F74-6FC7-4818-B6AC-52EB66421769}"/>
              </a:ext>
            </a:extLst>
          </p:cNvPr>
          <p:cNvSpPr/>
          <p:nvPr/>
        </p:nvSpPr>
        <p:spPr>
          <a:xfrm>
            <a:off x="8532094" y="44759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6E241DB-7971-4D02-97D6-C7C4DE75A297}"/>
              </a:ext>
            </a:extLst>
          </p:cNvPr>
          <p:cNvSpPr/>
          <p:nvPr/>
        </p:nvSpPr>
        <p:spPr>
          <a:xfrm>
            <a:off x="9702724" y="4475992"/>
            <a:ext cx="36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95C9E9B-5F7D-4F9B-8C27-F2DB6B990AE6}"/>
              </a:ext>
            </a:extLst>
          </p:cNvPr>
          <p:cNvSpPr/>
          <p:nvPr/>
        </p:nvSpPr>
        <p:spPr>
          <a:xfrm>
            <a:off x="9629374" y="44759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E02E78B-2D1E-44C1-B675-367BBBB5577A}"/>
              </a:ext>
            </a:extLst>
          </p:cNvPr>
          <p:cNvCxnSpPr>
            <a:stCxn id="155" idx="0"/>
          </p:cNvCxnSpPr>
          <p:nvPr/>
        </p:nvCxnSpPr>
        <p:spPr>
          <a:xfrm flipV="1">
            <a:off x="8622094" y="3446354"/>
            <a:ext cx="0" cy="102963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9281007-C91C-4D5F-9500-6703D04CD108}"/>
              </a:ext>
            </a:extLst>
          </p:cNvPr>
          <p:cNvCxnSpPr/>
          <p:nvPr/>
        </p:nvCxnSpPr>
        <p:spPr>
          <a:xfrm flipV="1">
            <a:off x="9723719" y="3446354"/>
            <a:ext cx="0" cy="102963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6190579-434E-4AB9-B96B-D116636362D3}"/>
              </a:ext>
            </a:extLst>
          </p:cNvPr>
          <p:cNvCxnSpPr>
            <a:endCxn id="159" idx="0"/>
          </p:cNvCxnSpPr>
          <p:nvPr/>
        </p:nvCxnSpPr>
        <p:spPr>
          <a:xfrm>
            <a:off x="8622094" y="3446354"/>
            <a:ext cx="1097280" cy="1029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429C209-88D8-4A5D-9020-C800EBDC87B5}"/>
              </a:ext>
            </a:extLst>
          </p:cNvPr>
          <p:cNvCxnSpPr>
            <a:cxnSpLocks/>
            <a:stCxn id="155" idx="0"/>
          </p:cNvCxnSpPr>
          <p:nvPr/>
        </p:nvCxnSpPr>
        <p:spPr>
          <a:xfrm flipV="1">
            <a:off x="8622094" y="3442836"/>
            <a:ext cx="1097280" cy="103315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D543BDC-195B-4961-9178-F74E23D11C0A}"/>
              </a:ext>
            </a:extLst>
          </p:cNvPr>
          <p:cNvCxnSpPr>
            <a:cxnSpLocks/>
          </p:cNvCxnSpPr>
          <p:nvPr/>
        </p:nvCxnSpPr>
        <p:spPr>
          <a:xfrm>
            <a:off x="10017284" y="3490160"/>
            <a:ext cx="5751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8BFDFA9-A993-4DC8-BC98-B8B64129DB9A}"/>
                  </a:ext>
                </a:extLst>
              </p:cNvPr>
              <p:cNvSpPr txBox="1"/>
              <p:nvPr/>
            </p:nvSpPr>
            <p:spPr>
              <a:xfrm>
                <a:off x="10746103" y="3343718"/>
                <a:ext cx="40870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8BFDFA9-A993-4DC8-BC98-B8B64129D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103" y="3343718"/>
                <a:ext cx="408702" cy="276871"/>
              </a:xfrm>
              <a:prstGeom prst="rect">
                <a:avLst/>
              </a:prstGeom>
              <a:blipFill>
                <a:blip r:embed="rId7"/>
                <a:stretch>
                  <a:fillRect l="-19403" r="-4478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D5128D5-4E51-4811-AF9A-CA3055CF3CC5}"/>
              </a:ext>
            </a:extLst>
          </p:cNvPr>
          <p:cNvCxnSpPr>
            <a:cxnSpLocks/>
          </p:cNvCxnSpPr>
          <p:nvPr/>
        </p:nvCxnSpPr>
        <p:spPr>
          <a:xfrm>
            <a:off x="10017283" y="3994171"/>
            <a:ext cx="57515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15E00A-E440-40DC-BBEF-6232DA37B8FB}"/>
                  </a:ext>
                </a:extLst>
              </p:cNvPr>
              <p:cNvSpPr txBox="1"/>
              <p:nvPr/>
            </p:nvSpPr>
            <p:spPr>
              <a:xfrm>
                <a:off x="10746103" y="3855735"/>
                <a:ext cx="40870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15E00A-E440-40DC-BBEF-6232DA37B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103" y="3855735"/>
                <a:ext cx="408702" cy="276871"/>
              </a:xfrm>
              <a:prstGeom prst="rect">
                <a:avLst/>
              </a:prstGeom>
              <a:blipFill>
                <a:blip r:embed="rId8"/>
                <a:stretch>
                  <a:fillRect l="-19403" r="-4478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3100732-3D07-441D-B93C-524EAC76DBA2}"/>
                  </a:ext>
                </a:extLst>
              </p:cNvPr>
              <p:cNvSpPr txBox="1"/>
              <p:nvPr/>
            </p:nvSpPr>
            <p:spPr>
              <a:xfrm>
                <a:off x="4294107" y="3573007"/>
                <a:ext cx="1406924" cy="809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3100732-3D07-441D-B93C-524EAC76D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107" y="3573007"/>
                <a:ext cx="1406924" cy="8097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AFCC1AB8-03BB-475A-ADAB-8DA295056C57}"/>
                  </a:ext>
                </a:extLst>
              </p:cNvPr>
              <p:cNvSpPr txBox="1"/>
              <p:nvPr/>
            </p:nvSpPr>
            <p:spPr>
              <a:xfrm>
                <a:off x="5894098" y="3582793"/>
                <a:ext cx="1653658" cy="809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AFCC1AB8-03BB-475A-ADAB-8DA295056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98" y="3582793"/>
                <a:ext cx="1653658" cy="8097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7D123F0-5F5C-4BB7-A322-DE3976964A45}"/>
              </a:ext>
            </a:extLst>
          </p:cNvPr>
          <p:cNvGrpSpPr/>
          <p:nvPr/>
        </p:nvGrpSpPr>
        <p:grpSpPr>
          <a:xfrm>
            <a:off x="4959514" y="616951"/>
            <a:ext cx="7201175" cy="1447821"/>
            <a:chOff x="4916817" y="2523983"/>
            <a:chExt cx="7201175" cy="1447821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89F33C-058F-4FEF-945A-BF2B5590CA3C}"/>
                </a:ext>
              </a:extLst>
            </p:cNvPr>
            <p:cNvGrpSpPr/>
            <p:nvPr/>
          </p:nvGrpSpPr>
          <p:grpSpPr>
            <a:xfrm>
              <a:off x="5156508" y="3040145"/>
              <a:ext cx="6644149" cy="931659"/>
              <a:chOff x="5372035" y="774866"/>
              <a:chExt cx="6644149" cy="931659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C59513EA-D24C-4B02-AB58-C3AF80F21151}"/>
                  </a:ext>
                </a:extLst>
              </p:cNvPr>
              <p:cNvSpPr/>
              <p:nvPr/>
            </p:nvSpPr>
            <p:spPr>
              <a:xfrm>
                <a:off x="5553175" y="1249654"/>
                <a:ext cx="6364224" cy="1183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3B838261-2478-4B5D-97CF-5A8420AE751F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257" y="793965"/>
                    <a:ext cx="254717" cy="38933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1ABC8AEB-17F7-465B-876E-3373F97830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8257" y="793965"/>
                    <a:ext cx="254717" cy="389333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 l="-4651" r="-232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AD80F304-E360-4054-91B6-2172D2F0D76B}"/>
                      </a:ext>
                    </a:extLst>
                  </p:cNvPr>
                  <p:cNvSpPr txBox="1"/>
                  <p:nvPr/>
                </p:nvSpPr>
                <p:spPr>
                  <a:xfrm>
                    <a:off x="6495150" y="793965"/>
                    <a:ext cx="254717" cy="38933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9395CD6-48B2-4AEE-964C-90924EC154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5150" y="793965"/>
                    <a:ext cx="254717" cy="389333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 l="-454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49A52517-3E88-4A9B-87F6-8309B01A65D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30296" y="809776"/>
                    <a:ext cx="352726" cy="38933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852A153-01A2-4F64-8E76-5FC38793A0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296" y="809776"/>
                    <a:ext cx="352726" cy="389333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33720562-F438-4C01-AC30-4144C07EE404}"/>
                      </a:ext>
                    </a:extLst>
                  </p:cNvPr>
                  <p:cNvSpPr txBox="1"/>
                  <p:nvPr/>
                </p:nvSpPr>
                <p:spPr>
                  <a:xfrm>
                    <a:off x="8619752" y="774866"/>
                    <a:ext cx="241553" cy="38933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82EA31E9-7B35-4C19-8554-630927A785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9752" y="774866"/>
                    <a:ext cx="241553" cy="389333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4CB61B77-C285-4E99-9A35-2573B230A4EB}"/>
                  </a:ext>
                </a:extLst>
              </p:cNvPr>
              <p:cNvGrpSpPr/>
              <p:nvPr/>
            </p:nvGrpSpPr>
            <p:grpSpPr>
              <a:xfrm>
                <a:off x="5372035" y="1218826"/>
                <a:ext cx="6644149" cy="487699"/>
                <a:chOff x="5207724" y="1521132"/>
                <a:chExt cx="6644149" cy="487699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7FF32D8-1B73-4C55-9FDB-9EC76147049F}"/>
                    </a:ext>
                  </a:extLst>
                </p:cNvPr>
                <p:cNvSpPr/>
                <p:nvPr/>
              </p:nvSpPr>
              <p:spPr>
                <a:xfrm>
                  <a:off x="5388864" y="1551960"/>
                  <a:ext cx="6364224" cy="1183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53CCD386-8614-4DB2-A4A4-F9F00025FC09}"/>
                    </a:ext>
                  </a:extLst>
                </p:cNvPr>
                <p:cNvSpPr/>
                <p:nvPr/>
              </p:nvSpPr>
              <p:spPr>
                <a:xfrm>
                  <a:off x="5298864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D4CC73C8-3B14-4E44-8B09-9E36706155FE}"/>
                    </a:ext>
                  </a:extLst>
                </p:cNvPr>
                <p:cNvSpPr/>
                <p:nvPr/>
              </p:nvSpPr>
              <p:spPr>
                <a:xfrm>
                  <a:off x="6006000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F4DA3907-682F-4425-BFDB-55E0888E4891}"/>
                    </a:ext>
                  </a:extLst>
                </p:cNvPr>
                <p:cNvSpPr/>
                <p:nvPr/>
              </p:nvSpPr>
              <p:spPr>
                <a:xfrm>
                  <a:off x="6713136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193CE558-CA80-45E9-85DD-FC31A51434F3}"/>
                    </a:ext>
                  </a:extLst>
                </p:cNvPr>
                <p:cNvSpPr/>
                <p:nvPr/>
              </p:nvSpPr>
              <p:spPr>
                <a:xfrm>
                  <a:off x="7420272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F799A023-08A0-4EFC-A65B-214ABC0F0109}"/>
                    </a:ext>
                  </a:extLst>
                </p:cNvPr>
                <p:cNvSpPr/>
                <p:nvPr/>
              </p:nvSpPr>
              <p:spPr>
                <a:xfrm>
                  <a:off x="8127408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27B78281-7132-4335-8D35-D25F53C634F6}"/>
                    </a:ext>
                  </a:extLst>
                </p:cNvPr>
                <p:cNvSpPr/>
                <p:nvPr/>
              </p:nvSpPr>
              <p:spPr>
                <a:xfrm>
                  <a:off x="8834544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D14AB5F3-2378-4D12-9B06-00A0CF3D254B}"/>
                    </a:ext>
                  </a:extLst>
                </p:cNvPr>
                <p:cNvSpPr/>
                <p:nvPr/>
              </p:nvSpPr>
              <p:spPr>
                <a:xfrm>
                  <a:off x="9541680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5613ABEA-0788-4AE0-9DD7-3B68343836E5}"/>
                    </a:ext>
                  </a:extLst>
                </p:cNvPr>
                <p:cNvSpPr/>
                <p:nvPr/>
              </p:nvSpPr>
              <p:spPr>
                <a:xfrm>
                  <a:off x="10248816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C4D7C89F-2232-4F30-8818-21251B48D1BD}"/>
                    </a:ext>
                  </a:extLst>
                </p:cNvPr>
                <p:cNvSpPr/>
                <p:nvPr/>
              </p:nvSpPr>
              <p:spPr>
                <a:xfrm>
                  <a:off x="10955952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AC1B81FB-3569-41A6-9908-D6AB061F233B}"/>
                    </a:ext>
                  </a:extLst>
                </p:cNvPr>
                <p:cNvSpPr/>
                <p:nvPr/>
              </p:nvSpPr>
              <p:spPr>
                <a:xfrm>
                  <a:off x="11663088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079CED6C-EB63-4B92-A4DA-141E7DF2AF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07724" y="1731960"/>
                      <a:ext cx="181140" cy="2768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E80E1A6B-07D3-42DF-94BD-DFB3DB168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07724" y="1731960"/>
                      <a:ext cx="181140" cy="276871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31034" r="-27586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TextBox 199">
                      <a:extLst>
                        <a:ext uri="{FF2B5EF4-FFF2-40B4-BE49-F238E27FC236}">
                          <a16:creationId xmlns:a16="http://schemas.microsoft.com/office/drawing/2014/main" id="{A4893BA4-FA3E-4EAB-803B-88C8119650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06000" y="1731960"/>
                      <a:ext cx="181139" cy="2768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F9EF6EC5-51E4-4121-A6A0-CCFFF34458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06000" y="1731960"/>
                      <a:ext cx="181139" cy="27687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31034" r="-27586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TextBox 200">
                      <a:extLst>
                        <a:ext uri="{FF2B5EF4-FFF2-40B4-BE49-F238E27FC236}">
                          <a16:creationId xmlns:a16="http://schemas.microsoft.com/office/drawing/2014/main" id="{4CE6FA6E-4E20-4922-B08D-17D1E5EB82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61949" y="1731959"/>
                      <a:ext cx="189924" cy="2768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682E8A82-8AC9-4D0A-971B-66B036759C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61949" y="1731959"/>
                      <a:ext cx="189924" cy="276871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15625" r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TextBox 201">
                      <a:extLst>
                        <a:ext uri="{FF2B5EF4-FFF2-40B4-BE49-F238E27FC236}">
                          <a16:creationId xmlns:a16="http://schemas.microsoft.com/office/drawing/2014/main" id="{68F83F30-3C42-4AFB-BA4C-D8A8B812ED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27408" y="1731958"/>
                      <a:ext cx="133947" cy="2768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65C5E567-C084-4342-9482-6040758EE4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7408" y="1731958"/>
                      <a:ext cx="133947" cy="276871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40909" r="-31818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TextBox 202">
                      <a:extLst>
                        <a:ext uri="{FF2B5EF4-FFF2-40B4-BE49-F238E27FC236}">
                          <a16:creationId xmlns:a16="http://schemas.microsoft.com/office/drawing/2014/main" id="{CEE6239B-B6D3-49FF-B983-0D9312F449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51320" y="1731958"/>
                      <a:ext cx="537904" cy="2768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8D58E3FA-5EF6-47C5-A4E7-B1E216D696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51320" y="1731958"/>
                      <a:ext cx="537904" cy="276871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8989" r="-7865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TextBox 203">
                      <a:extLst>
                        <a:ext uri="{FF2B5EF4-FFF2-40B4-BE49-F238E27FC236}">
                          <a16:creationId xmlns:a16="http://schemas.microsoft.com/office/drawing/2014/main" id="{150AAC36-1589-4B8F-9ABB-56639F6D1E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92563" y="1707916"/>
                      <a:ext cx="537904" cy="2768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30F392A2-E59C-414B-87B8-3B4308380F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92563" y="1707916"/>
                      <a:ext cx="537904" cy="276871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8989" r="-7865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78" name="Left Brace 177">
              <a:extLst>
                <a:ext uri="{FF2B5EF4-FFF2-40B4-BE49-F238E27FC236}">
                  <a16:creationId xmlns:a16="http://schemas.microsoft.com/office/drawing/2014/main" id="{A6F516E1-FC72-43D6-91CD-CF774AFE699B}"/>
                </a:ext>
              </a:extLst>
            </p:cNvPr>
            <p:cNvSpPr/>
            <p:nvPr/>
          </p:nvSpPr>
          <p:spPr>
            <a:xfrm rot="5400000">
              <a:off x="8259978" y="-400028"/>
              <a:ext cx="428995" cy="645479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C58324AD-246A-4A53-B55E-C17D691242F8}"/>
                    </a:ext>
                  </a:extLst>
                </p:cNvPr>
                <p:cNvSpPr txBox="1"/>
                <p:nvPr/>
              </p:nvSpPr>
              <p:spPr>
                <a:xfrm>
                  <a:off x="8678331" y="2523983"/>
                  <a:ext cx="209993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C58324AD-246A-4A53-B55E-C17D69124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8331" y="2523983"/>
                  <a:ext cx="209993" cy="276871"/>
                </a:xfrm>
                <a:prstGeom prst="rect">
                  <a:avLst/>
                </a:prstGeom>
                <a:blipFill>
                  <a:blip r:embed="rId26"/>
                  <a:stretch>
                    <a:fillRect l="-26471" r="-23529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B849B1F-E947-451F-91AB-8B8B2658A9CF}"/>
                    </a:ext>
                  </a:extLst>
                </p:cNvPr>
                <p:cNvSpPr txBox="1"/>
                <p:nvPr/>
              </p:nvSpPr>
              <p:spPr>
                <a:xfrm>
                  <a:off x="11941662" y="3205725"/>
                  <a:ext cx="176330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B849B1F-E947-451F-91AB-8B8B2658A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1662" y="3205725"/>
                  <a:ext cx="176330" cy="276871"/>
                </a:xfrm>
                <a:prstGeom prst="rect">
                  <a:avLst/>
                </a:prstGeom>
                <a:blipFill>
                  <a:blip r:embed="rId27"/>
                  <a:stretch>
                    <a:fillRect l="-31034" r="-27586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823D78BC-B530-44CA-ACB8-B13484A4EDC0}"/>
                    </a:ext>
                  </a:extLst>
                </p:cNvPr>
                <p:cNvSpPr txBox="1"/>
                <p:nvPr/>
              </p:nvSpPr>
              <p:spPr>
                <a:xfrm>
                  <a:off x="4916817" y="3253910"/>
                  <a:ext cx="176330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823D78BC-B530-44CA-ACB8-B13484A4E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817" y="3253910"/>
                  <a:ext cx="176330" cy="276871"/>
                </a:xfrm>
                <a:prstGeom prst="rect">
                  <a:avLst/>
                </a:prstGeom>
                <a:blipFill>
                  <a:blip r:embed="rId28"/>
                  <a:stretch>
                    <a:fillRect l="-32143" r="-32143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2093E9C-ED6D-4CE7-B8CF-B3CBF8A1F21A}"/>
                  </a:ext>
                </a:extLst>
              </p:cNvPr>
              <p:cNvSpPr txBox="1"/>
              <p:nvPr/>
            </p:nvSpPr>
            <p:spPr>
              <a:xfrm>
                <a:off x="7307453" y="2452154"/>
                <a:ext cx="1261627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2093E9C-ED6D-4CE7-B8CF-B3CBF8A1F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453" y="2452154"/>
                <a:ext cx="1261627" cy="276871"/>
              </a:xfrm>
              <a:prstGeom prst="rect">
                <a:avLst/>
              </a:prstGeom>
              <a:blipFill>
                <a:blip r:embed="rId29"/>
                <a:stretch>
                  <a:fillRect l="-3865" r="-966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076FED-CE5B-462E-B179-620E0ABD76D0}"/>
                  </a:ext>
                </a:extLst>
              </p:cNvPr>
              <p:cNvSpPr txBox="1"/>
              <p:nvPr/>
            </p:nvSpPr>
            <p:spPr>
              <a:xfrm>
                <a:off x="7742264" y="5116381"/>
                <a:ext cx="1261627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076FED-CE5B-462E-B179-620E0ABD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264" y="5116381"/>
                <a:ext cx="1261627" cy="276871"/>
              </a:xfrm>
              <a:prstGeom prst="rect">
                <a:avLst/>
              </a:prstGeom>
              <a:blipFill>
                <a:blip r:embed="rId30"/>
                <a:stretch>
                  <a:fillRect l="-3865" r="-1449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4C4A34B-0E7F-4FC6-A9DF-0538BED355E3}"/>
              </a:ext>
            </a:extLst>
          </p:cNvPr>
          <p:cNvSpPr txBox="1"/>
          <p:nvPr/>
        </p:nvSpPr>
        <p:spPr>
          <a:xfrm>
            <a:off x="1330173" y="3706368"/>
            <a:ext cx="241942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Linear interpolation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958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12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/>
      <p:bldP spid="150" grpId="0"/>
      <p:bldP spid="153" grpId="0" animBg="1"/>
      <p:bldP spid="155" grpId="0" animBg="1"/>
      <p:bldP spid="157" grpId="0" animBg="1"/>
      <p:bldP spid="159" grpId="0" animBg="1"/>
      <p:bldP spid="166" grpId="0"/>
      <p:bldP spid="168" grpId="0"/>
      <p:bldP spid="174" grpId="0"/>
      <p:bldP spid="175" grpId="0"/>
      <p:bldP spid="7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F0FC-58FE-45B7-87E3-B333883A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Discretised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DDF813-5171-4D53-83C6-AE1A9B39C2C0}"/>
                  </a:ext>
                </a:extLst>
              </p:cNvPr>
              <p:cNvSpPr txBox="1"/>
              <p:nvPr/>
            </p:nvSpPr>
            <p:spPr>
              <a:xfrm>
                <a:off x="2061146" y="1129802"/>
                <a:ext cx="5799665" cy="891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15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5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DDF813-5171-4D53-83C6-AE1A9B39C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146" y="1129802"/>
                <a:ext cx="5799665" cy="891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B998AB-613C-45AA-8873-F3E416FE8CC7}"/>
                  </a:ext>
                </a:extLst>
              </p:cNvPr>
              <p:cNvSpPr txBox="1"/>
              <p:nvPr/>
            </p:nvSpPr>
            <p:spPr>
              <a:xfrm>
                <a:off x="4394395" y="2096867"/>
                <a:ext cx="1261627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B998AB-613C-45AA-8873-F3E416FE8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395" y="2096867"/>
                <a:ext cx="1261627" cy="276871"/>
              </a:xfrm>
              <a:prstGeom prst="rect">
                <a:avLst/>
              </a:prstGeom>
              <a:blipFill>
                <a:blip r:embed="rId3"/>
                <a:stretch>
                  <a:fillRect l="-3865" r="-96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1160E1-41C6-42D5-97CE-D1F095E0D2CC}"/>
                  </a:ext>
                </a:extLst>
              </p:cNvPr>
              <p:cNvSpPr txBox="1"/>
              <p:nvPr/>
            </p:nvSpPr>
            <p:spPr>
              <a:xfrm>
                <a:off x="2061146" y="2844608"/>
                <a:ext cx="1348574" cy="553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1160E1-41C6-42D5-97CE-D1F095E0D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146" y="2844608"/>
                <a:ext cx="1348574" cy="553741"/>
              </a:xfrm>
              <a:prstGeom prst="rect">
                <a:avLst/>
              </a:prstGeom>
              <a:blipFill>
                <a:blip r:embed="rId4"/>
                <a:stretch>
                  <a:fillRect l="-4072" t="-12222" r="-497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31E0F46-4759-4977-8138-DDD5656D772F}"/>
              </a:ext>
            </a:extLst>
          </p:cNvPr>
          <p:cNvSpPr txBox="1"/>
          <p:nvPr/>
        </p:nvSpPr>
        <p:spPr>
          <a:xfrm>
            <a:off x="1841028" y="2304288"/>
            <a:ext cx="238045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Boundary conditions,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069267-37E8-4490-9F47-D39461748251}"/>
                  </a:ext>
                </a:extLst>
              </p:cNvPr>
              <p:cNvSpPr txBox="1"/>
              <p:nvPr/>
            </p:nvSpPr>
            <p:spPr>
              <a:xfrm>
                <a:off x="2061146" y="4025087"/>
                <a:ext cx="1307987" cy="553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069267-37E8-4490-9F47-D39461748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146" y="4025087"/>
                <a:ext cx="1307987" cy="553741"/>
              </a:xfrm>
              <a:prstGeom prst="rect">
                <a:avLst/>
              </a:prstGeom>
              <a:blipFill>
                <a:blip r:embed="rId5"/>
                <a:stretch>
                  <a:fillRect l="-6047" t="-10989" r="-4651" b="-24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CE9BD2-3646-485D-9C21-57DAD905E2BB}"/>
                  </a:ext>
                </a:extLst>
              </p:cNvPr>
              <p:cNvSpPr txBox="1"/>
              <p:nvPr/>
            </p:nvSpPr>
            <p:spPr>
              <a:xfrm>
                <a:off x="2018822" y="3594913"/>
                <a:ext cx="50815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>
                    <a:ea typeface="Cambria Math" panose="02040503050406030204" pitchFamily="18" charset="0"/>
                  </a:rPr>
                  <a:t>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GB" dirty="0"/>
                  <a:t>,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CE9BD2-3646-485D-9C21-57DAD905E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822" y="3594913"/>
                <a:ext cx="508152" cy="276871"/>
              </a:xfrm>
              <a:prstGeom prst="rect">
                <a:avLst/>
              </a:prstGeom>
              <a:blipFill>
                <a:blip r:embed="rId25"/>
                <a:stretch>
                  <a:fillRect l="-26190" t="-24444" r="-25000" b="-4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8FFA0E3A-4DA3-4EF4-A779-5F4C55D69D19}"/>
              </a:ext>
            </a:extLst>
          </p:cNvPr>
          <p:cNvSpPr/>
          <p:nvPr/>
        </p:nvSpPr>
        <p:spPr>
          <a:xfrm>
            <a:off x="6463548" y="1202016"/>
            <a:ext cx="2301408" cy="8373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068B63-AB3C-4500-89DE-90463D042B3C}"/>
                  </a:ext>
                </a:extLst>
              </p:cNvPr>
              <p:cNvSpPr txBox="1"/>
              <p:nvPr/>
            </p:nvSpPr>
            <p:spPr>
              <a:xfrm>
                <a:off x="4365275" y="3990750"/>
                <a:ext cx="2636363" cy="680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5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l-G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  <m:brk m:alnAt="15"/>
                                </m:rP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068B63-AB3C-4500-89DE-90463D042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275" y="3990750"/>
                <a:ext cx="2636363" cy="68095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ABC873-257D-4F9D-948A-EA5A1FDAF157}"/>
                  </a:ext>
                </a:extLst>
              </p:cNvPr>
              <p:cNvSpPr txBox="1"/>
              <p:nvPr/>
            </p:nvSpPr>
            <p:spPr>
              <a:xfrm>
                <a:off x="7558619" y="4104333"/>
                <a:ext cx="1629485" cy="553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dirty="0">
                    <a:latin typeface="Cambria Math" panose="02040503050406030204" pitchFamily="18" charset="0"/>
                  </a:rPr>
                  <a:t>On</a:t>
                </a:r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ABC873-257D-4F9D-948A-EA5A1FDAF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619" y="4104333"/>
                <a:ext cx="1629485" cy="553741"/>
              </a:xfrm>
              <a:prstGeom prst="rect">
                <a:avLst/>
              </a:prstGeom>
              <a:blipFill>
                <a:blip r:embed="rId27"/>
                <a:stretch>
                  <a:fillRect l="-8614" t="-12088" b="-164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870AEA-A98A-49AD-9D45-9A6271058CB5}"/>
                  </a:ext>
                </a:extLst>
              </p:cNvPr>
              <p:cNvSpPr txBox="1"/>
              <p:nvPr/>
            </p:nvSpPr>
            <p:spPr>
              <a:xfrm>
                <a:off x="9839660" y="1176018"/>
                <a:ext cx="182312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870AEA-A98A-49AD-9D45-9A6271058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660" y="1176018"/>
                <a:ext cx="1823127" cy="75591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E7A926C-9A6A-4596-B4E9-C3CE19AC8A3B}"/>
              </a:ext>
            </a:extLst>
          </p:cNvPr>
          <p:cNvSpPr/>
          <p:nvPr/>
        </p:nvSpPr>
        <p:spPr>
          <a:xfrm>
            <a:off x="1837150" y="1108775"/>
            <a:ext cx="7038626" cy="1004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DB38931-A440-470C-B00B-37ECB2FBAD44}"/>
              </a:ext>
            </a:extLst>
          </p:cNvPr>
          <p:cNvGrpSpPr/>
          <p:nvPr/>
        </p:nvGrpSpPr>
        <p:grpSpPr>
          <a:xfrm>
            <a:off x="4669554" y="2317646"/>
            <a:ext cx="7201175" cy="1447821"/>
            <a:chOff x="4916817" y="2523983"/>
            <a:chExt cx="7201175" cy="144782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37053C6-9323-4A1C-93A1-CF6A662C50A4}"/>
                </a:ext>
              </a:extLst>
            </p:cNvPr>
            <p:cNvGrpSpPr/>
            <p:nvPr/>
          </p:nvGrpSpPr>
          <p:grpSpPr>
            <a:xfrm>
              <a:off x="5156508" y="3040145"/>
              <a:ext cx="6644149" cy="931659"/>
              <a:chOff x="5372035" y="774866"/>
              <a:chExt cx="6644149" cy="93165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4D22ABE-E007-4218-9988-8E658AF530CA}"/>
                  </a:ext>
                </a:extLst>
              </p:cNvPr>
              <p:cNvSpPr/>
              <p:nvPr/>
            </p:nvSpPr>
            <p:spPr>
              <a:xfrm>
                <a:off x="5553175" y="1249654"/>
                <a:ext cx="6364224" cy="1183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34D4E4FA-E897-4524-A0BF-6B14DBEACD92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257" y="793965"/>
                    <a:ext cx="254717" cy="38933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1ABC8AEB-17F7-465B-876E-3373F97830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8257" y="793965"/>
                    <a:ext cx="254717" cy="389333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4651" r="-232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3F9D8017-E5F0-42C7-92D0-F2D17A0F8F9C}"/>
                      </a:ext>
                    </a:extLst>
                  </p:cNvPr>
                  <p:cNvSpPr txBox="1"/>
                  <p:nvPr/>
                </p:nvSpPr>
                <p:spPr>
                  <a:xfrm>
                    <a:off x="6495150" y="793965"/>
                    <a:ext cx="254717" cy="38933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9395CD6-48B2-4AEE-964C-90924EC154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5150" y="793965"/>
                    <a:ext cx="254717" cy="389333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l="-454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DCE26C32-D8BB-4E4B-A1C1-2D741C1AE00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30296" y="809776"/>
                    <a:ext cx="352726" cy="38933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852A153-01A2-4F64-8E76-5FC38793A0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296" y="809776"/>
                    <a:ext cx="352726" cy="389333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9C76831-BFE0-4900-B17A-92313AA45AA4}"/>
                      </a:ext>
                    </a:extLst>
                  </p:cNvPr>
                  <p:cNvSpPr txBox="1"/>
                  <p:nvPr/>
                </p:nvSpPr>
                <p:spPr>
                  <a:xfrm>
                    <a:off x="8619752" y="774866"/>
                    <a:ext cx="241553" cy="38933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82EA31E9-7B35-4C19-8554-630927A785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9752" y="774866"/>
                    <a:ext cx="241553" cy="389333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19A0CEE-E5B9-446A-A5CE-31C95CA1E1D4}"/>
                  </a:ext>
                </a:extLst>
              </p:cNvPr>
              <p:cNvGrpSpPr/>
              <p:nvPr/>
            </p:nvGrpSpPr>
            <p:grpSpPr>
              <a:xfrm>
                <a:off x="5372035" y="1218826"/>
                <a:ext cx="6644149" cy="487699"/>
                <a:chOff x="5207724" y="1521132"/>
                <a:chExt cx="6644149" cy="4876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28C6B4C-E130-461E-B3A4-B34617B3D783}"/>
                    </a:ext>
                  </a:extLst>
                </p:cNvPr>
                <p:cNvSpPr/>
                <p:nvPr/>
              </p:nvSpPr>
              <p:spPr>
                <a:xfrm>
                  <a:off x="5388864" y="1551960"/>
                  <a:ext cx="6364224" cy="1183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94F307BA-B34D-488F-91C1-F0382F83F3D2}"/>
                    </a:ext>
                  </a:extLst>
                </p:cNvPr>
                <p:cNvSpPr/>
                <p:nvPr/>
              </p:nvSpPr>
              <p:spPr>
                <a:xfrm>
                  <a:off x="5298864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E0EEFA7-EB72-496B-8FD6-FFA616A0764B}"/>
                    </a:ext>
                  </a:extLst>
                </p:cNvPr>
                <p:cNvSpPr/>
                <p:nvPr/>
              </p:nvSpPr>
              <p:spPr>
                <a:xfrm>
                  <a:off x="6006000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3D5DC4D6-4B25-4758-86A8-AF73700D997B}"/>
                    </a:ext>
                  </a:extLst>
                </p:cNvPr>
                <p:cNvSpPr/>
                <p:nvPr/>
              </p:nvSpPr>
              <p:spPr>
                <a:xfrm>
                  <a:off x="6713136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34DD3CD-2B72-42D9-89EE-0EFDF507AC36}"/>
                    </a:ext>
                  </a:extLst>
                </p:cNvPr>
                <p:cNvSpPr/>
                <p:nvPr/>
              </p:nvSpPr>
              <p:spPr>
                <a:xfrm>
                  <a:off x="7420272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8E28BC1C-A57F-435D-89AF-C3A31C30B8CC}"/>
                    </a:ext>
                  </a:extLst>
                </p:cNvPr>
                <p:cNvSpPr/>
                <p:nvPr/>
              </p:nvSpPr>
              <p:spPr>
                <a:xfrm>
                  <a:off x="8127408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F238B45-BF1A-41F3-AAF0-29EEDD270026}"/>
                    </a:ext>
                  </a:extLst>
                </p:cNvPr>
                <p:cNvSpPr/>
                <p:nvPr/>
              </p:nvSpPr>
              <p:spPr>
                <a:xfrm>
                  <a:off x="8834544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16B95EF-B80A-4C59-8491-F5714325B0AE}"/>
                    </a:ext>
                  </a:extLst>
                </p:cNvPr>
                <p:cNvSpPr/>
                <p:nvPr/>
              </p:nvSpPr>
              <p:spPr>
                <a:xfrm>
                  <a:off x="9541680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8D71264B-6B90-4C36-B4DB-42F016AF5D78}"/>
                    </a:ext>
                  </a:extLst>
                </p:cNvPr>
                <p:cNvSpPr/>
                <p:nvPr/>
              </p:nvSpPr>
              <p:spPr>
                <a:xfrm>
                  <a:off x="10248816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BD131CD-E666-4EBE-993A-AE15E85EB07A}"/>
                    </a:ext>
                  </a:extLst>
                </p:cNvPr>
                <p:cNvSpPr/>
                <p:nvPr/>
              </p:nvSpPr>
              <p:spPr>
                <a:xfrm>
                  <a:off x="10955952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7485EA9-CD3F-4EB1-B2C6-FD70328624D8}"/>
                    </a:ext>
                  </a:extLst>
                </p:cNvPr>
                <p:cNvSpPr/>
                <p:nvPr/>
              </p:nvSpPr>
              <p:spPr>
                <a:xfrm>
                  <a:off x="11663088" y="1521132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EC9A8692-1F4E-4980-8DED-2955A558A9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07724" y="1731960"/>
                      <a:ext cx="181140" cy="2768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E80E1A6B-07D3-42DF-94BD-DFB3DB168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07724" y="1731960"/>
                      <a:ext cx="181140" cy="276871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1034" r="-27586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C08EC591-56E9-425E-8AB6-D724FBEAB0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06000" y="1731960"/>
                      <a:ext cx="181139" cy="2768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F9EF6EC5-51E4-4121-A6A0-CCFFF34458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06000" y="1731960"/>
                      <a:ext cx="181139" cy="276871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1034" r="-27586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9AB7D575-495C-4701-851D-E375CFB6C7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61949" y="1731959"/>
                      <a:ext cx="189924" cy="2768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682E8A82-8AC9-4D0A-971B-66B036759C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61949" y="1731959"/>
                      <a:ext cx="189924" cy="276871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625" r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81CA3446-E062-4FB0-A567-ED00CA997C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27408" y="1731958"/>
                      <a:ext cx="294953" cy="2768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81CA3446-E062-4FB0-A567-ED00CA997C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7408" y="1731958"/>
                      <a:ext cx="294953" cy="276871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8367" r="-14286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F0F142B1-C6E9-46FB-81FD-18C0D34761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92563" y="1707916"/>
                      <a:ext cx="294953" cy="2768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F0F142B1-C6E9-46FB-81FD-18C0D34761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92563" y="1707916"/>
                      <a:ext cx="294953" cy="276871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18750" r="-16667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2" name="Left Brace 51">
              <a:extLst>
                <a:ext uri="{FF2B5EF4-FFF2-40B4-BE49-F238E27FC236}">
                  <a16:creationId xmlns:a16="http://schemas.microsoft.com/office/drawing/2014/main" id="{E667A359-3619-4416-BD6D-CEBCA79C36BB}"/>
                </a:ext>
              </a:extLst>
            </p:cNvPr>
            <p:cNvSpPr/>
            <p:nvPr/>
          </p:nvSpPr>
          <p:spPr>
            <a:xfrm rot="5400000">
              <a:off x="8259978" y="-400028"/>
              <a:ext cx="428995" cy="645479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0CE61CB-D464-43FE-9724-5577641BA2F4}"/>
                    </a:ext>
                  </a:extLst>
                </p:cNvPr>
                <p:cNvSpPr txBox="1"/>
                <p:nvPr/>
              </p:nvSpPr>
              <p:spPr>
                <a:xfrm>
                  <a:off x="8678331" y="2523983"/>
                  <a:ext cx="209993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0CE61CB-D464-43FE-9724-5577641BA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8331" y="2523983"/>
                  <a:ext cx="209993" cy="276871"/>
                </a:xfrm>
                <a:prstGeom prst="rect">
                  <a:avLst/>
                </a:prstGeom>
                <a:blipFill>
                  <a:blip r:embed="rId31"/>
                  <a:stretch>
                    <a:fillRect l="-26471" r="-23529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9E04B3E-F261-4CF0-9439-ACFC8CF2B51A}"/>
                    </a:ext>
                  </a:extLst>
                </p:cNvPr>
                <p:cNvSpPr txBox="1"/>
                <p:nvPr/>
              </p:nvSpPr>
              <p:spPr>
                <a:xfrm>
                  <a:off x="11941662" y="3205725"/>
                  <a:ext cx="176330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9E04B3E-F261-4CF0-9439-ACFC8CF2B5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1662" y="3205725"/>
                  <a:ext cx="176330" cy="276871"/>
                </a:xfrm>
                <a:prstGeom prst="rect">
                  <a:avLst/>
                </a:prstGeom>
                <a:blipFill>
                  <a:blip r:embed="rId32"/>
                  <a:stretch>
                    <a:fillRect l="-31034" r="-27586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31CD5C2-D4FE-40AD-B75E-434CFF239C85}"/>
                    </a:ext>
                  </a:extLst>
                </p:cNvPr>
                <p:cNvSpPr txBox="1"/>
                <p:nvPr/>
              </p:nvSpPr>
              <p:spPr>
                <a:xfrm>
                  <a:off x="4916817" y="3253910"/>
                  <a:ext cx="176330" cy="27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31CD5C2-D4FE-40AD-B75E-434CFF239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817" y="3253910"/>
                  <a:ext cx="176330" cy="276871"/>
                </a:xfrm>
                <a:prstGeom prst="rect">
                  <a:avLst/>
                </a:prstGeom>
                <a:blipFill>
                  <a:blip r:embed="rId33"/>
                  <a:stretch>
                    <a:fillRect l="-31034" r="-27586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E68D0EC9-6B02-44B9-A7A0-5B8AA210AB02}"/>
              </a:ext>
            </a:extLst>
          </p:cNvPr>
          <p:cNvSpPr/>
          <p:nvPr/>
        </p:nvSpPr>
        <p:spPr>
          <a:xfrm>
            <a:off x="1786154" y="2333646"/>
            <a:ext cx="2231904" cy="1124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ED85A14-234F-4CDB-8FE9-2864923CEAB1}"/>
              </a:ext>
            </a:extLst>
          </p:cNvPr>
          <p:cNvSpPr/>
          <p:nvPr/>
        </p:nvSpPr>
        <p:spPr>
          <a:xfrm>
            <a:off x="1815764" y="3602987"/>
            <a:ext cx="2231904" cy="1124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1C8FFC2-8BFA-4455-B88D-230B461F1CED}"/>
              </a:ext>
            </a:extLst>
          </p:cNvPr>
          <p:cNvSpPr/>
          <p:nvPr/>
        </p:nvSpPr>
        <p:spPr>
          <a:xfrm>
            <a:off x="4270255" y="3958907"/>
            <a:ext cx="3179057" cy="745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541711-161C-4EA7-B0C9-D3515C79A9ED}"/>
                  </a:ext>
                </a:extLst>
              </p:cNvPr>
              <p:cNvSpPr txBox="1"/>
              <p:nvPr/>
            </p:nvSpPr>
            <p:spPr>
              <a:xfrm>
                <a:off x="9377691" y="4004014"/>
                <a:ext cx="1603644" cy="680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  <m:brk m:alnAt="15"/>
                                </m:rP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  <m:r>
                        <a:rPr lang="en-I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541711-161C-4EA7-B0C9-D3515C79A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691" y="4004014"/>
                <a:ext cx="1603644" cy="68095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179025F3-6538-4208-BD79-7C332C3EB01E}"/>
              </a:ext>
            </a:extLst>
          </p:cNvPr>
          <p:cNvSpPr/>
          <p:nvPr/>
        </p:nvSpPr>
        <p:spPr>
          <a:xfrm>
            <a:off x="9213580" y="3969677"/>
            <a:ext cx="2071444" cy="745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FF4284-F6CC-4B98-A0D2-C2DCC765F0AE}"/>
              </a:ext>
            </a:extLst>
          </p:cNvPr>
          <p:cNvSpPr/>
          <p:nvPr/>
        </p:nvSpPr>
        <p:spPr>
          <a:xfrm>
            <a:off x="9717289" y="1093977"/>
            <a:ext cx="1987461" cy="1002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CAE458D-A056-4DDB-95F0-A1FF6B4465E2}"/>
                  </a:ext>
                </a:extLst>
              </p:cNvPr>
              <p:cNvSpPr txBox="1"/>
              <p:nvPr/>
            </p:nvSpPr>
            <p:spPr>
              <a:xfrm>
                <a:off x="1600474" y="5071303"/>
                <a:ext cx="1742785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1" dirty="0"/>
                  <a:t>For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b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CAE458D-A056-4DDB-95F0-A1FF6B446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74" y="5071303"/>
                <a:ext cx="1742785" cy="283154"/>
              </a:xfrm>
              <a:prstGeom prst="rect">
                <a:avLst/>
              </a:prstGeom>
              <a:blipFill>
                <a:blip r:embed="rId35"/>
                <a:stretch>
                  <a:fillRect l="-8070" t="-21739" r="-2456" b="-47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4B5478F-6A58-4532-BE50-5EF69BC9A110}"/>
                  </a:ext>
                </a:extLst>
              </p:cNvPr>
              <p:cNvSpPr txBox="1"/>
              <p:nvPr/>
            </p:nvSpPr>
            <p:spPr>
              <a:xfrm>
                <a:off x="1494829" y="5631266"/>
                <a:ext cx="2938561" cy="529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4B5478F-6A58-4532-BE50-5EF69BC9A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829" y="5631266"/>
                <a:ext cx="2938561" cy="52982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D82A13A-4DC6-4DF2-B436-322289857116}"/>
                  </a:ext>
                </a:extLst>
              </p:cNvPr>
              <p:cNvSpPr txBox="1"/>
              <p:nvPr/>
            </p:nvSpPr>
            <p:spPr>
              <a:xfrm>
                <a:off x="1518227" y="6396962"/>
                <a:ext cx="1026756" cy="496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D82A13A-4DC6-4DF2-B436-322289857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27" y="6396962"/>
                <a:ext cx="1026756" cy="49673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FCD5A92-C9DC-4070-A36E-145C2B71251E}"/>
                  </a:ext>
                </a:extLst>
              </p:cNvPr>
              <p:cNvSpPr txBox="1"/>
              <p:nvPr/>
            </p:nvSpPr>
            <p:spPr>
              <a:xfrm>
                <a:off x="3048647" y="6396962"/>
                <a:ext cx="1141466" cy="464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  <m:brk m:alnAt="15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FCD5A92-C9DC-4070-A36E-145C2B712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47" y="6396962"/>
                <a:ext cx="1141466" cy="464358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>
            <a:extLst>
              <a:ext uri="{FF2B5EF4-FFF2-40B4-BE49-F238E27FC236}">
                <a16:creationId xmlns:a16="http://schemas.microsoft.com/office/drawing/2014/main" id="{C484013A-8040-45ED-B861-0322B773D9E5}"/>
              </a:ext>
            </a:extLst>
          </p:cNvPr>
          <p:cNvSpPr/>
          <p:nvPr/>
        </p:nvSpPr>
        <p:spPr>
          <a:xfrm>
            <a:off x="1288587" y="4830655"/>
            <a:ext cx="3144803" cy="2214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72C909E0-B0D9-4995-8984-C6A826AB26AF}"/>
              </a:ext>
            </a:extLst>
          </p:cNvPr>
          <p:cNvSpPr/>
          <p:nvPr/>
        </p:nvSpPr>
        <p:spPr>
          <a:xfrm>
            <a:off x="8938273" y="1429937"/>
            <a:ext cx="720573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2200F4F-1FF8-4948-9830-48CC86AB34AB}"/>
                  </a:ext>
                </a:extLst>
              </p:cNvPr>
              <p:cNvSpPr txBox="1"/>
              <p:nvPr/>
            </p:nvSpPr>
            <p:spPr>
              <a:xfrm>
                <a:off x="4548542" y="5427959"/>
                <a:ext cx="3414333" cy="562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2200F4F-1FF8-4948-9830-48CC86AB3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542" y="5427959"/>
                <a:ext cx="3414333" cy="56291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D56A12E-980C-4BFD-9B1F-07C6DED9D1DC}"/>
                  </a:ext>
                </a:extLst>
              </p:cNvPr>
              <p:cNvSpPr txBox="1"/>
              <p:nvPr/>
            </p:nvSpPr>
            <p:spPr>
              <a:xfrm>
                <a:off x="4808070" y="6259133"/>
                <a:ext cx="1173013" cy="496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IN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D56A12E-980C-4BFD-9B1F-07C6DED9D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070" y="6259133"/>
                <a:ext cx="1173013" cy="496739"/>
              </a:xfrm>
              <a:prstGeom prst="rect">
                <a:avLst/>
              </a:prstGeom>
              <a:blipFill>
                <a:blip r:embed="rId40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781193D-483B-4E5E-9B6A-4159AE655416}"/>
                  </a:ext>
                </a:extLst>
              </p:cNvPr>
              <p:cNvSpPr txBox="1"/>
              <p:nvPr/>
            </p:nvSpPr>
            <p:spPr>
              <a:xfrm>
                <a:off x="6283344" y="6261762"/>
                <a:ext cx="1315360" cy="45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  <m:brk m:alnAt="15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781193D-483B-4E5E-9B6A-4159AE655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344" y="6261762"/>
                <a:ext cx="1315360" cy="459998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FEF46D8-E90F-420E-B45D-88619C33D918}"/>
                  </a:ext>
                </a:extLst>
              </p:cNvPr>
              <p:cNvSpPr txBox="1"/>
              <p:nvPr/>
            </p:nvSpPr>
            <p:spPr>
              <a:xfrm>
                <a:off x="5226469" y="4826589"/>
                <a:ext cx="2157385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1" dirty="0"/>
                  <a:t>For interior element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GB" b="1" dirty="0"/>
                  <a:t>,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FEF46D8-E90F-420E-B45D-88619C33D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469" y="4826589"/>
                <a:ext cx="2157385" cy="276871"/>
              </a:xfrm>
              <a:prstGeom prst="rect">
                <a:avLst/>
              </a:prstGeom>
              <a:blipFill>
                <a:blip r:embed="rId42"/>
                <a:stretch>
                  <a:fillRect l="-6215" t="-24444" r="-5650" b="-4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91B41B77-3F4D-477F-A207-EBA6F509507A}"/>
              </a:ext>
            </a:extLst>
          </p:cNvPr>
          <p:cNvSpPr/>
          <p:nvPr/>
        </p:nvSpPr>
        <p:spPr>
          <a:xfrm>
            <a:off x="4571288" y="4817589"/>
            <a:ext cx="3424111" cy="2227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0EA2EEB-444D-4AC2-984F-409F51EC5DD1}"/>
                  </a:ext>
                </a:extLst>
              </p:cNvPr>
              <p:cNvSpPr txBox="1"/>
              <p:nvPr/>
            </p:nvSpPr>
            <p:spPr>
              <a:xfrm>
                <a:off x="9291512" y="4996344"/>
                <a:ext cx="1822935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1" dirty="0"/>
                  <a:t>For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GB" b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0EA2EEB-444D-4AC2-984F-409F51EC5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1512" y="4996344"/>
                <a:ext cx="1822935" cy="276871"/>
              </a:xfrm>
              <a:prstGeom prst="rect">
                <a:avLst/>
              </a:prstGeom>
              <a:blipFill>
                <a:blip r:embed="rId43"/>
                <a:stretch>
                  <a:fillRect l="-7358" t="-24444" r="-3344" b="-4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4CD9C0-D662-48D1-8C19-3A374F362FAB}"/>
                  </a:ext>
                </a:extLst>
              </p:cNvPr>
              <p:cNvSpPr txBox="1"/>
              <p:nvPr/>
            </p:nvSpPr>
            <p:spPr>
              <a:xfrm>
                <a:off x="8286972" y="5408671"/>
                <a:ext cx="3835665" cy="562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4CD9C0-D662-48D1-8C19-3A374F362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972" y="5408671"/>
                <a:ext cx="3835665" cy="562911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A74B59D-D901-41C0-A23D-EF3C577CD5F1}"/>
                  </a:ext>
                </a:extLst>
              </p:cNvPr>
              <p:cNvSpPr txBox="1"/>
              <p:nvPr/>
            </p:nvSpPr>
            <p:spPr>
              <a:xfrm>
                <a:off x="8360454" y="6466756"/>
                <a:ext cx="1378903" cy="4948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A74B59D-D901-41C0-A23D-EF3C577CD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454" y="6466756"/>
                <a:ext cx="1378903" cy="494879"/>
              </a:xfrm>
              <a:prstGeom prst="rect">
                <a:avLst/>
              </a:prstGeom>
              <a:blipFill>
                <a:blip r:embed="rId4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3FFB52C-B308-4401-AB9D-9B05E17C33AC}"/>
                  </a:ext>
                </a:extLst>
              </p:cNvPr>
              <p:cNvSpPr txBox="1"/>
              <p:nvPr/>
            </p:nvSpPr>
            <p:spPr>
              <a:xfrm>
                <a:off x="10061915" y="6499842"/>
                <a:ext cx="2016771" cy="461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  <m:brk m:alnAt="15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3FFB52C-B308-4401-AB9D-9B05E17C3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915" y="6499842"/>
                <a:ext cx="2016771" cy="461793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>
            <a:extLst>
              <a:ext uri="{FF2B5EF4-FFF2-40B4-BE49-F238E27FC236}">
                <a16:creationId xmlns:a16="http://schemas.microsoft.com/office/drawing/2014/main" id="{FDEA034D-E342-4E9D-828F-4CC9DDB4EAC6}"/>
              </a:ext>
            </a:extLst>
          </p:cNvPr>
          <p:cNvSpPr/>
          <p:nvPr/>
        </p:nvSpPr>
        <p:spPr>
          <a:xfrm>
            <a:off x="8075611" y="4817589"/>
            <a:ext cx="4095456" cy="2214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6440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7" grpId="0"/>
      <p:bldP spid="38" grpId="0"/>
      <p:bldP spid="39" grpId="0" animBg="1"/>
      <p:bldP spid="40" grpId="0"/>
      <p:bldP spid="41" grpId="0"/>
      <p:bldP spid="42" grpId="0"/>
      <p:bldP spid="79" grpId="0" animBg="1"/>
      <p:bldP spid="80" grpId="0" animBg="1"/>
      <p:bldP spid="81" grpId="0" animBg="1"/>
      <p:bldP spid="3" grpId="0"/>
      <p:bldP spid="82" grpId="0" animBg="1"/>
      <p:bldP spid="84" grpId="0" animBg="1"/>
      <p:bldP spid="89" grpId="0"/>
      <p:bldP spid="90" grpId="0"/>
      <p:bldP spid="91" grpId="0"/>
      <p:bldP spid="92" grpId="0"/>
      <p:bldP spid="97" grpId="0" animBg="1"/>
      <p:bldP spid="99" grpId="0" animBg="1"/>
      <p:bldP spid="101" grpId="0"/>
      <p:bldP spid="102" grpId="0"/>
      <p:bldP spid="103" grpId="0"/>
      <p:bldP spid="106" grpId="0"/>
      <p:bldP spid="107" grpId="0" animBg="1"/>
      <p:bldP spid="83" grpId="0"/>
      <p:bldP spid="85" grpId="0"/>
      <p:bldP spid="86" grpId="0"/>
      <p:bldP spid="87" grpId="0"/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B39A-3FEA-4C3A-83FC-E4CFA257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equations</a:t>
            </a:r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1CF1522-9EDB-4A80-BE43-4890CA39EF3B}"/>
              </a:ext>
            </a:extLst>
          </p:cNvPr>
          <p:cNvGrpSpPr/>
          <p:nvPr/>
        </p:nvGrpSpPr>
        <p:grpSpPr>
          <a:xfrm>
            <a:off x="5230516" y="1231846"/>
            <a:ext cx="6647862" cy="940379"/>
            <a:chOff x="5372035" y="774866"/>
            <a:chExt cx="6647862" cy="94037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1BA7EC-504A-4578-9F04-0CA00B2EB09C}"/>
                </a:ext>
              </a:extLst>
            </p:cNvPr>
            <p:cNvSpPr/>
            <p:nvPr/>
          </p:nvSpPr>
          <p:spPr>
            <a:xfrm>
              <a:off x="5553175" y="1249654"/>
              <a:ext cx="6364224" cy="1183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901E89B-E1A9-4CEF-8B82-36258E25587C}"/>
                    </a:ext>
                  </a:extLst>
                </p:cNvPr>
                <p:cNvSpPr txBox="1"/>
                <p:nvPr/>
              </p:nvSpPr>
              <p:spPr>
                <a:xfrm>
                  <a:off x="5768257" y="793965"/>
                  <a:ext cx="254717" cy="3893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BC8AEB-17F7-465B-876E-3373F9783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8257" y="793965"/>
                  <a:ext cx="254717" cy="389333"/>
                </a:xfrm>
                <a:prstGeom prst="ellipse">
                  <a:avLst/>
                </a:prstGeom>
                <a:blipFill>
                  <a:blip r:embed="rId10"/>
                  <a:stretch>
                    <a:fillRect l="-4651" r="-23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0287407-19CF-448A-9381-30CC951D349E}"/>
                    </a:ext>
                  </a:extLst>
                </p:cNvPr>
                <p:cNvSpPr txBox="1"/>
                <p:nvPr/>
              </p:nvSpPr>
              <p:spPr>
                <a:xfrm>
                  <a:off x="6495150" y="793965"/>
                  <a:ext cx="254717" cy="3893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9395CD6-48B2-4AEE-964C-90924EC154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5150" y="793965"/>
                  <a:ext cx="254717" cy="389333"/>
                </a:xfrm>
                <a:prstGeom prst="ellipse">
                  <a:avLst/>
                </a:prstGeom>
                <a:blipFill>
                  <a:blip r:embed="rId11"/>
                  <a:stretch>
                    <a:fillRect l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AB6E6B8-DF28-4C43-84C1-D6010AC48B10}"/>
                    </a:ext>
                  </a:extLst>
                </p:cNvPr>
                <p:cNvSpPr txBox="1"/>
                <p:nvPr/>
              </p:nvSpPr>
              <p:spPr>
                <a:xfrm>
                  <a:off x="11430296" y="809776"/>
                  <a:ext cx="352726" cy="3893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852A153-01A2-4F64-8E76-5FC38793A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296" y="809776"/>
                  <a:ext cx="352726" cy="38933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9953C8C-4378-4E7E-89B5-0B20C1C74DFE}"/>
                    </a:ext>
                  </a:extLst>
                </p:cNvPr>
                <p:cNvSpPr txBox="1"/>
                <p:nvPr/>
              </p:nvSpPr>
              <p:spPr>
                <a:xfrm>
                  <a:off x="8619752" y="774866"/>
                  <a:ext cx="241553" cy="3893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2EA31E9-7B35-4C19-8554-630927A78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752" y="774866"/>
                  <a:ext cx="241553" cy="38933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358C4D-9C02-482B-89EE-D4B674D85C19}"/>
                </a:ext>
              </a:extLst>
            </p:cNvPr>
            <p:cNvGrpSpPr/>
            <p:nvPr/>
          </p:nvGrpSpPr>
          <p:grpSpPr>
            <a:xfrm>
              <a:off x="5372035" y="1218826"/>
              <a:ext cx="6647862" cy="496419"/>
              <a:chOff x="5207724" y="1521132"/>
              <a:chExt cx="6647862" cy="49641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A816A96-DBB3-48E1-A57D-54F0C29CF8A3}"/>
                  </a:ext>
                </a:extLst>
              </p:cNvPr>
              <p:cNvSpPr/>
              <p:nvPr/>
            </p:nvSpPr>
            <p:spPr>
              <a:xfrm>
                <a:off x="5388864" y="1551960"/>
                <a:ext cx="6364224" cy="1183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5AEB6E9-FAE5-40E8-B41A-55C74444BF90}"/>
                  </a:ext>
                </a:extLst>
              </p:cNvPr>
              <p:cNvSpPr/>
              <p:nvPr/>
            </p:nvSpPr>
            <p:spPr>
              <a:xfrm>
                <a:off x="5298864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C6DFC56-4DAC-48EF-9EE5-7FF5CA9215AC}"/>
                  </a:ext>
                </a:extLst>
              </p:cNvPr>
              <p:cNvSpPr/>
              <p:nvPr/>
            </p:nvSpPr>
            <p:spPr>
              <a:xfrm>
                <a:off x="6006000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A3BC27A-4C70-42C1-8DAD-2C77EFCDB8DB}"/>
                  </a:ext>
                </a:extLst>
              </p:cNvPr>
              <p:cNvSpPr/>
              <p:nvPr/>
            </p:nvSpPr>
            <p:spPr>
              <a:xfrm>
                <a:off x="6713136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81A60CD-EF84-439D-B1D5-378EFD01CF61}"/>
                  </a:ext>
                </a:extLst>
              </p:cNvPr>
              <p:cNvSpPr/>
              <p:nvPr/>
            </p:nvSpPr>
            <p:spPr>
              <a:xfrm>
                <a:off x="7420272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C8B8CE7-65FA-4FCD-8FE4-521EE5EFBBC0}"/>
                  </a:ext>
                </a:extLst>
              </p:cNvPr>
              <p:cNvSpPr/>
              <p:nvPr/>
            </p:nvSpPr>
            <p:spPr>
              <a:xfrm>
                <a:off x="8127408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F4E2BF6-8007-4715-92A5-CFE7218326E6}"/>
                  </a:ext>
                </a:extLst>
              </p:cNvPr>
              <p:cNvSpPr/>
              <p:nvPr/>
            </p:nvSpPr>
            <p:spPr>
              <a:xfrm>
                <a:off x="8834544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CD2141D-F06C-4BF0-9770-2A1745130B54}"/>
                  </a:ext>
                </a:extLst>
              </p:cNvPr>
              <p:cNvSpPr/>
              <p:nvPr/>
            </p:nvSpPr>
            <p:spPr>
              <a:xfrm>
                <a:off x="9541680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6C14815-4D4B-4D10-A1A0-6494939A2EF8}"/>
                  </a:ext>
                </a:extLst>
              </p:cNvPr>
              <p:cNvSpPr/>
              <p:nvPr/>
            </p:nvSpPr>
            <p:spPr>
              <a:xfrm>
                <a:off x="10248816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927F51B-465C-4EA6-AF78-7545430142AB}"/>
                  </a:ext>
                </a:extLst>
              </p:cNvPr>
              <p:cNvSpPr/>
              <p:nvPr/>
            </p:nvSpPr>
            <p:spPr>
              <a:xfrm>
                <a:off x="10955952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772F979-CC90-43FC-A097-ED9387FF3BFF}"/>
                  </a:ext>
                </a:extLst>
              </p:cNvPr>
              <p:cNvSpPr/>
              <p:nvPr/>
            </p:nvSpPr>
            <p:spPr>
              <a:xfrm>
                <a:off x="11663088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EB9D8F90-22AC-49CB-85E2-03877325BA3D}"/>
                      </a:ext>
                    </a:extLst>
                  </p:cNvPr>
                  <p:cNvSpPr txBox="1"/>
                  <p:nvPr/>
                </p:nvSpPr>
                <p:spPr>
                  <a:xfrm>
                    <a:off x="5207724" y="1731960"/>
                    <a:ext cx="181140" cy="276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E80E1A6B-07D3-42DF-94BD-DFB3DB168B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7724" y="1731960"/>
                    <a:ext cx="181140" cy="27687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1034" r="-27586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16B4950-8EB1-48B0-87D3-D3FE3E456C1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6000" y="1731960"/>
                    <a:ext cx="181139" cy="276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9EF6EC5-51E4-4121-A6A0-CCFFF34458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6000" y="1731960"/>
                    <a:ext cx="181139" cy="27687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1034" r="-27586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DC66D77-0994-4875-B223-B9AAB52242BB}"/>
                      </a:ext>
                    </a:extLst>
                  </p:cNvPr>
                  <p:cNvSpPr txBox="1"/>
                  <p:nvPr/>
                </p:nvSpPr>
                <p:spPr>
                  <a:xfrm>
                    <a:off x="11665662" y="1740680"/>
                    <a:ext cx="189924" cy="276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DC66D77-0994-4875-B223-B9AAB52242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65662" y="1740680"/>
                    <a:ext cx="189924" cy="27687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5625" r="-937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CE783CD-F98C-4C0C-9EAE-BE917BBF4519}"/>
                      </a:ext>
                    </a:extLst>
                  </p:cNvPr>
                  <p:cNvSpPr txBox="1"/>
                  <p:nvPr/>
                </p:nvSpPr>
                <p:spPr>
                  <a:xfrm>
                    <a:off x="8859917" y="1670304"/>
                    <a:ext cx="133947" cy="276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CE783CD-F98C-4C0C-9EAE-BE917BBF45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9917" y="1670304"/>
                    <a:ext cx="133947" cy="27687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40909" r="-31818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1B8FD-F3DF-4D53-916E-D1ED7F4D3964}"/>
                  </a:ext>
                </a:extLst>
              </p:cNvPr>
              <p:cNvSpPr txBox="1"/>
              <p:nvPr/>
            </p:nvSpPr>
            <p:spPr>
              <a:xfrm>
                <a:off x="7193842" y="2378434"/>
                <a:ext cx="2915735" cy="553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-&gt; Element number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-&gt; Node number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1B8FD-F3DF-4D53-916E-D1ED7F4D3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842" y="2378434"/>
                <a:ext cx="2915735" cy="553741"/>
              </a:xfrm>
              <a:prstGeom prst="rect">
                <a:avLst/>
              </a:prstGeom>
              <a:blipFill>
                <a:blip r:embed="rId18"/>
                <a:stretch>
                  <a:fillRect l="-2720" t="-10989" r="-3138" b="-24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e 33">
            <a:extLst>
              <a:ext uri="{FF2B5EF4-FFF2-40B4-BE49-F238E27FC236}">
                <a16:creationId xmlns:a16="http://schemas.microsoft.com/office/drawing/2014/main" id="{9EF55F2F-9AA4-470F-9DED-38E756297F1B}"/>
              </a:ext>
            </a:extLst>
          </p:cNvPr>
          <p:cNvSpPr/>
          <p:nvPr/>
        </p:nvSpPr>
        <p:spPr>
          <a:xfrm rot="5400000">
            <a:off x="8333986" y="-2208327"/>
            <a:ext cx="428995" cy="645479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C85E4C-DA60-4CE6-B58F-6A0751F2A420}"/>
                  </a:ext>
                </a:extLst>
              </p:cNvPr>
              <p:cNvSpPr txBox="1"/>
              <p:nvPr/>
            </p:nvSpPr>
            <p:spPr>
              <a:xfrm>
                <a:off x="12015670" y="1397426"/>
                <a:ext cx="17633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C85E4C-DA60-4CE6-B58F-6A0751F2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5670" y="1397426"/>
                <a:ext cx="176330" cy="276871"/>
              </a:xfrm>
              <a:prstGeom prst="rect">
                <a:avLst/>
              </a:prstGeom>
              <a:blipFill>
                <a:blip r:embed="rId19"/>
                <a:stretch>
                  <a:fillRect l="-31034" r="-27586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446483-E1D1-4371-BC83-1D5C2D89C9E2}"/>
                  </a:ext>
                </a:extLst>
              </p:cNvPr>
              <p:cNvSpPr txBox="1"/>
              <p:nvPr/>
            </p:nvSpPr>
            <p:spPr>
              <a:xfrm>
                <a:off x="4990825" y="1445611"/>
                <a:ext cx="17633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446483-E1D1-4371-BC83-1D5C2D89C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825" y="1445611"/>
                <a:ext cx="176330" cy="276871"/>
              </a:xfrm>
              <a:prstGeom prst="rect">
                <a:avLst/>
              </a:prstGeom>
              <a:blipFill>
                <a:blip r:embed="rId20"/>
                <a:stretch>
                  <a:fillRect l="-31034" r="-27586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0E4CF9-0921-47E2-8110-AA7A1B32847E}"/>
                  </a:ext>
                </a:extLst>
              </p:cNvPr>
              <p:cNvSpPr txBox="1"/>
              <p:nvPr/>
            </p:nvSpPr>
            <p:spPr>
              <a:xfrm>
                <a:off x="10876845" y="1871562"/>
                <a:ext cx="593881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0E4CF9-0921-47E2-8110-AA7A1B328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6845" y="1871562"/>
                <a:ext cx="593881" cy="276871"/>
              </a:xfrm>
              <a:prstGeom prst="rect">
                <a:avLst/>
              </a:prstGeom>
              <a:blipFill>
                <a:blip r:embed="rId21"/>
                <a:stretch>
                  <a:fillRect l="-4082" r="-714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454F17-EA69-4292-B7AE-90AFED6E0CA1}"/>
                  </a:ext>
                </a:extLst>
              </p:cNvPr>
              <p:cNvSpPr txBox="1"/>
              <p:nvPr/>
            </p:nvSpPr>
            <p:spPr>
              <a:xfrm>
                <a:off x="5136612" y="2484802"/>
                <a:ext cx="787075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454F17-EA69-4292-B7AE-90AFED6E0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612" y="2484802"/>
                <a:ext cx="787075" cy="276871"/>
              </a:xfrm>
              <a:prstGeom prst="rect">
                <a:avLst/>
              </a:prstGeom>
              <a:blipFill>
                <a:blip r:embed="rId22"/>
                <a:stretch>
                  <a:fillRect l="-6202" r="-310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row: Right 39">
            <a:extLst>
              <a:ext uri="{FF2B5EF4-FFF2-40B4-BE49-F238E27FC236}">
                <a16:creationId xmlns:a16="http://schemas.microsoft.com/office/drawing/2014/main" id="{58DCFDA3-7DCE-4F66-899C-995A98ADCCF4}"/>
              </a:ext>
            </a:extLst>
          </p:cNvPr>
          <p:cNvSpPr/>
          <p:nvPr/>
        </p:nvSpPr>
        <p:spPr>
          <a:xfrm>
            <a:off x="3752820" y="2484802"/>
            <a:ext cx="798295" cy="373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2011C2-4E2E-4BE7-8571-0C23B7AECDA1}"/>
              </a:ext>
            </a:extLst>
          </p:cNvPr>
          <p:cNvSpPr/>
          <p:nvPr/>
        </p:nvSpPr>
        <p:spPr>
          <a:xfrm>
            <a:off x="5501656" y="1706634"/>
            <a:ext cx="527136" cy="1183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CBCA3D-E822-4338-BD7A-7BA896C4E543}"/>
              </a:ext>
            </a:extLst>
          </p:cNvPr>
          <p:cNvSpPr/>
          <p:nvPr/>
        </p:nvSpPr>
        <p:spPr>
          <a:xfrm>
            <a:off x="6208792" y="1707985"/>
            <a:ext cx="527136" cy="1183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1A224E-0F7B-491F-B611-935A6D630557}"/>
                  </a:ext>
                </a:extLst>
              </p:cNvPr>
              <p:cNvSpPr txBox="1"/>
              <p:nvPr/>
            </p:nvSpPr>
            <p:spPr>
              <a:xfrm>
                <a:off x="1867393" y="3914185"/>
                <a:ext cx="18114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1A224E-0F7B-491F-B611-935A6D630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393" y="3914185"/>
                <a:ext cx="181140" cy="276871"/>
              </a:xfrm>
              <a:prstGeom prst="rect">
                <a:avLst/>
              </a:prstGeom>
              <a:blipFill>
                <a:blip r:embed="rId23"/>
                <a:stretch>
                  <a:fillRect l="-30000" r="-23333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226544-3AD8-45E0-9BC1-CE192648BB6B}"/>
                  </a:ext>
                </a:extLst>
              </p:cNvPr>
              <p:cNvSpPr txBox="1"/>
              <p:nvPr/>
            </p:nvSpPr>
            <p:spPr>
              <a:xfrm>
                <a:off x="3434517" y="3914184"/>
                <a:ext cx="18114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226544-3AD8-45E0-9BC1-CE192648B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517" y="3914184"/>
                <a:ext cx="181140" cy="276871"/>
              </a:xfrm>
              <a:prstGeom prst="rect">
                <a:avLst/>
              </a:prstGeom>
              <a:blipFill>
                <a:blip r:embed="rId24"/>
                <a:stretch>
                  <a:fillRect l="-30000" r="-23333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0B0306-3602-40E8-83C8-BAB624F6CC6D}"/>
                  </a:ext>
                </a:extLst>
              </p:cNvPr>
              <p:cNvSpPr txBox="1"/>
              <p:nvPr/>
            </p:nvSpPr>
            <p:spPr>
              <a:xfrm>
                <a:off x="1508961" y="4376376"/>
                <a:ext cx="1098313" cy="228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0B0306-3602-40E8-83C8-BAB624F6C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961" y="4376376"/>
                <a:ext cx="1098313" cy="228652"/>
              </a:xfrm>
              <a:prstGeom prst="rect">
                <a:avLst/>
              </a:prstGeom>
              <a:blipFill>
                <a:blip r:embed="rId25"/>
                <a:stretch>
                  <a:fillRect b="-270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12119F-3C4A-48E3-A659-EFFA3CFFBEBE}"/>
                  </a:ext>
                </a:extLst>
              </p:cNvPr>
              <p:cNvSpPr txBox="1"/>
              <p:nvPr/>
            </p:nvSpPr>
            <p:spPr>
              <a:xfrm>
                <a:off x="2555173" y="4367470"/>
                <a:ext cx="868699" cy="228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12119F-3C4A-48E3-A659-EFFA3CFFB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173" y="4367470"/>
                <a:ext cx="868699" cy="228652"/>
              </a:xfrm>
              <a:prstGeom prst="rect">
                <a:avLst/>
              </a:prstGeom>
              <a:blipFill>
                <a:blip r:embed="rId26"/>
                <a:stretch>
                  <a:fillRect l="-6294" r="-699" b="-2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C8105-BAB7-45A0-92CD-7DB55DC740D2}"/>
                  </a:ext>
                </a:extLst>
              </p:cNvPr>
              <p:cNvSpPr txBox="1"/>
              <p:nvPr/>
            </p:nvSpPr>
            <p:spPr>
              <a:xfrm>
                <a:off x="3391472" y="4376949"/>
                <a:ext cx="1007199" cy="229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C8105-BAB7-45A0-92CD-7DB55DC74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472" y="4376949"/>
                <a:ext cx="1007199" cy="229102"/>
              </a:xfrm>
              <a:prstGeom prst="rect">
                <a:avLst/>
              </a:prstGeom>
              <a:blipFill>
                <a:blip r:embed="rId27"/>
                <a:stretch>
                  <a:fillRect l="-3012" r="-602" b="-2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E646998-206B-44AB-AC2C-35400F65708B}"/>
                  </a:ext>
                </a:extLst>
              </p:cNvPr>
              <p:cNvSpPr txBox="1"/>
              <p:nvPr/>
            </p:nvSpPr>
            <p:spPr>
              <a:xfrm>
                <a:off x="5009207" y="4363378"/>
                <a:ext cx="872547" cy="229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E646998-206B-44AB-AC2C-35400F65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207" y="4363378"/>
                <a:ext cx="872547" cy="229102"/>
              </a:xfrm>
              <a:prstGeom prst="rect">
                <a:avLst/>
              </a:prstGeom>
              <a:blipFill>
                <a:blip r:embed="rId28"/>
                <a:stretch>
                  <a:fillRect l="-6993" r="-1399" b="-270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F4BB1A-77C1-4172-9578-ACA120A43566}"/>
                  </a:ext>
                </a:extLst>
              </p:cNvPr>
              <p:cNvSpPr txBox="1"/>
              <p:nvPr/>
            </p:nvSpPr>
            <p:spPr>
              <a:xfrm>
                <a:off x="3085003" y="4755989"/>
                <a:ext cx="87254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F4BB1A-77C1-4172-9578-ACA120A43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003" y="4755989"/>
                <a:ext cx="872547" cy="224870"/>
              </a:xfrm>
              <a:prstGeom prst="rect">
                <a:avLst/>
              </a:prstGeom>
              <a:blipFill>
                <a:blip r:embed="rId29"/>
                <a:stretch>
                  <a:fillRect l="-9091" r="-3497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F6E09C-A678-490A-9522-EB2BBE090CF5}"/>
                  </a:ext>
                </a:extLst>
              </p:cNvPr>
              <p:cNvSpPr txBox="1"/>
              <p:nvPr/>
            </p:nvSpPr>
            <p:spPr>
              <a:xfrm>
                <a:off x="4551115" y="4785425"/>
                <a:ext cx="87254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F6E09C-A678-490A-9522-EB2BBE090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115" y="4785425"/>
                <a:ext cx="872547" cy="224870"/>
              </a:xfrm>
              <a:prstGeom prst="rect">
                <a:avLst/>
              </a:prstGeom>
              <a:blipFill>
                <a:blip r:embed="rId30"/>
                <a:stretch>
                  <a:fillRect l="-9790" r="-3497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02419DE8-4A1A-47B3-BBA8-9E8A71EED0C4}"/>
              </a:ext>
            </a:extLst>
          </p:cNvPr>
          <p:cNvSpPr/>
          <p:nvPr/>
        </p:nvSpPr>
        <p:spPr>
          <a:xfrm>
            <a:off x="6911775" y="1707985"/>
            <a:ext cx="527136" cy="1183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D84455-0A22-469F-86F9-DC773B953B16}"/>
                  </a:ext>
                </a:extLst>
              </p:cNvPr>
              <p:cNvSpPr txBox="1"/>
              <p:nvPr/>
            </p:nvSpPr>
            <p:spPr>
              <a:xfrm>
                <a:off x="6762440" y="1893259"/>
                <a:ext cx="18114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D84455-0A22-469F-86F9-DC773B953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440" y="1893259"/>
                <a:ext cx="181140" cy="276871"/>
              </a:xfrm>
              <a:prstGeom prst="rect">
                <a:avLst/>
              </a:prstGeom>
              <a:blipFill>
                <a:blip r:embed="rId31"/>
                <a:stretch>
                  <a:fillRect l="-30000" r="-2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A6FEC89-B23C-4154-8864-A60F11DD5F00}"/>
                  </a:ext>
                </a:extLst>
              </p:cNvPr>
              <p:cNvSpPr txBox="1"/>
              <p:nvPr/>
            </p:nvSpPr>
            <p:spPr>
              <a:xfrm>
                <a:off x="7496089" y="1900970"/>
                <a:ext cx="18114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A6FEC89-B23C-4154-8864-A60F11DD5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089" y="1900970"/>
                <a:ext cx="181140" cy="276871"/>
              </a:xfrm>
              <a:prstGeom prst="rect">
                <a:avLst/>
              </a:prstGeom>
              <a:blipFill>
                <a:blip r:embed="rId32"/>
                <a:stretch>
                  <a:fillRect l="-31034" r="-2758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D03A6D-AC47-4AC6-A692-AB3EE6111130}"/>
                  </a:ext>
                </a:extLst>
              </p:cNvPr>
              <p:cNvSpPr txBox="1"/>
              <p:nvPr/>
            </p:nvSpPr>
            <p:spPr>
              <a:xfrm>
                <a:off x="5405721" y="4793399"/>
                <a:ext cx="1225214" cy="224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D03A6D-AC47-4AC6-A692-AB3EE6111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721" y="4793399"/>
                <a:ext cx="1225214" cy="224870"/>
              </a:xfrm>
              <a:prstGeom prst="rect">
                <a:avLst/>
              </a:prstGeom>
              <a:blipFill>
                <a:blip r:embed="rId33"/>
                <a:stretch>
                  <a:fillRect l="-4975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D00C9FCF-073D-4AF3-BF10-FCA104E8FD21}"/>
              </a:ext>
            </a:extLst>
          </p:cNvPr>
          <p:cNvSpPr/>
          <p:nvPr/>
        </p:nvSpPr>
        <p:spPr>
          <a:xfrm>
            <a:off x="10454049" y="1702521"/>
            <a:ext cx="527136" cy="118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0ACCD9-FDEB-48F9-BC94-E0A7C13FC72C}"/>
              </a:ext>
            </a:extLst>
          </p:cNvPr>
          <p:cNvSpPr/>
          <p:nvPr/>
        </p:nvSpPr>
        <p:spPr>
          <a:xfrm>
            <a:off x="11170293" y="1709749"/>
            <a:ext cx="527136" cy="1183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C00C624-92C0-46C5-BD26-38B036106B2F}"/>
                  </a:ext>
                </a:extLst>
              </p:cNvPr>
              <p:cNvSpPr txBox="1"/>
              <p:nvPr/>
            </p:nvSpPr>
            <p:spPr>
              <a:xfrm>
                <a:off x="1612784" y="2326038"/>
                <a:ext cx="182312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C00C624-92C0-46C5-BD26-38B036106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784" y="2326038"/>
                <a:ext cx="1823127" cy="75591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6466FA-EA22-4E37-BEE6-9E3F8D876146}"/>
                  </a:ext>
                </a:extLst>
              </p:cNvPr>
              <p:cNvSpPr txBox="1"/>
              <p:nvPr/>
            </p:nvSpPr>
            <p:spPr>
              <a:xfrm>
                <a:off x="8734063" y="5585238"/>
                <a:ext cx="128483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smtClean="0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b="0" i="1" smtClean="0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IN" sz="1400" i="1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b="0" i="1" smtClean="0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IN" sz="1400" i="1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smtClean="0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IN" sz="1400" b="0" i="1" smtClean="0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GB" sz="1400" dirty="0">
                  <a:solidFill>
                    <a:srgbClr val="7F6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6466FA-EA22-4E37-BEE6-9E3F8D876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063" y="5585238"/>
                <a:ext cx="1284839" cy="224870"/>
              </a:xfrm>
              <a:prstGeom prst="rect">
                <a:avLst/>
              </a:prstGeom>
              <a:blipFill>
                <a:blip r:embed="rId35"/>
                <a:stretch>
                  <a:fillRect l="-6635" r="-948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1F2F9B-1E29-4467-B026-BD3D14229C3E}"/>
                  </a:ext>
                </a:extLst>
              </p:cNvPr>
              <p:cNvSpPr txBox="1"/>
              <p:nvPr/>
            </p:nvSpPr>
            <p:spPr>
              <a:xfrm>
                <a:off x="10066778" y="5585238"/>
                <a:ext cx="1107931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b="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400" b="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b="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7F600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1F2F9B-1E29-4467-B026-BD3D14229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778" y="5585238"/>
                <a:ext cx="1107931" cy="224870"/>
              </a:xfrm>
              <a:prstGeom prst="rect">
                <a:avLst/>
              </a:prstGeom>
              <a:blipFill>
                <a:blip r:embed="rId36"/>
                <a:stretch>
                  <a:fillRect l="-4945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8BFF8D3-9876-4D64-BE6C-5FC0253A4A09}"/>
                  </a:ext>
                </a:extLst>
              </p:cNvPr>
              <p:cNvSpPr txBox="1"/>
              <p:nvPr/>
            </p:nvSpPr>
            <p:spPr>
              <a:xfrm>
                <a:off x="8128660" y="5983701"/>
                <a:ext cx="1107931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b="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b="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400" b="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7F6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8BFF8D3-9876-4D64-BE6C-5FC0253A4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660" y="5983701"/>
                <a:ext cx="1107931" cy="224870"/>
              </a:xfrm>
              <a:prstGeom prst="rect">
                <a:avLst/>
              </a:prstGeom>
              <a:blipFill>
                <a:blip r:embed="rId37"/>
                <a:stretch>
                  <a:fillRect l="-4945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1254515-E858-44B9-8BAA-69B75485B27A}"/>
                  </a:ext>
                </a:extLst>
              </p:cNvPr>
              <p:cNvSpPr txBox="1"/>
              <p:nvPr/>
            </p:nvSpPr>
            <p:spPr>
              <a:xfrm>
                <a:off x="10170004" y="5983701"/>
                <a:ext cx="931024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b="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b="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7F600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1254515-E858-44B9-8BAA-69B75485B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004" y="5983701"/>
                <a:ext cx="931024" cy="224870"/>
              </a:xfrm>
              <a:prstGeom prst="rect">
                <a:avLst/>
              </a:prstGeom>
              <a:blipFill>
                <a:blip r:embed="rId38"/>
                <a:stretch>
                  <a:fillRect l="-5882" r="-654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FE8D54-F57E-45FD-B5D2-E20A0F6D1F8D}"/>
                  </a:ext>
                </a:extLst>
              </p:cNvPr>
              <p:cNvSpPr txBox="1"/>
              <p:nvPr/>
            </p:nvSpPr>
            <p:spPr>
              <a:xfrm>
                <a:off x="7133307" y="5581481"/>
                <a:ext cx="1629292" cy="228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 smtClean="0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b="0" i="1" smtClean="0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400" b="0" i="1" smtClean="0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IN" sz="1400" i="1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IN" sz="1400" i="1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b="0" i="1" smtClean="0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400" b="0" i="1" smtClean="0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IN" sz="1400" i="1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IN" sz="1400" i="1" smtClean="0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sz="1400" b="0" i="1" smtClean="0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1400" b="0" i="1" smtClean="0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solidFill>
                    <a:srgbClr val="C55A1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FE8D54-F57E-45FD-B5D2-E20A0F6D1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307" y="5581481"/>
                <a:ext cx="1629292" cy="228652"/>
              </a:xfrm>
              <a:prstGeom prst="rect">
                <a:avLst/>
              </a:prstGeom>
              <a:blipFill>
                <a:blip r:embed="rId39"/>
                <a:stretch>
                  <a:fillRect l="-2996" r="-2247" b="-270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48147B2-BFA1-4604-8519-E3DA1D46908B}"/>
                  </a:ext>
                </a:extLst>
              </p:cNvPr>
              <p:cNvSpPr txBox="1"/>
              <p:nvPr/>
            </p:nvSpPr>
            <p:spPr>
              <a:xfrm>
                <a:off x="6630935" y="5109608"/>
                <a:ext cx="195566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48147B2-BFA1-4604-8519-E3DA1D469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935" y="5109608"/>
                <a:ext cx="195566" cy="276871"/>
              </a:xfrm>
              <a:prstGeom prst="rect">
                <a:avLst/>
              </a:prstGeom>
              <a:blipFill>
                <a:blip r:embed="rId40"/>
                <a:stretch>
                  <a:fillRect l="-25000" r="-21875"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1C18065-4D5B-4043-A770-E66B9FE69481}"/>
              </a:ext>
            </a:extLst>
          </p:cNvPr>
          <p:cNvCxnSpPr>
            <a:cxnSpLocks/>
          </p:cNvCxnSpPr>
          <p:nvPr/>
        </p:nvCxnSpPr>
        <p:spPr>
          <a:xfrm>
            <a:off x="11197337" y="3884185"/>
            <a:ext cx="0" cy="24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6B508-3220-44F7-BF7C-AC1CB94A0044}"/>
              </a:ext>
            </a:extLst>
          </p:cNvPr>
          <p:cNvGrpSpPr/>
          <p:nvPr/>
        </p:nvGrpSpPr>
        <p:grpSpPr>
          <a:xfrm>
            <a:off x="1304545" y="3572256"/>
            <a:ext cx="9984232" cy="2926080"/>
            <a:chOff x="1304545" y="3572256"/>
            <a:chExt cx="9984232" cy="292608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919777C-D882-4463-9E2F-65F6712A256C}"/>
                </a:ext>
              </a:extLst>
            </p:cNvPr>
            <p:cNvCxnSpPr/>
            <p:nvPr/>
          </p:nvCxnSpPr>
          <p:spPr>
            <a:xfrm>
              <a:off x="1514593" y="4263013"/>
              <a:ext cx="968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9BFC802-ACE6-4EB5-85E0-FD75FAAB48F4}"/>
                </a:ext>
              </a:extLst>
            </p:cNvPr>
            <p:cNvCxnSpPr/>
            <p:nvPr/>
          </p:nvCxnSpPr>
          <p:spPr>
            <a:xfrm>
              <a:off x="1514593" y="4664861"/>
              <a:ext cx="968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08BED8D-1717-4080-8EE1-4929AF2CAADA}"/>
                </a:ext>
              </a:extLst>
            </p:cNvPr>
            <p:cNvCxnSpPr>
              <a:cxnSpLocks/>
            </p:cNvCxnSpPr>
            <p:nvPr/>
          </p:nvCxnSpPr>
          <p:spPr>
            <a:xfrm>
              <a:off x="2488397" y="3884185"/>
              <a:ext cx="0" cy="2412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2DDCB5-D8FD-46D7-80FA-D2AA3A3DEFEE}"/>
                </a:ext>
              </a:extLst>
            </p:cNvPr>
            <p:cNvCxnSpPr>
              <a:cxnSpLocks/>
            </p:cNvCxnSpPr>
            <p:nvPr/>
          </p:nvCxnSpPr>
          <p:spPr>
            <a:xfrm>
              <a:off x="4477506" y="3884185"/>
              <a:ext cx="0" cy="2412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A53555D-CB5E-4107-87E7-09562A76D505}"/>
                </a:ext>
              </a:extLst>
            </p:cNvPr>
            <p:cNvCxnSpPr/>
            <p:nvPr/>
          </p:nvCxnSpPr>
          <p:spPr>
            <a:xfrm>
              <a:off x="1514593" y="5496137"/>
              <a:ext cx="968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F6ABB54-F184-4F81-9123-28658855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457114" y="3884185"/>
              <a:ext cx="0" cy="2412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F5673F6-7C91-467D-9EA6-5D48E79A6012}"/>
                </a:ext>
              </a:extLst>
            </p:cNvPr>
            <p:cNvCxnSpPr/>
            <p:nvPr/>
          </p:nvCxnSpPr>
          <p:spPr>
            <a:xfrm>
              <a:off x="1514593" y="5898357"/>
              <a:ext cx="968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4D2F7F-C036-49F2-AE0E-161FD8A35B7F}"/>
                </a:ext>
              </a:extLst>
            </p:cNvPr>
            <p:cNvCxnSpPr/>
            <p:nvPr/>
          </p:nvCxnSpPr>
          <p:spPr>
            <a:xfrm>
              <a:off x="1514593" y="6273229"/>
              <a:ext cx="968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569347E-56D0-41C0-90AF-E1376171944D}"/>
                </a:ext>
              </a:extLst>
            </p:cNvPr>
            <p:cNvCxnSpPr>
              <a:cxnSpLocks/>
            </p:cNvCxnSpPr>
            <p:nvPr/>
          </p:nvCxnSpPr>
          <p:spPr>
            <a:xfrm>
              <a:off x="7066950" y="3884185"/>
              <a:ext cx="0" cy="2412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B0113D9-C6E2-433C-A8AA-186C17202B9F}"/>
                </a:ext>
              </a:extLst>
            </p:cNvPr>
            <p:cNvCxnSpPr/>
            <p:nvPr/>
          </p:nvCxnSpPr>
          <p:spPr>
            <a:xfrm>
              <a:off x="1514593" y="5109608"/>
              <a:ext cx="968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00D3081-1310-47F4-9D57-622FCDDF0F9B}"/>
                </a:ext>
              </a:extLst>
            </p:cNvPr>
            <p:cNvCxnSpPr>
              <a:cxnSpLocks/>
            </p:cNvCxnSpPr>
            <p:nvPr/>
          </p:nvCxnSpPr>
          <p:spPr>
            <a:xfrm>
              <a:off x="10033118" y="3884185"/>
              <a:ext cx="0" cy="2412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B41A1C6-D848-4AB7-8850-42F764C509D5}"/>
                </a:ext>
              </a:extLst>
            </p:cNvPr>
            <p:cNvCxnSpPr>
              <a:cxnSpLocks/>
            </p:cNvCxnSpPr>
            <p:nvPr/>
          </p:nvCxnSpPr>
          <p:spPr>
            <a:xfrm>
              <a:off x="1514593" y="3884185"/>
              <a:ext cx="0" cy="2412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8BA85D5-EE95-49B1-9D04-56044C64F99E}"/>
                </a:ext>
              </a:extLst>
            </p:cNvPr>
            <p:cNvCxnSpPr/>
            <p:nvPr/>
          </p:nvCxnSpPr>
          <p:spPr>
            <a:xfrm>
              <a:off x="1514593" y="3884185"/>
              <a:ext cx="968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Double Bracket 82">
              <a:extLst>
                <a:ext uri="{FF2B5EF4-FFF2-40B4-BE49-F238E27FC236}">
                  <a16:creationId xmlns:a16="http://schemas.microsoft.com/office/drawing/2014/main" id="{C5562C5C-1212-4E03-8098-07638E7534B5}"/>
                </a:ext>
              </a:extLst>
            </p:cNvPr>
            <p:cNvSpPr/>
            <p:nvPr/>
          </p:nvSpPr>
          <p:spPr>
            <a:xfrm>
              <a:off x="1304545" y="3572256"/>
              <a:ext cx="9984232" cy="2926080"/>
            </a:xfrm>
            <a:prstGeom prst="bracketPair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F4AC896-07DF-4EA9-9F2C-41FEEDAD7E1A}"/>
                  </a:ext>
                </a:extLst>
              </p:cNvPr>
              <p:cNvSpPr txBox="1"/>
              <p:nvPr/>
            </p:nvSpPr>
            <p:spPr>
              <a:xfrm>
                <a:off x="11676653" y="3884185"/>
                <a:ext cx="29418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F4AC896-07DF-4EA9-9F2C-41FEEDAD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6653" y="3884185"/>
                <a:ext cx="294183" cy="276871"/>
              </a:xfrm>
              <a:prstGeom prst="rect">
                <a:avLst/>
              </a:prstGeom>
              <a:blipFill>
                <a:blip r:embed="rId41"/>
                <a:stretch>
                  <a:fillRect l="-10204" t="-2174" r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37BCEBE-9EF3-43D1-BCEE-F5BC62083BE6}"/>
                  </a:ext>
                </a:extLst>
              </p:cNvPr>
              <p:cNvSpPr txBox="1"/>
              <p:nvPr/>
            </p:nvSpPr>
            <p:spPr>
              <a:xfrm>
                <a:off x="11644284" y="4345217"/>
                <a:ext cx="29912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37BCEBE-9EF3-43D1-BCEE-F5BC6208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284" y="4345217"/>
                <a:ext cx="299120" cy="276871"/>
              </a:xfrm>
              <a:prstGeom prst="rect">
                <a:avLst/>
              </a:prstGeom>
              <a:blipFill>
                <a:blip r:embed="rId42"/>
                <a:stretch>
                  <a:fillRect l="-10204" t="-2222" r="-40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9666D97-E986-4196-85D7-4E126CB9EA5B}"/>
                  </a:ext>
                </a:extLst>
              </p:cNvPr>
              <p:cNvSpPr txBox="1"/>
              <p:nvPr/>
            </p:nvSpPr>
            <p:spPr>
              <a:xfrm>
                <a:off x="11628181" y="4776363"/>
                <a:ext cx="29912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9666D97-E986-4196-85D7-4E126CB9E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181" y="4776363"/>
                <a:ext cx="299120" cy="276871"/>
              </a:xfrm>
              <a:prstGeom prst="rect">
                <a:avLst/>
              </a:prstGeom>
              <a:blipFill>
                <a:blip r:embed="rId43"/>
                <a:stretch>
                  <a:fillRect l="-12245" t="-2222" r="-40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5ED4AA0-C62C-4EA0-9FB2-486D79BF7719}"/>
                  </a:ext>
                </a:extLst>
              </p:cNvPr>
              <p:cNvSpPr txBox="1"/>
              <p:nvPr/>
            </p:nvSpPr>
            <p:spPr>
              <a:xfrm>
                <a:off x="11542837" y="5568632"/>
                <a:ext cx="532838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5ED4AA0-C62C-4EA0-9FB2-486D79BF7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837" y="5568632"/>
                <a:ext cx="532838" cy="276871"/>
              </a:xfrm>
              <a:prstGeom prst="rect">
                <a:avLst/>
              </a:prstGeom>
              <a:blipFill>
                <a:blip r:embed="rId44"/>
                <a:stretch>
                  <a:fillRect l="-5747" r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2D7BA56-68A4-4BA1-8406-595B614CA0C8}"/>
                  </a:ext>
                </a:extLst>
              </p:cNvPr>
              <p:cNvSpPr txBox="1"/>
              <p:nvPr/>
            </p:nvSpPr>
            <p:spPr>
              <a:xfrm>
                <a:off x="11652614" y="5996358"/>
                <a:ext cx="313227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2D7BA56-68A4-4BA1-8406-595B614CA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2614" y="5996358"/>
                <a:ext cx="313227" cy="276871"/>
              </a:xfrm>
              <a:prstGeom prst="rect">
                <a:avLst/>
              </a:prstGeom>
              <a:blipFill>
                <a:blip r:embed="rId45"/>
                <a:stretch>
                  <a:fillRect l="-9804" r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Double Bracket 88">
            <a:extLst>
              <a:ext uri="{FF2B5EF4-FFF2-40B4-BE49-F238E27FC236}">
                <a16:creationId xmlns:a16="http://schemas.microsoft.com/office/drawing/2014/main" id="{51413F0D-EDCF-4F1E-B6A3-B624F19C26C2}"/>
              </a:ext>
            </a:extLst>
          </p:cNvPr>
          <p:cNvSpPr/>
          <p:nvPr/>
        </p:nvSpPr>
        <p:spPr>
          <a:xfrm>
            <a:off x="11427779" y="3507786"/>
            <a:ext cx="702411" cy="2926080"/>
          </a:xfrm>
          <a:prstGeom prst="bracketPair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51D3A7A-604C-43ED-AE57-CBBC98F5E49E}"/>
                  </a:ext>
                </a:extLst>
              </p:cNvPr>
              <p:cNvSpPr txBox="1"/>
              <p:nvPr/>
            </p:nvSpPr>
            <p:spPr>
              <a:xfrm>
                <a:off x="11619751" y="5172497"/>
                <a:ext cx="125034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51D3A7A-604C-43ED-AE57-CBBC98F5E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9751" y="5172497"/>
                <a:ext cx="125034" cy="276871"/>
              </a:xfrm>
              <a:prstGeom prst="rect">
                <a:avLst/>
              </a:prstGeom>
              <a:blipFill>
                <a:blip r:embed="rId46"/>
                <a:stretch>
                  <a:fillRect l="-42857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5330EBC-C810-40DD-8719-19EAAD6D36AE}"/>
              </a:ext>
            </a:extLst>
          </p:cNvPr>
          <p:cNvSpPr txBox="1"/>
          <p:nvPr/>
        </p:nvSpPr>
        <p:spPr>
          <a:xfrm>
            <a:off x="2804160" y="6583680"/>
            <a:ext cx="643243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Global stiffness matrix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6AC7875-ABE2-4E5D-A345-E040CCDDBB7B}"/>
                  </a:ext>
                </a:extLst>
              </p:cNvPr>
              <p:cNvSpPr txBox="1"/>
              <p:nvPr/>
            </p:nvSpPr>
            <p:spPr>
              <a:xfrm>
                <a:off x="7052486" y="1257068"/>
                <a:ext cx="254716" cy="3893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6AC7875-ABE2-4E5D-A345-E040CCDDB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6" y="1257068"/>
                <a:ext cx="254716" cy="389333"/>
              </a:xfrm>
              <a:prstGeom prst="ellipse">
                <a:avLst/>
              </a:prstGeom>
              <a:blipFill>
                <a:blip r:embed="rId47"/>
                <a:stretch>
                  <a:fillRect l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F7973A-942F-46F2-ADDA-A50AAEB276DD}"/>
                  </a:ext>
                </a:extLst>
              </p:cNvPr>
              <p:cNvSpPr txBox="1"/>
              <p:nvPr/>
            </p:nvSpPr>
            <p:spPr>
              <a:xfrm>
                <a:off x="10263179" y="1272482"/>
                <a:ext cx="920765" cy="3893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F7973A-942F-46F2-ADDA-A50AAEB27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179" y="1272482"/>
                <a:ext cx="920765" cy="389333"/>
              </a:xfrm>
              <a:prstGeom prst="ellipse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43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 animBg="1"/>
      <p:bldP spid="42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60" grpId="0" animBg="1"/>
      <p:bldP spid="63" grpId="0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2" grpId="0"/>
      <p:bldP spid="75" grpId="0"/>
      <p:bldP spid="84" grpId="0"/>
      <p:bldP spid="85" grpId="0"/>
      <p:bldP spid="86" grpId="0"/>
      <p:bldP spid="87" grpId="0"/>
      <p:bldP spid="88" grpId="0"/>
      <p:bldP spid="89" grpId="0" animBg="1"/>
      <p:bldP spid="90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5F0436E-0C1F-4764-88F1-291AD7593E0F}"/>
              </a:ext>
            </a:extLst>
          </p:cNvPr>
          <p:cNvGrpSpPr/>
          <p:nvPr/>
        </p:nvGrpSpPr>
        <p:grpSpPr>
          <a:xfrm>
            <a:off x="3307004" y="137077"/>
            <a:ext cx="6647862" cy="940379"/>
            <a:chOff x="5372035" y="774866"/>
            <a:chExt cx="6647862" cy="94037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B871808-6AE1-4A7F-9500-5A355D576B2A}"/>
                </a:ext>
              </a:extLst>
            </p:cNvPr>
            <p:cNvSpPr/>
            <p:nvPr/>
          </p:nvSpPr>
          <p:spPr>
            <a:xfrm>
              <a:off x="5553175" y="1249654"/>
              <a:ext cx="6364224" cy="1183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B52CA28-4D33-4F72-9716-DEA60442E4DE}"/>
                    </a:ext>
                  </a:extLst>
                </p:cNvPr>
                <p:cNvSpPr txBox="1"/>
                <p:nvPr/>
              </p:nvSpPr>
              <p:spPr>
                <a:xfrm>
                  <a:off x="5768257" y="793965"/>
                  <a:ext cx="254717" cy="3893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BC8AEB-17F7-465B-876E-3373F9783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8257" y="793965"/>
                  <a:ext cx="254717" cy="389333"/>
                </a:xfrm>
                <a:prstGeom prst="ellipse">
                  <a:avLst/>
                </a:prstGeom>
                <a:blipFill>
                  <a:blip r:embed="rId10"/>
                  <a:stretch>
                    <a:fillRect l="-4651" r="-23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F44A2C1-B1E1-4742-9DB3-E18C2EAC7001}"/>
                    </a:ext>
                  </a:extLst>
                </p:cNvPr>
                <p:cNvSpPr txBox="1"/>
                <p:nvPr/>
              </p:nvSpPr>
              <p:spPr>
                <a:xfrm>
                  <a:off x="6495150" y="793965"/>
                  <a:ext cx="254717" cy="3893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9395CD6-48B2-4AEE-964C-90924EC154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5150" y="793965"/>
                  <a:ext cx="254717" cy="389333"/>
                </a:xfrm>
                <a:prstGeom prst="ellipse">
                  <a:avLst/>
                </a:prstGeom>
                <a:blipFill>
                  <a:blip r:embed="rId11"/>
                  <a:stretch>
                    <a:fillRect l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A4ED1EB-2608-4F9E-87FA-30986CF420B7}"/>
                    </a:ext>
                  </a:extLst>
                </p:cNvPr>
                <p:cNvSpPr txBox="1"/>
                <p:nvPr/>
              </p:nvSpPr>
              <p:spPr>
                <a:xfrm>
                  <a:off x="11430296" y="809776"/>
                  <a:ext cx="352726" cy="3893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852A153-01A2-4F64-8E76-5FC38793A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296" y="809776"/>
                  <a:ext cx="352726" cy="38933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BABC9C7-4551-4957-802D-A85850DA7581}"/>
                    </a:ext>
                  </a:extLst>
                </p:cNvPr>
                <p:cNvSpPr txBox="1"/>
                <p:nvPr/>
              </p:nvSpPr>
              <p:spPr>
                <a:xfrm>
                  <a:off x="8619752" y="774866"/>
                  <a:ext cx="241553" cy="3893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2EA31E9-7B35-4C19-8554-630927A78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752" y="774866"/>
                  <a:ext cx="241553" cy="38933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A225FC0-71BB-486B-B076-4B460CA02F94}"/>
                </a:ext>
              </a:extLst>
            </p:cNvPr>
            <p:cNvGrpSpPr/>
            <p:nvPr/>
          </p:nvGrpSpPr>
          <p:grpSpPr>
            <a:xfrm>
              <a:off x="5372035" y="1218826"/>
              <a:ext cx="6647862" cy="496419"/>
              <a:chOff x="5207724" y="1521132"/>
              <a:chExt cx="6647862" cy="49641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99846AC-336B-4AB7-A936-15396CD11035}"/>
                  </a:ext>
                </a:extLst>
              </p:cNvPr>
              <p:cNvSpPr/>
              <p:nvPr/>
            </p:nvSpPr>
            <p:spPr>
              <a:xfrm>
                <a:off x="5388864" y="1551960"/>
                <a:ext cx="6364224" cy="1183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F5C4761-75F5-47D9-8079-32B4ED898E32}"/>
                  </a:ext>
                </a:extLst>
              </p:cNvPr>
              <p:cNvSpPr/>
              <p:nvPr/>
            </p:nvSpPr>
            <p:spPr>
              <a:xfrm>
                <a:off x="5298864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19F66AC-03C9-418F-B11E-B3BAABCBDB54}"/>
                  </a:ext>
                </a:extLst>
              </p:cNvPr>
              <p:cNvSpPr/>
              <p:nvPr/>
            </p:nvSpPr>
            <p:spPr>
              <a:xfrm>
                <a:off x="6006000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C3172BC-4C06-4EDC-A94B-9619322999EA}"/>
                  </a:ext>
                </a:extLst>
              </p:cNvPr>
              <p:cNvSpPr/>
              <p:nvPr/>
            </p:nvSpPr>
            <p:spPr>
              <a:xfrm>
                <a:off x="6713136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38A5843-1BE8-4895-A961-92ED5D962D00}"/>
                  </a:ext>
                </a:extLst>
              </p:cNvPr>
              <p:cNvSpPr/>
              <p:nvPr/>
            </p:nvSpPr>
            <p:spPr>
              <a:xfrm>
                <a:off x="7420272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B05CFC4-62B1-47FA-8F1A-35878758346B}"/>
                  </a:ext>
                </a:extLst>
              </p:cNvPr>
              <p:cNvSpPr/>
              <p:nvPr/>
            </p:nvSpPr>
            <p:spPr>
              <a:xfrm>
                <a:off x="8127408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8CD16B5-17CC-4A78-A392-4F2114380E1A}"/>
                  </a:ext>
                </a:extLst>
              </p:cNvPr>
              <p:cNvSpPr/>
              <p:nvPr/>
            </p:nvSpPr>
            <p:spPr>
              <a:xfrm>
                <a:off x="8834544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B19AF67-F20F-4EA9-8468-B23D6997243A}"/>
                  </a:ext>
                </a:extLst>
              </p:cNvPr>
              <p:cNvSpPr/>
              <p:nvPr/>
            </p:nvSpPr>
            <p:spPr>
              <a:xfrm>
                <a:off x="9541680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BAC09E6-B490-4755-9DBA-ED02622E8D9D}"/>
                  </a:ext>
                </a:extLst>
              </p:cNvPr>
              <p:cNvSpPr/>
              <p:nvPr/>
            </p:nvSpPr>
            <p:spPr>
              <a:xfrm>
                <a:off x="10248816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4685D23-5418-486E-82A5-602E4438CCD6}"/>
                  </a:ext>
                </a:extLst>
              </p:cNvPr>
              <p:cNvSpPr/>
              <p:nvPr/>
            </p:nvSpPr>
            <p:spPr>
              <a:xfrm>
                <a:off x="10955952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07C968F-C454-4198-AB9B-F39E09F5A00C}"/>
                  </a:ext>
                </a:extLst>
              </p:cNvPr>
              <p:cNvSpPr/>
              <p:nvPr/>
            </p:nvSpPr>
            <p:spPr>
              <a:xfrm>
                <a:off x="11663088" y="152113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D1D1209-5FBF-4C28-9B1E-A6125A0CB38F}"/>
                      </a:ext>
                    </a:extLst>
                  </p:cNvPr>
                  <p:cNvSpPr txBox="1"/>
                  <p:nvPr/>
                </p:nvSpPr>
                <p:spPr>
                  <a:xfrm>
                    <a:off x="5207724" y="1731960"/>
                    <a:ext cx="181140" cy="276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E80E1A6B-07D3-42DF-94BD-DFB3DB168B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7724" y="1731960"/>
                    <a:ext cx="181140" cy="27687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1034" r="-27586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692CBC7-1BF6-4C14-9BF3-C287E89A1F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6000" y="1731960"/>
                    <a:ext cx="181139" cy="276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9EF6EC5-51E4-4121-A6A0-CCFFF34458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6000" y="1731960"/>
                    <a:ext cx="181139" cy="27687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1034" r="-27586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2EE63EF-85D0-49F2-BEB9-08839DF4085A}"/>
                      </a:ext>
                    </a:extLst>
                  </p:cNvPr>
                  <p:cNvSpPr txBox="1"/>
                  <p:nvPr/>
                </p:nvSpPr>
                <p:spPr>
                  <a:xfrm>
                    <a:off x="11665662" y="1740680"/>
                    <a:ext cx="189924" cy="276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2EE63EF-85D0-49F2-BEB9-08839DF408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65662" y="1740680"/>
                    <a:ext cx="189924" cy="27687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6129" r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B3BC217-F2C2-4F16-840C-C8105F4F0A92}"/>
                      </a:ext>
                    </a:extLst>
                  </p:cNvPr>
                  <p:cNvSpPr txBox="1"/>
                  <p:nvPr/>
                </p:nvSpPr>
                <p:spPr>
                  <a:xfrm>
                    <a:off x="8859917" y="1670304"/>
                    <a:ext cx="133947" cy="276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B3BC217-F2C2-4F16-840C-C8105F4F0A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9917" y="1670304"/>
                    <a:ext cx="133947" cy="27687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40909" r="-31818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8" name="Double Bracket 127">
            <a:extLst>
              <a:ext uri="{FF2B5EF4-FFF2-40B4-BE49-F238E27FC236}">
                <a16:creationId xmlns:a16="http://schemas.microsoft.com/office/drawing/2014/main" id="{ECFB5522-8410-4388-B51A-A8F97CDEE0C1}"/>
              </a:ext>
            </a:extLst>
          </p:cNvPr>
          <p:cNvSpPr/>
          <p:nvPr/>
        </p:nvSpPr>
        <p:spPr>
          <a:xfrm>
            <a:off x="4060803" y="4098490"/>
            <a:ext cx="1526315" cy="2705159"/>
          </a:xfrm>
          <a:prstGeom prst="bracketPair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F58C65E-40BD-4F94-BE82-B9A642704429}"/>
                  </a:ext>
                </a:extLst>
              </p:cNvPr>
              <p:cNvSpPr txBox="1"/>
              <p:nvPr/>
            </p:nvSpPr>
            <p:spPr>
              <a:xfrm>
                <a:off x="4777427" y="4322918"/>
                <a:ext cx="18678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F58C65E-40BD-4F94-BE82-B9A642704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427" y="4322918"/>
                <a:ext cx="186782" cy="276871"/>
              </a:xfrm>
              <a:prstGeom prst="rect">
                <a:avLst/>
              </a:prstGeom>
              <a:blipFill>
                <a:blip r:embed="rId18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6F3B902-A130-40AD-B14F-53F64C67E72B}"/>
                  </a:ext>
                </a:extLst>
              </p:cNvPr>
              <p:cNvSpPr txBox="1"/>
              <p:nvPr/>
            </p:nvSpPr>
            <p:spPr>
              <a:xfrm>
                <a:off x="4346143" y="4903670"/>
                <a:ext cx="122867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  <m:brk m:alnAt="15"/>
                                </m:rP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  <m:brk m:alnAt="15"/>
                                </m:rPr>
                                <a:rPr lang="el-G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6F3B902-A130-40AD-B14F-53F64C67E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143" y="4903670"/>
                <a:ext cx="1228670" cy="276871"/>
              </a:xfrm>
              <a:prstGeom prst="rect">
                <a:avLst/>
              </a:prstGeom>
              <a:blipFill>
                <a:blip r:embed="rId19"/>
                <a:stretch>
                  <a:fillRect l="-643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CE0AA66-8B2F-47BD-B718-EB825B759221}"/>
                  </a:ext>
                </a:extLst>
              </p:cNvPr>
              <p:cNvSpPr txBox="1"/>
              <p:nvPr/>
            </p:nvSpPr>
            <p:spPr>
              <a:xfrm>
                <a:off x="4778855" y="5324642"/>
                <a:ext cx="125034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CE0AA66-8B2F-47BD-B718-EB825B759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855" y="5324642"/>
                <a:ext cx="125034" cy="276871"/>
              </a:xfrm>
              <a:prstGeom prst="rect">
                <a:avLst/>
              </a:prstGeom>
              <a:blipFill>
                <a:blip r:embed="rId20"/>
                <a:stretch>
                  <a:fillRect l="-45000" r="-40000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19F7E75-28C9-47A8-AF54-F216E01E07E8}"/>
                  </a:ext>
                </a:extLst>
              </p:cNvPr>
              <p:cNvSpPr txBox="1"/>
              <p:nvPr/>
            </p:nvSpPr>
            <p:spPr>
              <a:xfrm>
                <a:off x="4093027" y="5764430"/>
                <a:ext cx="1526315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C55A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  <m:brk m:alnAt="15"/>
                                </m:rPr>
                                <a:rPr lang="el-GR" i="1">
                                  <a:solidFill>
                                    <a:srgbClr val="C55A1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C55A1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i="1">
                                  <a:solidFill>
                                    <a:srgbClr val="C55A1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rgbClr val="7F6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  <m:brk m:alnAt="15"/>
                                </m:rPr>
                                <a:rPr lang="el-GR" i="1">
                                  <a:solidFill>
                                    <a:srgbClr val="7F6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7F6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19F7E75-28C9-47A8-AF54-F216E01E0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027" y="5764430"/>
                <a:ext cx="1526315" cy="276871"/>
              </a:xfrm>
              <a:prstGeom prst="rect">
                <a:avLst/>
              </a:prstGeom>
              <a:blipFill>
                <a:blip r:embed="rId21"/>
                <a:stretch>
                  <a:fillRect l="-4781" t="-2222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B0EF947-CDE1-4E05-9EE5-2CA57DF66516}"/>
                  </a:ext>
                </a:extLst>
              </p:cNvPr>
              <p:cNvSpPr txBox="1"/>
              <p:nvPr/>
            </p:nvSpPr>
            <p:spPr>
              <a:xfrm>
                <a:off x="4723371" y="6246362"/>
                <a:ext cx="506164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m:rPr>
                              <m:sty m:val="p"/>
                              <m:brk m:alnAt="15"/>
                            </m:rPr>
                            <a:rPr lang="el-GR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B0EF947-CDE1-4E05-9EE5-2CA57DF66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71" y="6246362"/>
                <a:ext cx="506164" cy="276871"/>
              </a:xfrm>
              <a:prstGeom prst="rect">
                <a:avLst/>
              </a:prstGeom>
              <a:blipFill>
                <a:blip r:embed="rId22"/>
                <a:stretch>
                  <a:fillRect l="-15663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E85F8FB-1C6A-403C-A8CB-A6C29732A867}"/>
                  </a:ext>
                </a:extLst>
              </p:cNvPr>
              <p:cNvSpPr txBox="1"/>
              <p:nvPr/>
            </p:nvSpPr>
            <p:spPr>
              <a:xfrm>
                <a:off x="6225504" y="4342429"/>
                <a:ext cx="18114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E85F8FB-1C6A-403C-A8CB-A6C29732A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504" y="4342429"/>
                <a:ext cx="181140" cy="276871"/>
              </a:xfrm>
              <a:prstGeom prst="rect">
                <a:avLst/>
              </a:prstGeom>
              <a:blipFill>
                <a:blip r:embed="rId23"/>
                <a:stretch>
                  <a:fillRect l="-30000" r="-23333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6409B05-94B4-4454-A69E-A5DDC8C8E0A9}"/>
                  </a:ext>
                </a:extLst>
              </p:cNvPr>
              <p:cNvSpPr txBox="1"/>
              <p:nvPr/>
            </p:nvSpPr>
            <p:spPr>
              <a:xfrm>
                <a:off x="6209203" y="4866882"/>
                <a:ext cx="18114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6409B05-94B4-4454-A69E-A5DDC8C8E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203" y="4866882"/>
                <a:ext cx="181140" cy="276871"/>
              </a:xfrm>
              <a:prstGeom prst="rect">
                <a:avLst/>
              </a:prstGeom>
              <a:blipFill>
                <a:blip r:embed="rId24"/>
                <a:stretch>
                  <a:fillRect l="-31034" r="-27586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D578165-F3B3-412D-B9E7-41E7AF664085}"/>
                  </a:ext>
                </a:extLst>
              </p:cNvPr>
              <p:cNvSpPr txBox="1"/>
              <p:nvPr/>
            </p:nvSpPr>
            <p:spPr>
              <a:xfrm>
                <a:off x="6237256" y="5290310"/>
                <a:ext cx="125034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D578165-F3B3-412D-B9E7-41E7AF66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256" y="5290310"/>
                <a:ext cx="125034" cy="276871"/>
              </a:xfrm>
              <a:prstGeom prst="rect">
                <a:avLst/>
              </a:prstGeom>
              <a:blipFill>
                <a:blip r:embed="rId25"/>
                <a:stretch>
                  <a:fillRect l="-42857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058926A-4BD1-47D1-8DB5-3AA10727CFA3}"/>
                  </a:ext>
                </a:extLst>
              </p:cNvPr>
              <p:cNvSpPr txBox="1"/>
              <p:nvPr/>
            </p:nvSpPr>
            <p:spPr>
              <a:xfrm>
                <a:off x="6200621" y="5713738"/>
                <a:ext cx="18114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058926A-4BD1-47D1-8DB5-3AA10727C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621" y="5713738"/>
                <a:ext cx="181140" cy="276871"/>
              </a:xfrm>
              <a:prstGeom prst="rect">
                <a:avLst/>
              </a:prstGeom>
              <a:blipFill>
                <a:blip r:embed="rId26"/>
                <a:stretch>
                  <a:fillRect l="-30000" r="-23333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0008733-4607-4005-BD3E-8F045B3FB550}"/>
                  </a:ext>
                </a:extLst>
              </p:cNvPr>
              <p:cNvSpPr txBox="1"/>
              <p:nvPr/>
            </p:nvSpPr>
            <p:spPr>
              <a:xfrm>
                <a:off x="6200621" y="6208156"/>
                <a:ext cx="182999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0008733-4607-4005-BD3E-8F045B3FB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621" y="6208156"/>
                <a:ext cx="182999" cy="276871"/>
              </a:xfrm>
              <a:prstGeom prst="rect">
                <a:avLst/>
              </a:prstGeom>
              <a:blipFill>
                <a:blip r:embed="rId27"/>
                <a:stretch>
                  <a:fillRect l="-30000" r="-2666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24AB206-1B1E-40EB-8E12-E49D4B9752A9}"/>
                  </a:ext>
                </a:extLst>
              </p:cNvPr>
              <p:cNvSpPr txBox="1"/>
              <p:nvPr/>
            </p:nvSpPr>
            <p:spPr>
              <a:xfrm>
                <a:off x="5667845" y="5322521"/>
                <a:ext cx="226024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24AB206-1B1E-40EB-8E12-E49D4B975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45" y="5322521"/>
                <a:ext cx="226024" cy="276871"/>
              </a:xfrm>
              <a:prstGeom prst="rect">
                <a:avLst/>
              </a:prstGeom>
              <a:blipFill>
                <a:blip r:embed="rId51"/>
                <a:stretch>
                  <a:fillRect l="-21622" r="-16216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Double Bracket 142">
            <a:extLst>
              <a:ext uri="{FF2B5EF4-FFF2-40B4-BE49-F238E27FC236}">
                <a16:creationId xmlns:a16="http://schemas.microsoft.com/office/drawing/2014/main" id="{F32538F7-5895-4576-861E-0A1F0E48B88A}"/>
              </a:ext>
            </a:extLst>
          </p:cNvPr>
          <p:cNvSpPr/>
          <p:nvPr/>
        </p:nvSpPr>
        <p:spPr>
          <a:xfrm>
            <a:off x="5958161" y="4098490"/>
            <a:ext cx="702411" cy="2705159"/>
          </a:xfrm>
          <a:prstGeom prst="bracketPair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F57A3D4-BBF4-4AE2-B2C8-DA739DE60564}"/>
                  </a:ext>
                </a:extLst>
              </p:cNvPr>
              <p:cNvSpPr txBox="1"/>
              <p:nvPr/>
            </p:nvSpPr>
            <p:spPr>
              <a:xfrm>
                <a:off x="3676690" y="5322521"/>
                <a:ext cx="22602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F57A3D4-BBF4-4AE2-B2C8-DA739DE60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90" y="5322521"/>
                <a:ext cx="226023" cy="276871"/>
              </a:xfrm>
              <a:prstGeom prst="rect">
                <a:avLst/>
              </a:prstGeom>
              <a:blipFill>
                <a:blip r:embed="rId52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ectangle 144">
            <a:extLst>
              <a:ext uri="{FF2B5EF4-FFF2-40B4-BE49-F238E27FC236}">
                <a16:creationId xmlns:a16="http://schemas.microsoft.com/office/drawing/2014/main" id="{0850E0F8-901E-49FF-B9A6-0C9EB4AE201A}"/>
              </a:ext>
            </a:extLst>
          </p:cNvPr>
          <p:cNvSpPr/>
          <p:nvPr/>
        </p:nvSpPr>
        <p:spPr>
          <a:xfrm>
            <a:off x="3580103" y="607646"/>
            <a:ext cx="527136" cy="1183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EC81DBA-29EC-47E2-874E-01830E52E083}"/>
              </a:ext>
            </a:extLst>
          </p:cNvPr>
          <p:cNvSpPr/>
          <p:nvPr/>
        </p:nvSpPr>
        <p:spPr>
          <a:xfrm>
            <a:off x="4287239" y="608997"/>
            <a:ext cx="527136" cy="1183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0502BCD-BF44-4794-BB39-E3A0CAF6310F}"/>
              </a:ext>
            </a:extLst>
          </p:cNvPr>
          <p:cNvSpPr/>
          <p:nvPr/>
        </p:nvSpPr>
        <p:spPr>
          <a:xfrm>
            <a:off x="4990222" y="608997"/>
            <a:ext cx="527136" cy="1183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73FC50B-BAC9-4135-988D-59B3D31CE129}"/>
              </a:ext>
            </a:extLst>
          </p:cNvPr>
          <p:cNvSpPr/>
          <p:nvPr/>
        </p:nvSpPr>
        <p:spPr>
          <a:xfrm>
            <a:off x="8532539" y="611058"/>
            <a:ext cx="527136" cy="118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BF7695C-6CC3-49E4-9B78-BDED7FAA6FB6}"/>
              </a:ext>
            </a:extLst>
          </p:cNvPr>
          <p:cNvSpPr/>
          <p:nvPr/>
        </p:nvSpPr>
        <p:spPr>
          <a:xfrm>
            <a:off x="9248740" y="610761"/>
            <a:ext cx="527136" cy="1183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E715BA3-E3B2-420F-9B03-74C5F9E007F6}"/>
                  </a:ext>
                </a:extLst>
              </p:cNvPr>
              <p:cNvSpPr txBox="1"/>
              <p:nvPr/>
            </p:nvSpPr>
            <p:spPr>
              <a:xfrm>
                <a:off x="11676653" y="1482361"/>
                <a:ext cx="294183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E715BA3-E3B2-420F-9B03-74C5F9E00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6653" y="1482361"/>
                <a:ext cx="294183" cy="276871"/>
              </a:xfrm>
              <a:prstGeom prst="rect">
                <a:avLst/>
              </a:prstGeom>
              <a:blipFill>
                <a:blip r:embed="rId53"/>
                <a:stretch>
                  <a:fillRect l="-10204" t="-2174" r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DFA00CF-A9AB-4536-92B5-90922BD4CB63}"/>
                  </a:ext>
                </a:extLst>
              </p:cNvPr>
              <p:cNvSpPr txBox="1"/>
              <p:nvPr/>
            </p:nvSpPr>
            <p:spPr>
              <a:xfrm>
                <a:off x="11644284" y="1943393"/>
                <a:ext cx="29912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DFA00CF-A9AB-4536-92B5-90922BD4C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284" y="1943393"/>
                <a:ext cx="299120" cy="276871"/>
              </a:xfrm>
              <a:prstGeom prst="rect">
                <a:avLst/>
              </a:prstGeom>
              <a:blipFill>
                <a:blip r:embed="rId54"/>
                <a:stretch>
                  <a:fillRect l="-10204" t="-2222" r="-40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F50EFF-690C-40DF-9BDC-213C37A8073A}"/>
                  </a:ext>
                </a:extLst>
              </p:cNvPr>
              <p:cNvSpPr txBox="1"/>
              <p:nvPr/>
            </p:nvSpPr>
            <p:spPr>
              <a:xfrm>
                <a:off x="11628181" y="2374539"/>
                <a:ext cx="29912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F50EFF-690C-40DF-9BDC-213C37A80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181" y="2374539"/>
                <a:ext cx="299120" cy="276871"/>
              </a:xfrm>
              <a:prstGeom prst="rect">
                <a:avLst/>
              </a:prstGeom>
              <a:blipFill>
                <a:blip r:embed="rId55"/>
                <a:stretch>
                  <a:fillRect l="-12245" t="-2222" r="-40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147C4B1-8068-4FF0-8F28-16E716EB95EA}"/>
                  </a:ext>
                </a:extLst>
              </p:cNvPr>
              <p:cNvSpPr txBox="1"/>
              <p:nvPr/>
            </p:nvSpPr>
            <p:spPr>
              <a:xfrm>
                <a:off x="11542837" y="3166808"/>
                <a:ext cx="532838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147C4B1-8068-4FF0-8F28-16E716EB9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837" y="3166808"/>
                <a:ext cx="532838" cy="276871"/>
              </a:xfrm>
              <a:prstGeom prst="rect">
                <a:avLst/>
              </a:prstGeom>
              <a:blipFill>
                <a:blip r:embed="rId56"/>
                <a:stretch>
                  <a:fillRect l="-5747" r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8A0C4F7-8600-4143-B8DA-44BD81352DD5}"/>
                  </a:ext>
                </a:extLst>
              </p:cNvPr>
              <p:cNvSpPr txBox="1"/>
              <p:nvPr/>
            </p:nvSpPr>
            <p:spPr>
              <a:xfrm>
                <a:off x="11652614" y="3594534"/>
                <a:ext cx="313227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8A0C4F7-8600-4143-B8DA-44BD81352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2614" y="3594534"/>
                <a:ext cx="313227" cy="276871"/>
              </a:xfrm>
              <a:prstGeom prst="rect">
                <a:avLst/>
              </a:prstGeom>
              <a:blipFill>
                <a:blip r:embed="rId57"/>
                <a:stretch>
                  <a:fillRect l="-9804" r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Double Bracket 151">
            <a:extLst>
              <a:ext uri="{FF2B5EF4-FFF2-40B4-BE49-F238E27FC236}">
                <a16:creationId xmlns:a16="http://schemas.microsoft.com/office/drawing/2014/main" id="{920DE516-5686-446A-95DC-D213E11FA23D}"/>
              </a:ext>
            </a:extLst>
          </p:cNvPr>
          <p:cNvSpPr/>
          <p:nvPr/>
        </p:nvSpPr>
        <p:spPr>
          <a:xfrm>
            <a:off x="11427779" y="1105962"/>
            <a:ext cx="702411" cy="2926080"/>
          </a:xfrm>
          <a:prstGeom prst="bracketPair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EE7B6D2-9BE4-45B4-8279-9A6726DDD32F}"/>
                  </a:ext>
                </a:extLst>
              </p:cNvPr>
              <p:cNvSpPr txBox="1"/>
              <p:nvPr/>
            </p:nvSpPr>
            <p:spPr>
              <a:xfrm>
                <a:off x="11619751" y="2770673"/>
                <a:ext cx="125034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EE7B6D2-9BE4-45B4-8279-9A6726DDD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9751" y="2770673"/>
                <a:ext cx="125034" cy="276871"/>
              </a:xfrm>
              <a:prstGeom prst="rect">
                <a:avLst/>
              </a:prstGeom>
              <a:blipFill>
                <a:blip r:embed="rId58"/>
                <a:stretch>
                  <a:fillRect l="-42857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BA77CD5-C317-4CD2-AA9F-2A1415C56707}"/>
                  </a:ext>
                </a:extLst>
              </p:cNvPr>
              <p:cNvSpPr txBox="1"/>
              <p:nvPr/>
            </p:nvSpPr>
            <p:spPr>
              <a:xfrm>
                <a:off x="1867393" y="1439209"/>
                <a:ext cx="18114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BA77CD5-C317-4CD2-AA9F-2A1415C56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393" y="1439209"/>
                <a:ext cx="181140" cy="276871"/>
              </a:xfrm>
              <a:prstGeom prst="rect">
                <a:avLst/>
              </a:prstGeom>
              <a:blipFill>
                <a:blip r:embed="rId59"/>
                <a:stretch>
                  <a:fillRect l="-30000" r="-23333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75E0ED0-2495-47FB-A507-F2A05959C6EF}"/>
                  </a:ext>
                </a:extLst>
              </p:cNvPr>
              <p:cNvSpPr txBox="1"/>
              <p:nvPr/>
            </p:nvSpPr>
            <p:spPr>
              <a:xfrm>
                <a:off x="3434517" y="1439208"/>
                <a:ext cx="181140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75E0ED0-2495-47FB-A507-F2A05959C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517" y="1439208"/>
                <a:ext cx="181140" cy="276871"/>
              </a:xfrm>
              <a:prstGeom prst="rect">
                <a:avLst/>
              </a:prstGeom>
              <a:blipFill>
                <a:blip r:embed="rId60"/>
                <a:stretch>
                  <a:fillRect l="-30000" r="-23333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EC22DBC-67AF-48E0-87B1-09D65CED777B}"/>
                  </a:ext>
                </a:extLst>
              </p:cNvPr>
              <p:cNvSpPr txBox="1"/>
              <p:nvPr/>
            </p:nvSpPr>
            <p:spPr>
              <a:xfrm>
                <a:off x="1508961" y="1901400"/>
                <a:ext cx="1098313" cy="228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EC22DBC-67AF-48E0-87B1-09D65CED7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961" y="1901400"/>
                <a:ext cx="1098313" cy="228652"/>
              </a:xfrm>
              <a:prstGeom prst="rect">
                <a:avLst/>
              </a:prstGeom>
              <a:blipFill>
                <a:blip r:embed="rId61"/>
                <a:stretch>
                  <a:fillRect b="-270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521CD5B3-3983-431C-BA4B-288A9961748D}"/>
                  </a:ext>
                </a:extLst>
              </p:cNvPr>
              <p:cNvSpPr txBox="1"/>
              <p:nvPr/>
            </p:nvSpPr>
            <p:spPr>
              <a:xfrm>
                <a:off x="2555173" y="1892494"/>
                <a:ext cx="868699" cy="228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521CD5B3-3983-431C-BA4B-288A99617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173" y="1892494"/>
                <a:ext cx="868699" cy="228652"/>
              </a:xfrm>
              <a:prstGeom prst="rect">
                <a:avLst/>
              </a:prstGeom>
              <a:blipFill>
                <a:blip r:embed="rId62"/>
                <a:stretch>
                  <a:fillRect l="-6294" r="-699" b="-2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39B8D2F-FD53-41D7-B7DF-3A9E82BFF742}"/>
                  </a:ext>
                </a:extLst>
              </p:cNvPr>
              <p:cNvSpPr txBox="1"/>
              <p:nvPr/>
            </p:nvSpPr>
            <p:spPr>
              <a:xfrm>
                <a:off x="3391472" y="1901973"/>
                <a:ext cx="1007199" cy="229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39B8D2F-FD53-41D7-B7DF-3A9E82BFF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472" y="1901973"/>
                <a:ext cx="1007199" cy="229102"/>
              </a:xfrm>
              <a:prstGeom prst="rect">
                <a:avLst/>
              </a:prstGeom>
              <a:blipFill>
                <a:blip r:embed="rId63"/>
                <a:stretch>
                  <a:fillRect l="-3012" r="-602" b="-2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090C914-ADE1-4106-A177-EB2E9000EB1C}"/>
                  </a:ext>
                </a:extLst>
              </p:cNvPr>
              <p:cNvSpPr txBox="1"/>
              <p:nvPr/>
            </p:nvSpPr>
            <p:spPr>
              <a:xfrm>
                <a:off x="5009207" y="1888402"/>
                <a:ext cx="872547" cy="229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090C914-ADE1-4106-A177-EB2E9000E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207" y="1888402"/>
                <a:ext cx="872547" cy="229102"/>
              </a:xfrm>
              <a:prstGeom prst="rect">
                <a:avLst/>
              </a:prstGeom>
              <a:blipFill>
                <a:blip r:embed="rId64"/>
                <a:stretch>
                  <a:fillRect l="-6993" r="-1399" b="-270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A10738A-C0A5-4557-BA6E-A26CBFF6D5F2}"/>
                  </a:ext>
                </a:extLst>
              </p:cNvPr>
              <p:cNvSpPr txBox="1"/>
              <p:nvPr/>
            </p:nvSpPr>
            <p:spPr>
              <a:xfrm>
                <a:off x="3085003" y="2281013"/>
                <a:ext cx="87254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A10738A-C0A5-4557-BA6E-A26CBFF6D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003" y="2281013"/>
                <a:ext cx="872547" cy="224870"/>
              </a:xfrm>
              <a:prstGeom prst="rect">
                <a:avLst/>
              </a:prstGeom>
              <a:blipFill>
                <a:blip r:embed="rId65"/>
                <a:stretch>
                  <a:fillRect l="-9091" r="-3497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F5F6B93-E946-4852-8545-3974552CA597}"/>
                  </a:ext>
                </a:extLst>
              </p:cNvPr>
              <p:cNvSpPr txBox="1"/>
              <p:nvPr/>
            </p:nvSpPr>
            <p:spPr>
              <a:xfrm>
                <a:off x="4551115" y="2310449"/>
                <a:ext cx="87254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F5F6B93-E946-4852-8545-3974552CA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115" y="2310449"/>
                <a:ext cx="872547" cy="224870"/>
              </a:xfrm>
              <a:prstGeom prst="rect">
                <a:avLst/>
              </a:prstGeom>
              <a:blipFill>
                <a:blip r:embed="rId66"/>
                <a:stretch>
                  <a:fillRect l="-9790" r="-3497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249AE43-9343-4D8D-84E3-64E47B2C53CB}"/>
              </a:ext>
            </a:extLst>
          </p:cNvPr>
          <p:cNvCxnSpPr/>
          <p:nvPr/>
        </p:nvCxnSpPr>
        <p:spPr>
          <a:xfrm>
            <a:off x="1514593" y="1788037"/>
            <a:ext cx="968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E73712F-4560-4033-84E9-25F4B6DDDA41}"/>
              </a:ext>
            </a:extLst>
          </p:cNvPr>
          <p:cNvCxnSpPr/>
          <p:nvPr/>
        </p:nvCxnSpPr>
        <p:spPr>
          <a:xfrm>
            <a:off x="1514593" y="2189885"/>
            <a:ext cx="968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3033CC5-5259-4807-99AE-C1E41918D130}"/>
              </a:ext>
            </a:extLst>
          </p:cNvPr>
          <p:cNvCxnSpPr>
            <a:cxnSpLocks/>
          </p:cNvCxnSpPr>
          <p:nvPr/>
        </p:nvCxnSpPr>
        <p:spPr>
          <a:xfrm>
            <a:off x="2488397" y="1409209"/>
            <a:ext cx="0" cy="24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F98787CA-D30D-4046-A043-17DC4DF41428}"/>
              </a:ext>
            </a:extLst>
          </p:cNvPr>
          <p:cNvCxnSpPr>
            <a:cxnSpLocks/>
          </p:cNvCxnSpPr>
          <p:nvPr/>
        </p:nvCxnSpPr>
        <p:spPr>
          <a:xfrm>
            <a:off x="4477506" y="1409209"/>
            <a:ext cx="0" cy="24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C6D42B6-3769-4AE0-8D17-918299822990}"/>
              </a:ext>
            </a:extLst>
          </p:cNvPr>
          <p:cNvCxnSpPr/>
          <p:nvPr/>
        </p:nvCxnSpPr>
        <p:spPr>
          <a:xfrm>
            <a:off x="1514593" y="3021161"/>
            <a:ext cx="968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885C7AF-FC06-425B-9DDD-26CFEF9C8B49}"/>
                  </a:ext>
                </a:extLst>
              </p:cNvPr>
              <p:cNvSpPr txBox="1"/>
              <p:nvPr/>
            </p:nvSpPr>
            <p:spPr>
              <a:xfrm>
                <a:off x="5405721" y="2318423"/>
                <a:ext cx="1225214" cy="224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885C7AF-FC06-425B-9DDD-26CFEF9C8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721" y="2318423"/>
                <a:ext cx="1225214" cy="224870"/>
              </a:xfrm>
              <a:prstGeom prst="rect">
                <a:avLst/>
              </a:prstGeom>
              <a:blipFill>
                <a:blip r:embed="rId67"/>
                <a:stretch>
                  <a:fillRect l="-4975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0487D98-22D2-4A86-8AF5-895F37DD6230}"/>
              </a:ext>
            </a:extLst>
          </p:cNvPr>
          <p:cNvCxnSpPr>
            <a:cxnSpLocks/>
          </p:cNvCxnSpPr>
          <p:nvPr/>
        </p:nvCxnSpPr>
        <p:spPr>
          <a:xfrm>
            <a:off x="6457114" y="1409209"/>
            <a:ext cx="0" cy="24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4241EF39-B7BC-4979-B614-7DED0AB63FEE}"/>
                  </a:ext>
                </a:extLst>
              </p:cNvPr>
              <p:cNvSpPr txBox="1"/>
              <p:nvPr/>
            </p:nvSpPr>
            <p:spPr>
              <a:xfrm>
                <a:off x="8734063" y="3110262"/>
                <a:ext cx="128483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smtClean="0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b="0" i="1" smtClean="0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IN" sz="1400" i="1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b="0" i="1" smtClean="0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IN" sz="1400" i="1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smtClean="0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IN" sz="1400" b="0" i="1" smtClean="0">
                            <a:solidFill>
                              <a:srgbClr val="7F6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GB" sz="1400" dirty="0">
                  <a:solidFill>
                    <a:srgbClr val="7F6000"/>
                  </a:solidFill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4241EF39-B7BC-4979-B614-7DED0AB63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063" y="3110262"/>
                <a:ext cx="1284839" cy="224870"/>
              </a:xfrm>
              <a:prstGeom prst="rect">
                <a:avLst/>
              </a:prstGeom>
              <a:blipFill>
                <a:blip r:embed="rId68"/>
                <a:stretch>
                  <a:fillRect l="-6635" r="-948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6DF7BAA-574D-40C7-9447-3F3B6305C907}"/>
                  </a:ext>
                </a:extLst>
              </p:cNvPr>
              <p:cNvSpPr txBox="1"/>
              <p:nvPr/>
            </p:nvSpPr>
            <p:spPr>
              <a:xfrm>
                <a:off x="10066778" y="3110262"/>
                <a:ext cx="1107931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b="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400" b="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b="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7F6000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6DF7BAA-574D-40C7-9447-3F3B6305C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778" y="3110262"/>
                <a:ext cx="1107931" cy="224870"/>
              </a:xfrm>
              <a:prstGeom prst="rect">
                <a:avLst/>
              </a:prstGeom>
              <a:blipFill>
                <a:blip r:embed="rId69"/>
                <a:stretch>
                  <a:fillRect l="-4945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CAFD860-2235-4923-B105-1BA2F89E8D71}"/>
                  </a:ext>
                </a:extLst>
              </p:cNvPr>
              <p:cNvSpPr txBox="1"/>
              <p:nvPr/>
            </p:nvSpPr>
            <p:spPr>
              <a:xfrm>
                <a:off x="8128660" y="3508725"/>
                <a:ext cx="1107931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b="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b="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400" b="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7F6000"/>
                  </a:solidFill>
                </a:endParaRPr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CAFD860-2235-4923-B105-1BA2F89E8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660" y="3508725"/>
                <a:ext cx="1107931" cy="224870"/>
              </a:xfrm>
              <a:prstGeom prst="rect">
                <a:avLst/>
              </a:prstGeom>
              <a:blipFill>
                <a:blip r:embed="rId70"/>
                <a:stretch>
                  <a:fillRect l="-4945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034AD0C-C85B-4936-B3DB-1BBFAF353413}"/>
                  </a:ext>
                </a:extLst>
              </p:cNvPr>
              <p:cNvSpPr txBox="1"/>
              <p:nvPr/>
            </p:nvSpPr>
            <p:spPr>
              <a:xfrm>
                <a:off x="10170004" y="3508725"/>
                <a:ext cx="931024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b="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b="0" i="1" smtClean="0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sz="1400" i="1">
                              <a:solidFill>
                                <a:srgbClr val="7F6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7F6000"/>
                  </a:solidFill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034AD0C-C85B-4936-B3DB-1BBFAF353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004" y="3508725"/>
                <a:ext cx="931024" cy="224870"/>
              </a:xfrm>
              <a:prstGeom prst="rect">
                <a:avLst/>
              </a:prstGeom>
              <a:blipFill>
                <a:blip r:embed="rId71"/>
                <a:stretch>
                  <a:fillRect l="-5882" r="-654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75DFDF37-D6A4-444D-9805-16E3187613A9}"/>
                  </a:ext>
                </a:extLst>
              </p:cNvPr>
              <p:cNvSpPr txBox="1"/>
              <p:nvPr/>
            </p:nvSpPr>
            <p:spPr>
              <a:xfrm>
                <a:off x="7133307" y="3106505"/>
                <a:ext cx="1629292" cy="228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 smtClean="0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b="0" i="1" smtClean="0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400" b="0" i="1" smtClean="0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IN" sz="1400" i="1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IN" sz="1400" i="1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1400" b="0" i="1" smtClean="0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400" b="0" i="1" smtClean="0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IN" sz="1400" i="1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IN" sz="1400" i="1" smtClean="0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IN" sz="1400" b="0" i="1" smtClean="0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1400" b="0" i="1" smtClean="0">
                              <a:solidFill>
                                <a:srgbClr val="C55A1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400" dirty="0">
                  <a:solidFill>
                    <a:srgbClr val="C55A11"/>
                  </a:solidFill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75DFDF37-D6A4-444D-9805-16E318761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307" y="3106505"/>
                <a:ext cx="1629292" cy="228652"/>
              </a:xfrm>
              <a:prstGeom prst="rect">
                <a:avLst/>
              </a:prstGeom>
              <a:blipFill>
                <a:blip r:embed="rId72"/>
                <a:stretch>
                  <a:fillRect l="-2996" r="-2247" b="-270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2DA7F20-A6A6-4D10-B231-FF2CABF06344}"/>
              </a:ext>
            </a:extLst>
          </p:cNvPr>
          <p:cNvCxnSpPr/>
          <p:nvPr/>
        </p:nvCxnSpPr>
        <p:spPr>
          <a:xfrm>
            <a:off x="1514593" y="3423381"/>
            <a:ext cx="968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6CAAE61-F596-4EC8-8EC6-060A753366EE}"/>
              </a:ext>
            </a:extLst>
          </p:cNvPr>
          <p:cNvCxnSpPr/>
          <p:nvPr/>
        </p:nvCxnSpPr>
        <p:spPr>
          <a:xfrm>
            <a:off x="1514593" y="3798253"/>
            <a:ext cx="968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14F599A-CE34-452D-9DC8-FEB34D3C1384}"/>
                  </a:ext>
                </a:extLst>
              </p:cNvPr>
              <p:cNvSpPr txBox="1"/>
              <p:nvPr/>
            </p:nvSpPr>
            <p:spPr>
              <a:xfrm>
                <a:off x="6630935" y="2634632"/>
                <a:ext cx="195566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14F599A-CE34-452D-9DC8-FEB34D3C1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935" y="2634632"/>
                <a:ext cx="195566" cy="276871"/>
              </a:xfrm>
              <a:prstGeom prst="rect">
                <a:avLst/>
              </a:prstGeom>
              <a:blipFill>
                <a:blip r:embed="rId73"/>
                <a:stretch>
                  <a:fillRect l="-25000" r="-21875"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523F5D1-70C5-4074-BAF9-6FDC7406FF38}"/>
              </a:ext>
            </a:extLst>
          </p:cNvPr>
          <p:cNvCxnSpPr>
            <a:cxnSpLocks/>
          </p:cNvCxnSpPr>
          <p:nvPr/>
        </p:nvCxnSpPr>
        <p:spPr>
          <a:xfrm>
            <a:off x="7066950" y="1409209"/>
            <a:ext cx="0" cy="24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9134CC4-7836-4E4A-BE85-C33627F2F68E}"/>
              </a:ext>
            </a:extLst>
          </p:cNvPr>
          <p:cNvCxnSpPr/>
          <p:nvPr/>
        </p:nvCxnSpPr>
        <p:spPr>
          <a:xfrm>
            <a:off x="1514593" y="2634632"/>
            <a:ext cx="968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A8F4D7A-5720-4D64-90F9-C694895F0A83}"/>
              </a:ext>
            </a:extLst>
          </p:cNvPr>
          <p:cNvCxnSpPr>
            <a:cxnSpLocks/>
          </p:cNvCxnSpPr>
          <p:nvPr/>
        </p:nvCxnSpPr>
        <p:spPr>
          <a:xfrm>
            <a:off x="10033118" y="1409209"/>
            <a:ext cx="0" cy="24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5793F07-BCDA-4E2D-8AC0-98B4B0B03000}"/>
              </a:ext>
            </a:extLst>
          </p:cNvPr>
          <p:cNvCxnSpPr>
            <a:cxnSpLocks/>
          </p:cNvCxnSpPr>
          <p:nvPr/>
        </p:nvCxnSpPr>
        <p:spPr>
          <a:xfrm>
            <a:off x="11197337" y="1409209"/>
            <a:ext cx="0" cy="24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A80FC0E-6477-4B9D-BAE9-57821863B00D}"/>
              </a:ext>
            </a:extLst>
          </p:cNvPr>
          <p:cNvCxnSpPr>
            <a:cxnSpLocks/>
          </p:cNvCxnSpPr>
          <p:nvPr/>
        </p:nvCxnSpPr>
        <p:spPr>
          <a:xfrm>
            <a:off x="1514593" y="1409209"/>
            <a:ext cx="0" cy="24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7522ADD-B94A-47D6-92AC-A9C2AD3F52AE}"/>
              </a:ext>
            </a:extLst>
          </p:cNvPr>
          <p:cNvCxnSpPr/>
          <p:nvPr/>
        </p:nvCxnSpPr>
        <p:spPr>
          <a:xfrm>
            <a:off x="1514593" y="1409209"/>
            <a:ext cx="968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Double Bracket 182">
            <a:extLst>
              <a:ext uri="{FF2B5EF4-FFF2-40B4-BE49-F238E27FC236}">
                <a16:creationId xmlns:a16="http://schemas.microsoft.com/office/drawing/2014/main" id="{CA714E1A-F0B2-4672-A338-771363DA621E}"/>
              </a:ext>
            </a:extLst>
          </p:cNvPr>
          <p:cNvSpPr/>
          <p:nvPr/>
        </p:nvSpPr>
        <p:spPr>
          <a:xfrm>
            <a:off x="1304545" y="1097280"/>
            <a:ext cx="9984232" cy="2926080"/>
          </a:xfrm>
          <a:prstGeom prst="bracketPair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562156"/>
      </p:ext>
    </p:extLst>
  </p:cSld>
  <p:clrMapOvr>
    <a:masterClrMapping/>
  </p:clrMapOvr>
</p:sld>
</file>

<file path=ppt/theme/theme1.xml><?xml version="1.0" encoding="utf-8"?>
<a:theme xmlns:a="http://schemas.openxmlformats.org/drawingml/2006/main" name="0063_T_PGO_TOP100_GE16_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64DC424-5BCD-4AEA-B5CC-85ACAFE0702A}" vid="{1FEF8231-1008-4FEF-BF95-846DCC43C6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0063_T_PGO_TOP100_GE16_9</Template>
  <TotalTime>0</TotalTime>
  <Words>1314</Words>
  <Application>Microsoft Office PowerPoint</Application>
  <PresentationFormat>Custom</PresentationFormat>
  <Paragraphs>406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0063_T_PGO_TOP100_GE16_9</vt:lpstr>
      <vt:lpstr>Discretisation using FEM</vt:lpstr>
      <vt:lpstr>Strong and weak form</vt:lpstr>
      <vt:lpstr>Discretisation of weak form</vt:lpstr>
      <vt:lpstr>Shape function</vt:lpstr>
      <vt:lpstr>Shape function</vt:lpstr>
      <vt:lpstr>PowerPoint Presentation</vt:lpstr>
      <vt:lpstr>Discretised Equations</vt:lpstr>
      <vt:lpstr>Final equations</vt:lpstr>
      <vt:lpstr>PowerPoint Presentation</vt:lpstr>
      <vt:lpstr>Second order</vt:lpstr>
      <vt:lpstr>PowerPoint Presentation</vt:lpstr>
      <vt:lpstr>2D Heat equation</vt:lpstr>
      <vt:lpstr>PowerPoint Presentation</vt:lpstr>
      <vt:lpstr>PowerPoint Presentation</vt:lpstr>
      <vt:lpstr>Discretised Equations</vt:lpstr>
      <vt:lpstr>Second order</vt:lpstr>
      <vt:lpstr>FEM Software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Namshad Thekkethil</cp:lastModifiedBy>
  <cp:revision>103</cp:revision>
  <dcterms:created xsi:type="dcterms:W3CDTF">2018-11-11T09:57:13Z</dcterms:created>
  <dcterms:modified xsi:type="dcterms:W3CDTF">2022-01-28T10:28:43Z</dcterms:modified>
</cp:coreProperties>
</file>