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1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6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90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8ED2E2-C04C-4714-94EC-093F35AC498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21C2383-3E7A-4417-B274-69CD37F5D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Мессенджер</a:t>
            </a:r>
            <a:r>
              <a:rPr lang="en-US" dirty="0" smtClean="0"/>
              <a:t> “Webby”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Разработали: Никита Поглазов, Павел Савин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реализует, фактически, все изученные в курсе особенности микрофреймворка</a:t>
            </a:r>
            <a:r>
              <a:rPr lang="ru-RU" dirty="0"/>
              <a:t> </a:t>
            </a:r>
            <a:r>
              <a:rPr lang="en-US" dirty="0" smtClean="0"/>
              <a:t>Flask, </a:t>
            </a:r>
            <a:r>
              <a:rPr lang="ru-RU" dirty="0" smtClean="0"/>
              <a:t>включая и дополнительные.</a:t>
            </a:r>
          </a:p>
          <a:p>
            <a:r>
              <a:rPr lang="ru-RU" dirty="0" smtClean="0"/>
              <a:t>Идея проекта в том, что </a:t>
            </a:r>
            <a:r>
              <a:rPr lang="en-US" dirty="0" smtClean="0"/>
              <a:t>Flask </a:t>
            </a:r>
            <a:r>
              <a:rPr lang="ru-RU" dirty="0" smtClean="0"/>
              <a:t>как рабочая машинка, при должном изучении, может пригодиться в дальнейшем, поэтому сейчас уже можно ознакамливаться с ним на примере подобных веб-приложений, реализующих авторизацию, обработку форм и запросов, работу с базами данных</a:t>
            </a:r>
            <a:r>
              <a:rPr lang="en-US" dirty="0" smtClean="0"/>
              <a:t> </a:t>
            </a:r>
            <a:r>
              <a:rPr lang="ru-RU" dirty="0" smtClean="0"/>
              <a:t>и отображение всей работы программы через </a:t>
            </a:r>
            <a:r>
              <a:rPr lang="en-US" dirty="0" smtClean="0"/>
              <a:t>HTML</a:t>
            </a:r>
            <a:r>
              <a:rPr lang="ru-RU" dirty="0" smtClean="0"/>
              <a:t>-страницы.</a:t>
            </a:r>
            <a:endParaRPr lang="ru-RU" dirty="0"/>
          </a:p>
        </p:txBody>
      </p:sp>
      <p:pic>
        <p:nvPicPr>
          <p:cNvPr id="1028" name="Picture 4" descr="Flask (веб-фреймворк)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74" y="4564351"/>
            <a:ext cx="4998714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5327633" cy="376618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Основная часть кода вообще не использует объектно-ориентированный подход, зато усеяна сплошными декораторами, которые направляют программу на обработчики </a:t>
            </a:r>
            <a:r>
              <a:rPr lang="en-US" dirty="0" smtClean="0"/>
              <a:t>HTTP-</a:t>
            </a:r>
            <a:r>
              <a:rPr lang="ru-RU" dirty="0" smtClean="0"/>
              <a:t>запросов по определенным адресам.</a:t>
            </a:r>
          </a:p>
          <a:p>
            <a:r>
              <a:rPr lang="ru-RU" dirty="0" smtClean="0"/>
              <a:t>К примеру, при переходе пользователя по адресу «</a:t>
            </a:r>
            <a:r>
              <a:rPr lang="en-US" dirty="0" smtClean="0"/>
              <a:t>/info</a:t>
            </a:r>
            <a:r>
              <a:rPr lang="ru-RU" dirty="0" smtClean="0"/>
              <a:t>» соответствующий декоратор должен вызвать функцию по работе с разделом «Информация».</a:t>
            </a:r>
          </a:p>
          <a:p>
            <a:r>
              <a:rPr lang="ru-RU" dirty="0" smtClean="0"/>
              <a:t>Большинство функций покрыто дополнительным декоратором</a:t>
            </a:r>
            <a:r>
              <a:rPr lang="en-US" dirty="0" smtClean="0"/>
              <a:t> @login_required</a:t>
            </a:r>
            <a:r>
              <a:rPr lang="ru-RU" dirty="0" smtClean="0"/>
              <a:t>, ограничивающим покрытые функции для неавторизованных пользователей.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40" y="2011680"/>
            <a:ext cx="2836132" cy="4467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72" y="2011680"/>
            <a:ext cx="3230528" cy="44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и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4105736" cy="37661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Модель – представление таблицы из базы данных в объектно-ориентированном формате, то есть, каждая строка из таблицы является полноценным объектом со своими параметрами, которые, в свою очередь, являются столбцами таблицы.</a:t>
            </a:r>
          </a:p>
          <a:p>
            <a:pPr marL="0" indent="0">
              <a:buNone/>
            </a:pPr>
            <a:r>
              <a:rPr lang="ru-RU" dirty="0" smtClean="0"/>
              <a:t>Все модели через код подключаются к базе данных, где уже становятся новыми таблицами, а дальше они пополняются данными через формы, которые обрабатывают </a:t>
            </a:r>
            <a:r>
              <a:rPr lang="en-US" dirty="0" smtClean="0"/>
              <a:t>POST-</a:t>
            </a:r>
            <a:r>
              <a:rPr lang="ru-RU" dirty="0" smtClean="0"/>
              <a:t>запросы со стороны клиента (авторизация, пересылка сообщений, создание и управление объявлениями, управление профилем).</a:t>
            </a:r>
          </a:p>
          <a:p>
            <a:pPr marL="0" indent="0">
              <a:buNone/>
            </a:pPr>
            <a:r>
              <a:rPr lang="ru-RU" dirty="0" smtClean="0"/>
              <a:t>Из ключевых моделей – </a:t>
            </a:r>
            <a:r>
              <a:rPr lang="en-US" dirty="0" smtClean="0"/>
              <a:t>User</a:t>
            </a:r>
            <a:r>
              <a:rPr lang="ru-RU" dirty="0" smtClean="0"/>
              <a:t>, хранящая информацию об авторизованном пользователе,</a:t>
            </a:r>
            <a:r>
              <a:rPr lang="en-US" dirty="0" smtClean="0"/>
              <a:t> Content – </a:t>
            </a:r>
            <a:r>
              <a:rPr lang="ru-RU" dirty="0" smtClean="0"/>
              <a:t>модель хранения контента, содержащегося в сообщении или объявлении.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18" y="2463733"/>
            <a:ext cx="4164398" cy="2862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26" y="1920315"/>
            <a:ext cx="2888088" cy="39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5549215" cy="376618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Поскольку это веб-приложение, оно должно работать из веб-браузера и иметь визуализацию всего происходящего в коде.</a:t>
            </a:r>
          </a:p>
          <a:p>
            <a:r>
              <a:rPr lang="ru-RU" dirty="0" smtClean="0"/>
              <a:t>На помощь приходят язык разметки</a:t>
            </a:r>
            <a:r>
              <a:rPr lang="en-US" dirty="0" smtClean="0"/>
              <a:t> HTML</a:t>
            </a:r>
            <a:r>
              <a:rPr lang="ru-RU" dirty="0" smtClean="0"/>
              <a:t> и шаблонизатор </a:t>
            </a:r>
            <a:r>
              <a:rPr lang="en-US" dirty="0" smtClean="0"/>
              <a:t>HTML Jinja2.</a:t>
            </a:r>
          </a:p>
          <a:p>
            <a:r>
              <a:rPr lang="en-US" dirty="0" smtClean="0"/>
              <a:t>HTML</a:t>
            </a:r>
            <a:r>
              <a:rPr lang="ru-RU" dirty="0" smtClean="0"/>
              <a:t> отвечает за основной вывод форм и объектов на странице, но его возможности ограничиваются невозможностью принимать на себя параметры программы, поэтому и существует </a:t>
            </a:r>
            <a:r>
              <a:rPr lang="en-US" dirty="0" smtClean="0"/>
              <a:t>Jinja2</a:t>
            </a:r>
            <a:r>
              <a:rPr lang="ru-RU" dirty="0" smtClean="0"/>
              <a:t>, способный не только принять на себя входящие параметры, но и обработать их, и даже организовать механизм наследования шаблонов от базового, чтобы был контент для всех страниц (навигация, заголовок, футер) и контент самой страницы в целом.</a:t>
            </a:r>
          </a:p>
          <a:p>
            <a:r>
              <a:rPr lang="ru-RU" dirty="0" smtClean="0"/>
              <a:t>А подводит все страницы под один дизайн стилевой файл </a:t>
            </a:r>
            <a:r>
              <a:rPr lang="en-US" dirty="0" smtClean="0"/>
              <a:t>CSS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1380486"/>
            <a:ext cx="52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Любое современное веб-приложение, имеющее обработку входящих и выходящих данных, должно иметь свое </a:t>
            </a:r>
            <a:r>
              <a:rPr lang="en-US" dirty="0" smtClean="0"/>
              <a:t>API – </a:t>
            </a:r>
            <a:r>
              <a:rPr lang="ru-RU" dirty="0" smtClean="0"/>
              <a:t>прикладной интерфейс для работы с самим приложением.</a:t>
            </a:r>
          </a:p>
          <a:p>
            <a:pPr marL="0" indent="0">
              <a:buNone/>
            </a:pPr>
            <a:r>
              <a:rPr lang="ru-RU" dirty="0" smtClean="0"/>
              <a:t>А для </a:t>
            </a:r>
            <a:r>
              <a:rPr lang="en-US" dirty="0" smtClean="0"/>
              <a:t>Flask</a:t>
            </a:r>
            <a:r>
              <a:rPr lang="ru-RU" dirty="0" smtClean="0"/>
              <a:t> это </a:t>
            </a:r>
            <a:r>
              <a:rPr lang="en-US" dirty="0" smtClean="0"/>
              <a:t>blueprint’</a:t>
            </a:r>
            <a:r>
              <a:rPr lang="ru-RU" dirty="0" smtClean="0"/>
              <a:t>ы – набор обработчиков, которые не являются основными, но их можно сгруппировать.</a:t>
            </a:r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en-US" dirty="0" smtClean="0"/>
              <a:t>Webby API: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93" y="3894772"/>
            <a:ext cx="7063409" cy="25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что можно довести до конца – объявления, не имеющие механизма базовой экономики, редизайн страниц (хоть и сама верстка, по сути, может переписываться сколько угодно) для более эстетических и иммерсивных сеансов, даже саму механику отправки сообщений.</a:t>
            </a:r>
          </a:p>
          <a:p>
            <a:r>
              <a:rPr lang="ru-RU" dirty="0" smtClean="0"/>
              <a:t>Но подводя итог, важно подчеркнуть, что проект стал огромным опытом в веб-разработке, равно как и толчком к развитию в этом направлении.</a:t>
            </a:r>
          </a:p>
          <a:p>
            <a:r>
              <a:rPr lang="ru-RU" dirty="0" smtClean="0"/>
              <a:t>Веб-разработка сейчас как никогда актуальна, поэтому важно оставаться в тренде для востребованности.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5411" y="826126"/>
            <a:ext cx="10782300" cy="3352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58</TotalTime>
  <Words>500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Метрополия</vt:lpstr>
      <vt:lpstr>Мессенджер “Webby”</vt:lpstr>
      <vt:lpstr>Вступление</vt:lpstr>
      <vt:lpstr>Main</vt:lpstr>
      <vt:lpstr>Модели и формы</vt:lpstr>
      <vt:lpstr>Шаблоны</vt:lpstr>
      <vt:lpstr>API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“Webby”</dc:title>
  <dc:creator>Artem</dc:creator>
  <cp:lastModifiedBy>Artem</cp:lastModifiedBy>
  <cp:revision>7</cp:revision>
  <dcterms:created xsi:type="dcterms:W3CDTF">2021-04-20T09:31:26Z</dcterms:created>
  <dcterms:modified xsi:type="dcterms:W3CDTF">2021-04-20T10:30:25Z</dcterms:modified>
</cp:coreProperties>
</file>