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2589213" y="2833352"/>
            <a:ext cx="8915399" cy="1944029"/>
          </a:xfrm>
        </p:spPr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structuri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Sofei</a:t>
            </a:r>
            <a:r>
              <a:rPr lang="en-US" dirty="0" smtClean="0"/>
              <a:t> Andrei-Adrian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max=10^3, </a:t>
            </a:r>
            <a:r>
              <a:rPr lang="en-US" dirty="0"/>
              <a:t>Vector </a:t>
            </a:r>
            <a:r>
              <a:rPr lang="en-US" dirty="0" err="1"/>
              <a:t>descrescator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10307"/>
            <a:ext cx="7412775" cy="4006850"/>
          </a:xfrm>
        </p:spPr>
      </p:pic>
    </p:spTree>
    <p:extLst>
      <p:ext uri="{BB962C8B-B14F-4D97-AF65-F5344CB8AC3E}">
        <p14:creationId xmlns:p14="http://schemas.microsoft.com/office/powerpoint/2010/main" val="33125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max=10^3,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45912"/>
            <a:ext cx="7537466" cy="4100945"/>
          </a:xfrm>
        </p:spPr>
      </p:pic>
    </p:spTree>
    <p:extLst>
      <p:ext uri="{BB962C8B-B14F-4D97-AF65-F5344CB8AC3E}">
        <p14:creationId xmlns:p14="http://schemas.microsoft.com/office/powerpoint/2010/main" val="37264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N=10^6, </a:t>
            </a:r>
            <a:r>
              <a:rPr lang="en-US" dirty="0" smtClean="0"/>
              <a:t>max=10^6, </a:t>
            </a:r>
            <a:r>
              <a:rPr lang="en-US" dirty="0" err="1"/>
              <a:t>Numere</a:t>
            </a:r>
            <a:r>
              <a:rPr lang="en-US" dirty="0"/>
              <a:t> generate random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48944"/>
            <a:ext cx="7204957" cy="4006850"/>
          </a:xfrm>
        </p:spPr>
      </p:pic>
    </p:spTree>
    <p:extLst>
      <p:ext uri="{BB962C8B-B14F-4D97-AF65-F5344CB8AC3E}">
        <p14:creationId xmlns:p14="http://schemas.microsoft.com/office/powerpoint/2010/main" val="92376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</a:t>
            </a:r>
            <a:r>
              <a:rPr lang="en-US" dirty="0"/>
              <a:t>max=10^6, Vector constant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36065"/>
            <a:ext cx="7308866" cy="4006850"/>
          </a:xfrm>
        </p:spPr>
      </p:pic>
    </p:spTree>
    <p:extLst>
      <p:ext uri="{BB962C8B-B14F-4D97-AF65-F5344CB8AC3E}">
        <p14:creationId xmlns:p14="http://schemas.microsoft.com/office/powerpoint/2010/main" val="399606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N=10^6, </a:t>
            </a:r>
            <a:r>
              <a:rPr lang="en-US" dirty="0" smtClean="0"/>
              <a:t>max=10^6,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20155"/>
            <a:ext cx="7537466" cy="4006850"/>
          </a:xfrm>
        </p:spPr>
      </p:pic>
    </p:spTree>
    <p:extLst>
      <p:ext uri="{BB962C8B-B14F-4D97-AF65-F5344CB8AC3E}">
        <p14:creationId xmlns:p14="http://schemas.microsoft.com/office/powerpoint/2010/main" val="209616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</a:t>
            </a:r>
            <a:r>
              <a:rPr lang="en-US" dirty="0"/>
              <a:t>max=10^6, Vector </a:t>
            </a:r>
            <a:r>
              <a:rPr lang="en-US" dirty="0" err="1"/>
              <a:t>descrescator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58792"/>
            <a:ext cx="7246521" cy="4006850"/>
          </a:xfrm>
        </p:spPr>
      </p:pic>
    </p:spTree>
    <p:extLst>
      <p:ext uri="{BB962C8B-B14F-4D97-AF65-F5344CB8AC3E}">
        <p14:creationId xmlns:p14="http://schemas.microsoft.com/office/powerpoint/2010/main" val="359106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N=10^6, </a:t>
            </a:r>
            <a:r>
              <a:rPr lang="en-US" dirty="0" smtClean="0"/>
              <a:t>max=10^6,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48943"/>
            <a:ext cx="7371212" cy="4006850"/>
          </a:xfrm>
        </p:spPr>
      </p:pic>
    </p:spTree>
    <p:extLst>
      <p:ext uri="{BB962C8B-B14F-4D97-AF65-F5344CB8AC3E}">
        <p14:creationId xmlns:p14="http://schemas.microsoft.com/office/powerpoint/2010/main" val="58254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N=10^7, </a:t>
            </a:r>
            <a:r>
              <a:rPr lang="en-US" dirty="0"/>
              <a:t>max=10^6, </a:t>
            </a:r>
            <a:r>
              <a:rPr lang="en-US" dirty="0" err="1"/>
              <a:t>Numere</a:t>
            </a:r>
            <a:r>
              <a:rPr lang="en-US" dirty="0"/>
              <a:t> generate random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48944"/>
            <a:ext cx="7142612" cy="4006850"/>
          </a:xfrm>
        </p:spPr>
      </p:pic>
    </p:spTree>
    <p:extLst>
      <p:ext uri="{BB962C8B-B14F-4D97-AF65-F5344CB8AC3E}">
        <p14:creationId xmlns:p14="http://schemas.microsoft.com/office/powerpoint/2010/main" val="236862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N=10^7, </a:t>
            </a:r>
            <a:r>
              <a:rPr lang="en-US" dirty="0"/>
              <a:t>max=10^6, Vector constant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925176" cy="4636841"/>
          </a:xfrm>
        </p:spPr>
      </p:pic>
    </p:spTree>
    <p:extLst>
      <p:ext uri="{BB962C8B-B14F-4D97-AF65-F5344CB8AC3E}">
        <p14:creationId xmlns:p14="http://schemas.microsoft.com/office/powerpoint/2010/main" val="143764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N=10^7, </a:t>
            </a:r>
            <a:r>
              <a:rPr lang="en-US" dirty="0"/>
              <a:t>max=10^6, Vector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6668"/>
            <a:ext cx="7506321" cy="4522005"/>
          </a:xfrm>
        </p:spPr>
      </p:pic>
    </p:spTree>
    <p:extLst>
      <p:ext uri="{BB962C8B-B14F-4D97-AF65-F5344CB8AC3E}">
        <p14:creationId xmlns:p14="http://schemas.microsoft.com/office/powerpoint/2010/main" val="2130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N=10^3, max=10^6, </a:t>
            </a:r>
            <a:r>
              <a:rPr lang="en-US" dirty="0" err="1" smtClean="0"/>
              <a:t>Numere</a:t>
            </a:r>
            <a:r>
              <a:rPr lang="en-US" dirty="0" smtClean="0"/>
              <a:t> generate random</a:t>
            </a:r>
            <a:endParaRPr lang="en-US" dirty="0"/>
          </a:p>
        </p:txBody>
      </p:sp>
      <p:pic>
        <p:nvPicPr>
          <p:cNvPr id="6" name="Substituent conținut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93059"/>
            <a:ext cx="7812432" cy="4664941"/>
          </a:xfrm>
        </p:spPr>
      </p:pic>
    </p:spTree>
    <p:extLst>
      <p:ext uri="{BB962C8B-B14F-4D97-AF65-F5344CB8AC3E}">
        <p14:creationId xmlns:p14="http://schemas.microsoft.com/office/powerpoint/2010/main" val="34096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N=10^7, </a:t>
            </a:r>
            <a:r>
              <a:rPr lang="en-US" dirty="0"/>
              <a:t>max=10^6, Vector </a:t>
            </a:r>
            <a:r>
              <a:rPr lang="en-US" dirty="0" err="1"/>
              <a:t>descrescator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76530"/>
            <a:ext cx="7516990" cy="4263354"/>
          </a:xfrm>
        </p:spPr>
      </p:pic>
    </p:spTree>
    <p:extLst>
      <p:ext uri="{BB962C8B-B14F-4D97-AF65-F5344CB8AC3E}">
        <p14:creationId xmlns:p14="http://schemas.microsoft.com/office/powerpoint/2010/main" val="121684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N=10^7, </a:t>
            </a:r>
            <a:r>
              <a:rPr lang="en-US" dirty="0"/>
              <a:t>max=10^6, 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7893"/>
            <a:ext cx="7684416" cy="4224717"/>
          </a:xfrm>
        </p:spPr>
      </p:pic>
    </p:spTree>
    <p:extLst>
      <p:ext uri="{BB962C8B-B14F-4D97-AF65-F5344CB8AC3E}">
        <p14:creationId xmlns:p14="http://schemas.microsoft.com/office/powerpoint/2010/main" val="23463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N=10^3, max=10^6, </a:t>
            </a:r>
            <a:r>
              <a:rPr lang="en-US" dirty="0" smtClean="0"/>
              <a:t>Vector constant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29215"/>
            <a:ext cx="7975739" cy="4519468"/>
          </a:xfrm>
        </p:spPr>
      </p:pic>
    </p:spTree>
    <p:extLst>
      <p:ext uri="{BB962C8B-B14F-4D97-AF65-F5344CB8AC3E}">
        <p14:creationId xmlns:p14="http://schemas.microsoft.com/office/powerpoint/2010/main" val="119313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N=10^3, max=10^6, </a:t>
            </a:r>
            <a:r>
              <a:rPr lang="en-US" dirty="0" smtClean="0"/>
              <a:t>Vector </a:t>
            </a:r>
            <a:r>
              <a:rPr lang="en-US" dirty="0" err="1" smtClean="0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49698"/>
            <a:ext cx="8163548" cy="4477905"/>
          </a:xfrm>
        </p:spPr>
      </p:pic>
    </p:spTree>
    <p:extLst>
      <p:ext uri="{BB962C8B-B14F-4D97-AF65-F5344CB8AC3E}">
        <p14:creationId xmlns:p14="http://schemas.microsoft.com/office/powerpoint/2010/main" val="180280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N=10^3, max=10^6, </a:t>
            </a:r>
            <a:r>
              <a:rPr lang="en-US" dirty="0" smtClean="0"/>
              <a:t>Vector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94397"/>
            <a:ext cx="7697295" cy="4204855"/>
          </a:xfrm>
        </p:spPr>
      </p:pic>
    </p:spTree>
    <p:extLst>
      <p:ext uri="{BB962C8B-B14F-4D97-AF65-F5344CB8AC3E}">
        <p14:creationId xmlns:p14="http://schemas.microsoft.com/office/powerpoint/2010/main" val="14483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N=10^3, max=10^6, </a:t>
            </a:r>
            <a:r>
              <a:rPr lang="en-US" dirty="0" smtClean="0"/>
              <a:t>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66682"/>
            <a:ext cx="7452596" cy="4276233"/>
          </a:xfrm>
        </p:spPr>
      </p:pic>
    </p:spTree>
    <p:extLst>
      <p:ext uri="{BB962C8B-B14F-4D97-AF65-F5344CB8AC3E}">
        <p14:creationId xmlns:p14="http://schemas.microsoft.com/office/powerpoint/2010/main" val="48060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max=10^3, </a:t>
            </a:r>
            <a:r>
              <a:rPr lang="en-US" dirty="0" err="1"/>
              <a:t>Numere</a:t>
            </a:r>
            <a:r>
              <a:rPr lang="en-US" dirty="0"/>
              <a:t> generate random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56834"/>
            <a:ext cx="7890478" cy="4095930"/>
          </a:xfrm>
        </p:spPr>
      </p:pic>
    </p:spTree>
    <p:extLst>
      <p:ext uri="{BB962C8B-B14F-4D97-AF65-F5344CB8AC3E}">
        <p14:creationId xmlns:p14="http://schemas.microsoft.com/office/powerpoint/2010/main" val="281043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max=10^3, </a:t>
            </a:r>
            <a:r>
              <a:rPr lang="en-US" dirty="0"/>
              <a:t>Vector constant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17124"/>
            <a:ext cx="7812432" cy="4006850"/>
          </a:xfrm>
        </p:spPr>
      </p:pic>
    </p:spTree>
    <p:extLst>
      <p:ext uri="{BB962C8B-B14F-4D97-AF65-F5344CB8AC3E}">
        <p14:creationId xmlns:p14="http://schemas.microsoft.com/office/powerpoint/2010/main" val="283353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N=10^6, max=10^3,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33034"/>
            <a:ext cx="8057012" cy="4006850"/>
          </a:xfrm>
        </p:spPr>
      </p:pic>
    </p:spTree>
    <p:extLst>
      <p:ext uri="{BB962C8B-B14F-4D97-AF65-F5344CB8AC3E}">
        <p14:creationId xmlns:p14="http://schemas.microsoft.com/office/powerpoint/2010/main" val="3608755786"/>
      </p:ext>
    </p:extLst>
  </p:cSld>
  <p:clrMapOvr>
    <a:masterClrMapping/>
  </p:clrMapOvr>
</p:sld>
</file>

<file path=ppt/theme/theme1.xml><?xml version="1.0" encoding="utf-8"?>
<a:theme xmlns:a="http://schemas.openxmlformats.org/drawingml/2006/main" name="Adiere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134</Words>
  <Application>Microsoft Office PowerPoint</Application>
  <PresentationFormat>Ecran lat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Adiere</vt:lpstr>
      <vt:lpstr>Proiect structuri de date</vt:lpstr>
      <vt:lpstr>N=10^3, max=10^6, Numere generate random</vt:lpstr>
      <vt:lpstr>N=10^3, max=10^6, Vector constant</vt:lpstr>
      <vt:lpstr>N=10^3, max=10^6, Vector crescator</vt:lpstr>
      <vt:lpstr>N=10^3, max=10^6, Vector descrescator</vt:lpstr>
      <vt:lpstr>N=10^3, max=10^6, Vector aproape crescator</vt:lpstr>
      <vt:lpstr>N=10^6, max=10^3, Numere generate random</vt:lpstr>
      <vt:lpstr>N=10^6, max=10^3, Vector constant</vt:lpstr>
      <vt:lpstr>N=10^6, max=10^3, Vector crescator</vt:lpstr>
      <vt:lpstr>N=10^6, max=10^3, Vector descrescator</vt:lpstr>
      <vt:lpstr>N=10^6, max=10^3, Vector aproape crescator</vt:lpstr>
      <vt:lpstr>N=10^6, max=10^6, Numere generate random</vt:lpstr>
      <vt:lpstr>N=10^6, max=10^6, Vector constant</vt:lpstr>
      <vt:lpstr>N=10^6, max=10^6, Vector crescator</vt:lpstr>
      <vt:lpstr>N=10^6, max=10^6, Vector descrescator</vt:lpstr>
      <vt:lpstr>N=10^6, max=10^6, Vector aproape crescator</vt:lpstr>
      <vt:lpstr>N=10^7, max=10^6, Numere generate random</vt:lpstr>
      <vt:lpstr>N=10^7, max=10^6, Vector constant</vt:lpstr>
      <vt:lpstr>N=10^7, max=10^6, Vector crescator</vt:lpstr>
      <vt:lpstr>N=10^7, max=10^6, Vector descrescator</vt:lpstr>
      <vt:lpstr>N=10^7, max=10^6, Vector aproape crescator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</dc:title>
  <dc:creator>HP</dc:creator>
  <cp:lastModifiedBy>HP</cp:lastModifiedBy>
  <cp:revision>4</cp:revision>
  <dcterms:created xsi:type="dcterms:W3CDTF">2021-03-14T21:13:45Z</dcterms:created>
  <dcterms:modified xsi:type="dcterms:W3CDTF">2021-03-14T21:42:08Z</dcterms:modified>
</cp:coreProperties>
</file>