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4" d="100"/>
          <a:sy n="24" d="100"/>
        </p:scale>
        <p:origin x="14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78D37-8413-4400-ACA8-50AA1AE407D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37208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8D37-8413-4400-ACA8-50AA1AE407D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64405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8D37-8413-4400-ACA8-50AA1AE407D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182535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78D37-8413-4400-ACA8-50AA1AE407D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8177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78D37-8413-4400-ACA8-50AA1AE407D2}"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8559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78D37-8413-4400-ACA8-50AA1AE407D2}"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98337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78D37-8413-4400-ACA8-50AA1AE407D2}"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234781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78D37-8413-4400-ACA8-50AA1AE407D2}"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14179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78D37-8413-4400-ACA8-50AA1AE407D2}"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401200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C978D37-8413-4400-ACA8-50AA1AE407D2}"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188615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C978D37-8413-4400-ACA8-50AA1AE407D2}"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5C6B-8E80-479B-A317-6C412A9FACB0}" type="slidenum">
              <a:rPr lang="en-US" smtClean="0"/>
              <a:t>‹#›</a:t>
            </a:fld>
            <a:endParaRPr lang="en-US"/>
          </a:p>
        </p:txBody>
      </p:sp>
    </p:spTree>
    <p:extLst>
      <p:ext uri="{BB962C8B-B14F-4D97-AF65-F5344CB8AC3E}">
        <p14:creationId xmlns:p14="http://schemas.microsoft.com/office/powerpoint/2010/main" val="276813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C978D37-8413-4400-ACA8-50AA1AE407D2}" type="datetimeFigureOut">
              <a:rPr lang="en-US" smtClean="0"/>
              <a:t>4/28/2017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8D75C6B-8E80-479B-A317-6C412A9FACB0}" type="slidenum">
              <a:rPr lang="en-US" smtClean="0"/>
              <a:t>‹#›</a:t>
            </a:fld>
            <a:endParaRPr lang="en-US"/>
          </a:p>
        </p:txBody>
      </p:sp>
    </p:spTree>
    <p:extLst>
      <p:ext uri="{BB962C8B-B14F-4D97-AF65-F5344CB8AC3E}">
        <p14:creationId xmlns:p14="http://schemas.microsoft.com/office/powerpoint/2010/main" val="39154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9195" y="2251540"/>
            <a:ext cx="14832141" cy="3323859"/>
          </a:xfrm>
          <a:prstGeom prst="rect">
            <a:avLst/>
          </a:prstGeom>
          <a:noFill/>
        </p:spPr>
        <p:txBody>
          <a:bodyPr wrap="square" lIns="329184" tIns="164592" rIns="329184" bIns="164592">
            <a:spAutoFit/>
          </a:bodyPr>
          <a:lstStyle/>
          <a:p>
            <a:pPr algn="ctr"/>
            <a:r>
              <a:rPr lang="en-US" sz="19439" b="1" dirty="0">
                <a:ln w="9525">
                  <a:solidFill>
                    <a:schemeClr val="bg1"/>
                  </a:solidFill>
                  <a:prstDash val="solid"/>
                </a:ln>
                <a:effectLst>
                  <a:outerShdw blurRad="12700" dist="38100" dir="2700000" algn="tl" rotWithShape="0">
                    <a:schemeClr val="bg1">
                      <a:lumMod val="50000"/>
                    </a:schemeClr>
                  </a:outerShdw>
                </a:effectLst>
              </a:rPr>
              <a:t>Space Runner</a:t>
            </a:r>
          </a:p>
        </p:txBody>
      </p:sp>
      <p:sp>
        <p:nvSpPr>
          <p:cNvPr id="5" name="TextBox 4"/>
          <p:cNvSpPr txBox="1"/>
          <p:nvPr/>
        </p:nvSpPr>
        <p:spPr>
          <a:xfrm>
            <a:off x="2989837" y="5797124"/>
            <a:ext cx="17667203" cy="1358513"/>
          </a:xfrm>
          <a:prstGeom prst="rect">
            <a:avLst/>
          </a:prstGeom>
          <a:noFill/>
        </p:spPr>
        <p:txBody>
          <a:bodyPr wrap="square" rtlCol="0">
            <a:spAutoFit/>
          </a:bodyPr>
          <a:lstStyle/>
          <a:p>
            <a:r>
              <a:rPr lang="en-US" sz="8228" dirty="0"/>
              <a:t>Nicholas Soffa – CMSI 402 – Spring 2017</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5686" y="2029943"/>
            <a:ext cx="3767181" cy="3767181"/>
          </a:xfrm>
          <a:prstGeom prst="rect">
            <a:avLst/>
          </a:prstGeom>
        </p:spPr>
      </p:pic>
      <p:sp>
        <p:nvSpPr>
          <p:cNvPr id="8" name="TextBox 7"/>
          <p:cNvSpPr txBox="1"/>
          <p:nvPr/>
        </p:nvSpPr>
        <p:spPr>
          <a:xfrm>
            <a:off x="2325429" y="9798589"/>
            <a:ext cx="10427882" cy="1688283"/>
          </a:xfrm>
          <a:prstGeom prst="rect">
            <a:avLst/>
          </a:prstGeom>
          <a:noFill/>
        </p:spPr>
        <p:txBody>
          <a:bodyPr wrap="square" rtlCol="0">
            <a:spAutoFit/>
          </a:bodyPr>
          <a:lstStyle/>
          <a:p>
            <a:pPr algn="ctr"/>
            <a:r>
              <a:rPr lang="en-US" sz="10371" dirty="0"/>
              <a:t>Description</a:t>
            </a:r>
            <a:endParaRPr lang="en-US" sz="36512"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2598" y="8212054"/>
            <a:ext cx="3993696" cy="299527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9303" y="8510876"/>
            <a:ext cx="8584755" cy="2575425"/>
          </a:xfrm>
          <a:prstGeom prst="rect">
            <a:avLst/>
          </a:prstGeom>
        </p:spPr>
      </p:pic>
      <p:sp>
        <p:nvSpPr>
          <p:cNvPr id="18" name="TextBox 17"/>
          <p:cNvSpPr txBox="1"/>
          <p:nvPr/>
        </p:nvSpPr>
        <p:spPr>
          <a:xfrm>
            <a:off x="14677375" y="9798589"/>
            <a:ext cx="6641207" cy="1688283"/>
          </a:xfrm>
          <a:prstGeom prst="rect">
            <a:avLst/>
          </a:prstGeom>
          <a:noFill/>
        </p:spPr>
        <p:txBody>
          <a:bodyPr wrap="square" rtlCol="0">
            <a:spAutoFit/>
          </a:bodyPr>
          <a:lstStyle/>
          <a:p>
            <a:r>
              <a:rPr lang="en-US" sz="10371" dirty="0"/>
              <a:t>Motivation</a:t>
            </a:r>
          </a:p>
        </p:txBody>
      </p:sp>
      <p:sp>
        <p:nvSpPr>
          <p:cNvPr id="19" name="TextBox 18"/>
          <p:cNvSpPr txBox="1"/>
          <p:nvPr/>
        </p:nvSpPr>
        <p:spPr>
          <a:xfrm>
            <a:off x="13415888" y="12637425"/>
            <a:ext cx="28246977" cy="4734886"/>
          </a:xfrm>
          <a:prstGeom prst="rect">
            <a:avLst/>
          </a:prstGeom>
          <a:noFill/>
        </p:spPr>
        <p:txBody>
          <a:bodyPr wrap="square" rtlCol="0">
            <a:spAutoFit/>
          </a:bodyPr>
          <a:lstStyle/>
          <a:p>
            <a:r>
              <a:rPr lang="en-US" sz="7542" dirty="0"/>
              <a:t>The project goal is to develop an original spin on the genre of “infinite running” games, and provide the player with more control over interaction with the game. Having seen so many of this type of game on app stores, I wanted to produce something different.</a:t>
            </a:r>
          </a:p>
        </p:txBody>
      </p:sp>
      <p:sp>
        <p:nvSpPr>
          <p:cNvPr id="21" name="TextBox 20"/>
          <p:cNvSpPr txBox="1"/>
          <p:nvPr/>
        </p:nvSpPr>
        <p:spPr>
          <a:xfrm>
            <a:off x="2325429" y="12637425"/>
            <a:ext cx="10479528" cy="16341268"/>
          </a:xfrm>
          <a:prstGeom prst="rect">
            <a:avLst/>
          </a:prstGeom>
          <a:noFill/>
        </p:spPr>
        <p:txBody>
          <a:bodyPr wrap="square" rtlCol="0">
            <a:spAutoFit/>
          </a:bodyPr>
          <a:lstStyle/>
          <a:p>
            <a:r>
              <a:rPr lang="en-US" sz="7542" dirty="0"/>
              <a:t>Space Runner is a 2D side scrolling platforming game. The player controls a space marine, fighting to survive in never-ending corridors of enemies and traps.</a:t>
            </a:r>
          </a:p>
          <a:p>
            <a:endParaRPr lang="en-US" sz="7542" dirty="0"/>
          </a:p>
          <a:p>
            <a:r>
              <a:rPr lang="en-US" sz="7542" dirty="0"/>
              <a:t>The space marine can also travel back and forth between two linked versions of these randomly generated hallways.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15888" y="18047628"/>
            <a:ext cx="28246977" cy="10855145"/>
          </a:xfrm>
          <a:prstGeom prst="rect">
            <a:avLst/>
          </a:prstGeom>
        </p:spPr>
      </p:pic>
    </p:spTree>
    <p:extLst>
      <p:ext uri="{BB962C8B-B14F-4D97-AF65-F5344CB8AC3E}">
        <p14:creationId xmlns:p14="http://schemas.microsoft.com/office/powerpoint/2010/main" val="3592077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111</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dc:creator>
  <cp:lastModifiedBy>NICK</cp:lastModifiedBy>
  <cp:revision>9</cp:revision>
  <dcterms:created xsi:type="dcterms:W3CDTF">2017-04-10T23:40:17Z</dcterms:created>
  <dcterms:modified xsi:type="dcterms:W3CDTF">2017-04-28T21:54:26Z</dcterms:modified>
</cp:coreProperties>
</file>