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8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8D37-8413-4400-ACA8-50AA1AE407D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1996" y="509360"/>
            <a:ext cx="41200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Space Runner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510" y="1432690"/>
            <a:ext cx="396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Nicholas Soffa – CMSI 402 – Spring 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2" y="447805"/>
            <a:ext cx="1046439" cy="1046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511" y="2046914"/>
            <a:ext cx="272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Description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0510" y="2753471"/>
            <a:ext cx="29109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Runner is a 2D side scrolling platforming game where the player controls a space marine and fights to survive in never ending corridors of enemies and traps.</a:t>
            </a:r>
          </a:p>
          <a:p>
            <a:endParaRPr lang="en-US" dirty="0"/>
          </a:p>
          <a:p>
            <a:r>
              <a:rPr lang="en-US" dirty="0"/>
              <a:t>The space marine can also travel back and forth between two linked versions of these randomly generated hallways.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93720" y="2835479"/>
            <a:ext cx="5234731" cy="33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64011" y="4415464"/>
            <a:ext cx="215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Gameplay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085" y="1849698"/>
            <a:ext cx="1109360" cy="832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20" y="1867156"/>
            <a:ext cx="2384654" cy="7153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77049" y="2046914"/>
            <a:ext cx="166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Motivation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92492" y="2835479"/>
            <a:ext cx="2130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seen so many infinite running type games developed and put on app stores and I wanted to simultaneously give my own spin on the genre and give the player more control over how they interacted with the game.</a:t>
            </a:r>
          </a:p>
        </p:txBody>
      </p:sp>
    </p:spTree>
    <p:extLst>
      <p:ext uri="{BB962C8B-B14F-4D97-AF65-F5344CB8AC3E}">
        <p14:creationId xmlns:p14="http://schemas.microsoft.com/office/powerpoint/2010/main" val="359207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5</cp:revision>
  <dcterms:created xsi:type="dcterms:W3CDTF">2017-04-10T23:40:17Z</dcterms:created>
  <dcterms:modified xsi:type="dcterms:W3CDTF">2017-04-11T00:51:50Z</dcterms:modified>
</cp:coreProperties>
</file>