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1661750"/>
            <a:ext cx="8520600" cy="113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Impact"/>
                <a:ea typeface="Impact"/>
                <a:cs typeface="Impact"/>
                <a:sym typeface="Impact"/>
              </a:rPr>
              <a:t>Space Runner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Nicholas Soffa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1/23/2017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Space Runner Description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Procedurally generated side scrolling runner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Combat different types of enemies while simultaneously running from a wall-o-death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 gems to buy upgrades for the main character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Run, Jump, and Fight as long as you can before you die or the wall catches up to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User’s Point of 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 game off of App Store for your phone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Menu with title screen comes up first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 Game button starts game with tutorial 1st time you play, after that the game will start normally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Upgrades button will allow user to buy upgrades with gems earned in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Settings button allows user to change volume levels for Music and Sound Effects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Game would virtually continue forever through procedural generation and upgrades to buy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Unity - Game Development Engine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Spriter Pro - Sprite Art Maker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Javascript/C#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Schedule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Character development (Movement, attack patterns, upgrades)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Procedural generation of terrain/enemies/gems/wall-o-death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Unlocking upgrades through gem usage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Character Art (Movement/Attack animations)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Enemy Art (Movement/Attack animations)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Main menu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Tutorial section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Music/Sound Effects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719850"/>
            <a:ext cx="8520600" cy="13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