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" d="100"/>
          <a:sy n="13" d="100"/>
        </p:scale>
        <p:origin x="13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8D37-8413-4400-ACA8-50AA1AE407D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5C6B-8E80-479B-A317-6C412A9F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394" y="2626797"/>
            <a:ext cx="17304164" cy="3877985"/>
          </a:xfrm>
          <a:prstGeom prst="rect">
            <a:avLst/>
          </a:prstGeom>
          <a:noFill/>
        </p:spPr>
        <p:txBody>
          <a:bodyPr wrap="square" lIns="384048" tIns="192024" rIns="384048" bIns="192024">
            <a:spAutoFit/>
          </a:bodyPr>
          <a:lstStyle/>
          <a:p>
            <a:pPr algn="ctr"/>
            <a:r>
              <a:rPr lang="en-US" sz="2268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Space Runner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8142" y="6763311"/>
            <a:ext cx="2061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Nicholas Soffa – CMSI 402 – Spring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634" y="2368267"/>
            <a:ext cx="4395044" cy="4395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3002" y="13397647"/>
            <a:ext cx="1095401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80" dirty="0"/>
              <a:t>Description</a:t>
            </a:r>
            <a:endParaRPr lang="en-US" sz="35540" dirty="0"/>
          </a:p>
        </p:txBody>
      </p:sp>
      <p:sp>
        <p:nvSpPr>
          <p:cNvPr id="12" name="Rectangle 11"/>
          <p:cNvSpPr/>
          <p:nvPr/>
        </p:nvSpPr>
        <p:spPr>
          <a:xfrm>
            <a:off x="26853634" y="13397647"/>
            <a:ext cx="22447765" cy="2150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40"/>
          </a:p>
        </p:txBody>
      </p:sp>
      <p:sp>
        <p:nvSpPr>
          <p:cNvPr id="13" name="TextBox 12"/>
          <p:cNvSpPr txBox="1"/>
          <p:nvPr/>
        </p:nvSpPr>
        <p:spPr>
          <a:xfrm>
            <a:off x="31481480" y="23036544"/>
            <a:ext cx="127301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dirty="0"/>
              <a:t>Picture of Gameplay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557" y="9319758"/>
            <a:ext cx="4659312" cy="3494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06" y="9564669"/>
            <a:ext cx="10015547" cy="30046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23606" y="13397647"/>
            <a:ext cx="69762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80" dirty="0"/>
              <a:t>Motivation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51871" y="16709622"/>
            <a:ext cx="9781390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I have seen so many infinite running type games developed and put on app stores and I wanted to simultaneously give my own spin on the genre and give the player more control over how they interacted with the game.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13002" y="16709622"/>
            <a:ext cx="12226116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Space Runner is a 2D side scrolling platforming game where the player controls a space marine and fights to survive in never ending corridors of enemies and traps.</a:t>
            </a:r>
          </a:p>
          <a:p>
            <a:endParaRPr lang="en-US" sz="8800" dirty="0"/>
          </a:p>
          <a:p>
            <a:r>
              <a:rPr lang="en-US" sz="8800" dirty="0"/>
              <a:t>The space marine can also travel back and forth between two linked versions of these randomly generated hallways.</a:t>
            </a:r>
          </a:p>
        </p:txBody>
      </p:sp>
    </p:spTree>
    <p:extLst>
      <p:ext uri="{BB962C8B-B14F-4D97-AF65-F5344CB8AC3E}">
        <p14:creationId xmlns:p14="http://schemas.microsoft.com/office/powerpoint/2010/main" val="35920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 Soffa</cp:lastModifiedBy>
  <cp:revision>7</cp:revision>
  <dcterms:created xsi:type="dcterms:W3CDTF">2017-04-10T23:40:17Z</dcterms:created>
  <dcterms:modified xsi:type="dcterms:W3CDTF">2017-04-15T18:11:15Z</dcterms:modified>
</cp:coreProperties>
</file>