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5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9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258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0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68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28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07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4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4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0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A9419F-856A-4BAD-BC13-3F355A87C73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6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Space</a:t>
            </a:r>
            <a:r>
              <a:rPr lang="en-US" sz="5400" dirty="0"/>
              <a:t> </a:t>
            </a:r>
            <a:r>
              <a:rPr lang="en-US" sz="6000" dirty="0"/>
              <a:t>Runner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Soffa</a:t>
            </a:r>
          </a:p>
          <a:p>
            <a:r>
              <a:rPr lang="en-US" dirty="0"/>
              <a:t>April 24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129541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69006"/>
            <a:ext cx="8534400" cy="1507067"/>
          </a:xfrm>
        </p:spPr>
        <p:txBody>
          <a:bodyPr/>
          <a:lstStyle/>
          <a:p>
            <a:r>
              <a:rPr lang="en-US" sz="4000" dirty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76073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/>
              <a:t>Space Runner is a 2D side scrolling platforming game. The player controls a space marine, fighting to survive in never-ending corridors of enemies and traps.</a:t>
            </a:r>
          </a:p>
          <a:p>
            <a:r>
              <a:rPr lang="en-US" sz="2400" dirty="0"/>
              <a:t>The space marine can also travel back and forth between two linked versions of these randomly generated hallways.</a:t>
            </a:r>
          </a:p>
          <a:p>
            <a:r>
              <a:rPr lang="en-US" sz="2400" dirty="0"/>
              <a:t>Collect as many purple gems as you can and compete to get the high score!</a:t>
            </a:r>
          </a:p>
        </p:txBody>
      </p:sp>
    </p:spTree>
    <p:extLst>
      <p:ext uri="{BB962C8B-B14F-4D97-AF65-F5344CB8AC3E}">
        <p14:creationId xmlns:p14="http://schemas.microsoft.com/office/powerpoint/2010/main" val="343778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03229"/>
            <a:ext cx="8534400" cy="1507067"/>
          </a:xfrm>
        </p:spPr>
        <p:txBody>
          <a:bodyPr/>
          <a:lstStyle/>
          <a:p>
            <a:r>
              <a:rPr lang="en-US" sz="4000" dirty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648824"/>
            <a:ext cx="8534400" cy="3615267"/>
          </a:xfrm>
        </p:spPr>
        <p:txBody>
          <a:bodyPr>
            <a:normAutofit/>
          </a:bodyPr>
          <a:lstStyle/>
          <a:p>
            <a:r>
              <a:rPr lang="en-US" sz="2800" dirty="0"/>
              <a:t>Create a resume-worthy game with C# and Unity v5.4</a:t>
            </a:r>
          </a:p>
          <a:p>
            <a:r>
              <a:rPr lang="en-US" sz="2800" dirty="0"/>
              <a:t>Gain more experience with game design</a:t>
            </a:r>
          </a:p>
          <a:p>
            <a:r>
              <a:rPr lang="en-US" sz="2800" dirty="0"/>
              <a:t>Gain more experience with the game design pipeline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997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8672"/>
            <a:ext cx="8534400" cy="1507067"/>
          </a:xfrm>
        </p:spPr>
        <p:txBody>
          <a:bodyPr/>
          <a:lstStyle/>
          <a:p>
            <a:r>
              <a:rPr lang="en-US" sz="4000" dirty="0"/>
              <a:t>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46153"/>
            <a:ext cx="8534400" cy="3615267"/>
          </a:xfrm>
        </p:spPr>
        <p:txBody>
          <a:bodyPr>
            <a:normAutofit/>
          </a:bodyPr>
          <a:lstStyle/>
          <a:p>
            <a:r>
              <a:rPr lang="en-US" sz="3200" dirty="0"/>
              <a:t>My career path</a:t>
            </a:r>
          </a:p>
          <a:p>
            <a:r>
              <a:rPr lang="en-US" sz="3200" dirty="0"/>
              <a:t>Space Runner is a good scale</a:t>
            </a:r>
          </a:p>
          <a:p>
            <a:r>
              <a:rPr lang="en-US" sz="3200" dirty="0"/>
              <a:t>LMU Curriculum</a:t>
            </a:r>
          </a:p>
        </p:txBody>
      </p:sp>
    </p:spTree>
    <p:extLst>
      <p:ext uri="{BB962C8B-B14F-4D97-AF65-F5344CB8AC3E}">
        <p14:creationId xmlns:p14="http://schemas.microsoft.com/office/powerpoint/2010/main" val="62419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522"/>
            <a:ext cx="12191999" cy="497047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4212" y="418672"/>
            <a:ext cx="8534400" cy="1507067"/>
          </a:xfrm>
        </p:spPr>
        <p:txBody>
          <a:bodyPr/>
          <a:lstStyle/>
          <a:p>
            <a:r>
              <a:rPr lang="en-US" sz="4000" dirty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893" y="239847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5841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sz="4000" dirty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531378"/>
            <a:ext cx="8534400" cy="3615267"/>
          </a:xfrm>
        </p:spPr>
        <p:txBody>
          <a:bodyPr>
            <a:normAutofit/>
          </a:bodyPr>
          <a:lstStyle/>
          <a:p>
            <a:r>
              <a:rPr lang="en-US" sz="3200" dirty="0"/>
              <a:t>Character Movement</a:t>
            </a:r>
          </a:p>
          <a:p>
            <a:r>
              <a:rPr lang="en-US" sz="3200" dirty="0"/>
              <a:t>Enemy AI</a:t>
            </a:r>
          </a:p>
          <a:p>
            <a:r>
              <a:rPr lang="en-US" sz="3200" dirty="0"/>
              <a:t>Swapping Level Tracks</a:t>
            </a:r>
          </a:p>
          <a:p>
            <a:r>
              <a:rPr lang="en-US" sz="3200" dirty="0"/>
              <a:t>Art</a:t>
            </a:r>
          </a:p>
        </p:txBody>
      </p:sp>
    </p:spTree>
    <p:extLst>
      <p:ext uri="{BB962C8B-B14F-4D97-AF65-F5344CB8AC3E}">
        <p14:creationId xmlns:p14="http://schemas.microsoft.com/office/powerpoint/2010/main" val="34457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sz="4000" dirty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573323"/>
            <a:ext cx="8534400" cy="3615267"/>
          </a:xfrm>
        </p:spPr>
        <p:txBody>
          <a:bodyPr/>
          <a:lstStyle/>
          <a:p>
            <a:r>
              <a:rPr lang="en-US" sz="3200" dirty="0"/>
              <a:t>Music &amp; Sound Effects</a:t>
            </a:r>
          </a:p>
          <a:p>
            <a:r>
              <a:rPr lang="en-US" sz="3200" dirty="0"/>
              <a:t>Main Menu &amp; Pause Menu</a:t>
            </a:r>
          </a:p>
          <a:p>
            <a:r>
              <a:rPr lang="en-US" sz="3200" dirty="0"/>
              <a:t>User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7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722" y="265853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2856786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</TotalTime>
  <Words>134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Space Runner</vt:lpstr>
      <vt:lpstr>Description</vt:lpstr>
      <vt:lpstr>Goals</vt:lpstr>
      <vt:lpstr>Justification</vt:lpstr>
      <vt:lpstr>Interface</vt:lpstr>
      <vt:lpstr>Demonstration</vt:lpstr>
      <vt:lpstr>Challenges</vt:lpstr>
      <vt:lpstr>Status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Runner</dc:title>
  <dc:creator>NICK</dc:creator>
  <cp:lastModifiedBy>NICK</cp:lastModifiedBy>
  <cp:revision>9</cp:revision>
  <dcterms:created xsi:type="dcterms:W3CDTF">2017-04-24T03:23:15Z</dcterms:created>
  <dcterms:modified xsi:type="dcterms:W3CDTF">2017-04-24T05:05:28Z</dcterms:modified>
</cp:coreProperties>
</file>