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embeddedFontLst>
    <p:embeddedFont>
      <p:font typeface="Arimo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x/VE4tlYGekvb5shKRO62FEjP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1295400" y="5184052"/>
            <a:ext cx="3155950" cy="902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6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b="1" sz="1900">
              <a:solidFill>
                <a:srgbClr val="00A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rtl="0" algn="ctr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AFEF"/>
                </a:solidFill>
                <a:latin typeface="Arial"/>
                <a:ea typeface="Arial"/>
                <a:cs typeface="Arial"/>
                <a:sym typeface="Arial"/>
              </a:rPr>
              <a:t>SOFIYA C (2303811724322106)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14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1417955" lvl="0" marL="23063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K.RAMAKRISHNAN COLLEGE OF TECHNOLOGY (AUTONOMOUS), TRICHY</a:t>
            </a:r>
            <a:endParaRPr sz="2000"/>
          </a:p>
        </p:txBody>
      </p:sp>
      <p:sp>
        <p:nvSpPr>
          <p:cNvPr id="50" name="Google Shape;50;p1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899285" lvl="0" marL="191135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        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768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/>
          <p:nvPr/>
        </p:nvSpPr>
        <p:spPr>
          <a:xfrm>
            <a:off x="297753" y="2071690"/>
            <a:ext cx="1129187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Predicting Monthly Electricity Bills Based 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Units Consumed</a:t>
            </a:r>
            <a:endParaRPr b="0" sz="44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2253233" y="237871"/>
            <a:ext cx="768553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MODULE IMPLEMENTATION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231" y="838200"/>
            <a:ext cx="8463570" cy="57297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2253233" y="237871"/>
            <a:ext cx="768553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MODULE IMPLEMENTATION</a:t>
            </a:r>
            <a:endParaRPr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3311" y="713400"/>
            <a:ext cx="7835286" cy="5906729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2253233" y="237871"/>
            <a:ext cx="768553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OUTPUT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066800"/>
            <a:ext cx="6160238" cy="400691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066800"/>
            <a:ext cx="5258686" cy="400691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2253233" y="237871"/>
            <a:ext cx="768553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OUTPUT</a:t>
            </a:r>
            <a:endParaRPr/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277862"/>
            <a:ext cx="5167429" cy="248483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838200"/>
            <a:ext cx="11049000" cy="311901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2253233" y="237871"/>
            <a:ext cx="768553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OUTPUT</a:t>
            </a:r>
            <a:endParaRPr/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463040"/>
            <a:ext cx="7265670" cy="393192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 rot="5400000">
            <a:off x="11734800" y="1752600"/>
            <a:ext cx="3342004" cy="1352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tt</a:t>
            </a:r>
            <a:endParaRPr sz="800"/>
          </a:p>
        </p:txBody>
      </p:sp>
      <p:sp>
        <p:nvSpPr>
          <p:cNvPr id="170" name="Google Shape;170;p15"/>
          <p:cNvSpPr txBox="1"/>
          <p:nvPr/>
        </p:nvSpPr>
        <p:spPr>
          <a:xfrm>
            <a:off x="1524000" y="2438400"/>
            <a:ext cx="86868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THANK YOU…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8225">
            <a:spAutoFit/>
          </a:bodyPr>
          <a:lstStyle/>
          <a:p>
            <a:pPr indent="0" lvl="0" marL="1304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PRESENTATION OVERVIEW</a:t>
            </a:r>
            <a:endParaRPr sz="3000"/>
          </a:p>
        </p:txBody>
      </p:sp>
      <p:sp>
        <p:nvSpPr>
          <p:cNvPr id="58" name="Google Shape;58;p2"/>
          <p:cNvSpPr txBox="1"/>
          <p:nvPr/>
        </p:nvSpPr>
        <p:spPr>
          <a:xfrm>
            <a:off x="910844" y="1795652"/>
            <a:ext cx="65568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344170" lvl="0" marL="356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F4B083"/>
                </a:solidFill>
                <a:latin typeface="Arial"/>
                <a:ea typeface="Arial"/>
                <a:cs typeface="Arial"/>
                <a:sym typeface="Arial"/>
              </a:rPr>
              <a:t>Problem Identification and analysis</a:t>
            </a:r>
            <a:endParaRPr/>
          </a:p>
          <a:p>
            <a:pPr indent="-217170" lvl="0" marL="35687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4B0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35687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F4B083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/>
          </a:p>
          <a:p>
            <a:pPr indent="-217170" lvl="0" marL="35687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4B0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35687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F4B083"/>
                </a:solidFill>
                <a:latin typeface="Arial"/>
                <a:ea typeface="Arial"/>
                <a:cs typeface="Arial"/>
                <a:sym typeface="Arial"/>
              </a:rPr>
              <a:t>Machine Learning Used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4170" lvl="0" marL="35687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F4B083"/>
                </a:solidFill>
                <a:latin typeface="Arial"/>
                <a:ea typeface="Arial"/>
                <a:cs typeface="Arial"/>
                <a:sym typeface="Arial"/>
              </a:rPr>
              <a:t>Proposed work Architecture &amp; Module Design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4170" lvl="0" marL="356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F4B083"/>
                </a:solidFill>
                <a:latin typeface="Arial"/>
                <a:ea typeface="Arial"/>
                <a:cs typeface="Arial"/>
                <a:sym typeface="Arial"/>
              </a:rPr>
              <a:t>Module Description</a:t>
            </a:r>
            <a:endParaRPr/>
          </a:p>
          <a:p>
            <a:pPr indent="-217170" lvl="0" marL="356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1" sz="2000">
              <a:solidFill>
                <a:srgbClr val="F4B0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356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lang="en-US" sz="2000">
                <a:solidFill>
                  <a:srgbClr val="F4B083"/>
                </a:solidFill>
                <a:latin typeface="Arial"/>
                <a:ea typeface="Arial"/>
                <a:cs typeface="Arial"/>
                <a:sym typeface="Arial"/>
              </a:rPr>
              <a:t>Module Implementation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1" marL="0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14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768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701040" y="237871"/>
            <a:ext cx="10347959" cy="85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425">
            <a:spAutoFit/>
          </a:bodyPr>
          <a:lstStyle/>
          <a:p>
            <a:pPr indent="0" lvl="0" marL="10344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IDENTIFICATION AND ANALYSIS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917244" y="6434734"/>
            <a:ext cx="451484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A8A8A"/>
                </a:solidFill>
                <a:latin typeface="Arial"/>
                <a:ea typeface="Arial"/>
                <a:cs typeface="Arial"/>
                <a:sym typeface="Arial"/>
              </a:rPr>
              <a:t>2/7/20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9608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701040" y="1931729"/>
            <a:ext cx="11936281" cy="4019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Electricity bills fluctuate due to multiple factors like consumption, tariff rates, and seasons.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Manual bill estimations often lack accuracy and transparency.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Users need a predictive solution for better financial and energy planning.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Seasonal changes (e.g., summer AC usage) significantly affect monthly bills.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The goal is to predict electricity bills accurately using historical data and machine learning.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175">
            <a:spAutoFit/>
          </a:bodyPr>
          <a:lstStyle/>
          <a:p>
            <a:pPr indent="0" lvl="0" marL="2694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14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768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/>
          <p:nvPr/>
        </p:nvSpPr>
        <p:spPr>
          <a:xfrm>
            <a:off x="701040" y="1837140"/>
            <a:ext cx="1078992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Develop a model using R to predict monthly electricity bills.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Provide a data-driven approach for estimating electricity costs.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Enhance financial planning by helping users understand their energy consumption trends.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Improve accuracy compared to traditional manual calculations.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/>
              <a:t>Analyze the impact of seasonal variation on electricity usage and billing.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2650236" y="76200"/>
            <a:ext cx="7685532" cy="1779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2250">
            <a:spAutoFit/>
          </a:bodyPr>
          <a:lstStyle/>
          <a:p>
            <a:pPr indent="-285750" lvl="1" marL="755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</a:rPr>
              <a:t>MACHINE LEARNING</a:t>
            </a: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USED</a:t>
            </a: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14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768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/>
          <p:nvPr/>
        </p:nvSpPr>
        <p:spPr>
          <a:xfrm>
            <a:off x="841714" y="1829545"/>
            <a:ext cx="105156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Linear Regression</a:t>
            </a:r>
            <a:endParaRPr/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Supervised learning algorithm for predicting continuous values.</a:t>
            </a:r>
            <a:endParaRPr/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Assumes a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relationship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input features and the target variable.</a:t>
            </a:r>
            <a:endParaRPr/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formula: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rgbClr val="538CD5"/>
                </a:solidFill>
                <a:latin typeface="Arimo"/>
                <a:ea typeface="Arimo"/>
                <a:cs typeface="Arimo"/>
                <a:sym typeface="Arimo"/>
              </a:rPr>
              <a:t>Total_Bill_Amount ~ Units_Consumed + Tariff_Rate</a:t>
            </a:r>
            <a:endParaRPr b="0" i="0" sz="1600" u="none" cap="none" strike="noStrike">
              <a:solidFill>
                <a:srgbClr val="538CD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841714" y="3865402"/>
            <a:ext cx="6096000" cy="174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b="1" lang="en-US" sz="1400"/>
              <a:t>2. Random Forest </a:t>
            </a:r>
            <a:endParaRPr/>
          </a:p>
          <a:p>
            <a:pPr indent="-889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/>
              <a:t>Ensemble learning</a:t>
            </a:r>
            <a:r>
              <a:rPr lang="en-US" sz="1400"/>
              <a:t> method using multiple decision trees.</a:t>
            </a:r>
            <a:endParaRPr/>
          </a:p>
          <a:p>
            <a:pPr indent="-889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Predicts by averaging results from all trees (regression).</a:t>
            </a:r>
            <a:endParaRPr/>
          </a:p>
          <a:p>
            <a:pPr indent="-889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Handles </a:t>
            </a:r>
            <a:r>
              <a:rPr b="1" lang="en-US" sz="1400"/>
              <a:t>non-linear relationships</a:t>
            </a:r>
            <a:r>
              <a:rPr lang="en-US" sz="1400"/>
              <a:t> effectively.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1005841" y="435475"/>
            <a:ext cx="9814559" cy="561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Proposed Work Architecture &amp; Module Design</a:t>
            </a:r>
            <a:endParaRPr sz="2800"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11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20400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1248697" y="1763800"/>
            <a:ext cx="7924800" cy="333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/>
              <a:t>Data Collection:</a:t>
            </a:r>
            <a:r>
              <a:rPr lang="en-US" sz="1800"/>
              <a:t> Load .csv dataset with consumption and seasonal data.</a:t>
            </a:r>
            <a:endParaRPr/>
          </a:p>
          <a:p>
            <a:pPr indent="-1143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/>
              <a:t>Data Preprocessing:</a:t>
            </a:r>
            <a:r>
              <a:rPr lang="en-US" sz="1800"/>
              <a:t> Clean data, impute missing values, scale features.</a:t>
            </a:r>
            <a:endParaRPr/>
          </a:p>
          <a:p>
            <a:pPr indent="-1143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/>
              <a:t>EDA:</a:t>
            </a:r>
            <a:r>
              <a:rPr lang="en-US" sz="1800"/>
              <a:t> Visualize bill distribution, seasonal box plots, correlation plots.</a:t>
            </a:r>
            <a:endParaRPr/>
          </a:p>
          <a:p>
            <a:pPr indent="-1143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/>
              <a:t>Model Training:</a:t>
            </a:r>
            <a:r>
              <a:rPr lang="en-US" sz="1800"/>
              <a:t> Train multiple models and select based on performance.</a:t>
            </a:r>
            <a:endParaRPr/>
          </a:p>
          <a:p>
            <a:pPr indent="-1143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/>
              <a:t>Prediction:</a:t>
            </a:r>
            <a:r>
              <a:rPr lang="en-US" sz="1800"/>
              <a:t> Apply models to forecast bill amounts.</a:t>
            </a:r>
            <a:endParaRPr/>
          </a:p>
          <a:p>
            <a:pPr indent="-1143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 sz="1800"/>
              <a:t>Evaluation:</a:t>
            </a:r>
            <a:r>
              <a:rPr lang="en-US" sz="1800"/>
              <a:t> Validate predictions using metrics like RMSE and R².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925315" y="271309"/>
            <a:ext cx="4110354" cy="10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PROPOSED SYSTEM</a:t>
            </a:r>
            <a:endParaRPr/>
          </a:p>
          <a:p>
            <a:pPr indent="0" lvl="0" marL="11366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</a:rPr>
              <a:t>BLOCK	DIAGRAM</a:t>
            </a:r>
            <a:endParaRPr sz="2800"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14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768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400" cap="none">
              <a:solidFill>
                <a:schemeClr val="dk1"/>
              </a:solidFill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400" cap="none">
              <a:solidFill>
                <a:schemeClr val="dk1"/>
              </a:solidFill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4855968" y="4873833"/>
            <a:ext cx="2866366" cy="1374567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Prediction&amp; Evaluation   </a:t>
            </a: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      Predict bills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      Compute RMSE, R²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3563826" y="2397345"/>
            <a:ext cx="1540081" cy="5699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5063385" y="2090613"/>
            <a:ext cx="2722112" cy="1374567"/>
          </a:xfrm>
          <a:prstGeom prst="rect">
            <a:avLst/>
          </a:prstGeom>
          <a:solidFill>
            <a:srgbClr val="B2A0C7"/>
          </a:solidFill>
          <a:ln cap="flat" cmpd="sng" w="25400">
            <a:solidFill>
              <a:srgbClr val="B2A0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 i="0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Preprocessing</a:t>
            </a: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Handle missing     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Remove outliers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Normalize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7832714" y="2396979"/>
            <a:ext cx="1540081" cy="56999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9366100" y="1828800"/>
            <a:ext cx="2435004" cy="1527835"/>
          </a:xfrm>
          <a:prstGeom prst="rect">
            <a:avLst/>
          </a:prstGeom>
          <a:solidFill>
            <a:srgbClr val="FABF8E"/>
          </a:solidFill>
          <a:ln cap="flat" cmpd="sng" w="25400">
            <a:solidFill>
              <a:srgbClr val="FABF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Visualizations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Seasonal Trends</a:t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10335768" y="3356635"/>
            <a:ext cx="559408" cy="1302203"/>
          </a:xfrm>
          <a:prstGeom prst="downArrow">
            <a:avLst>
              <a:gd fmla="val 50000" name="adj1"/>
              <a:gd fmla="val 13791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7785497" y="5162747"/>
            <a:ext cx="1295340" cy="569990"/>
          </a:xfrm>
          <a:prstGeom prst="leftArrow">
            <a:avLst>
              <a:gd fmla="val 63211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421064" y="2126796"/>
            <a:ext cx="3217026" cy="1322017"/>
          </a:xfrm>
          <a:prstGeom prst="rect">
            <a:avLst/>
          </a:prstGeom>
          <a:solidFill>
            <a:srgbClr val="DDD9C3"/>
          </a:solidFill>
          <a:ln cap="flat" cmpd="sng" w="25400">
            <a:solidFill>
              <a:srgbClr val="E5B8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Collection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(Load dataset)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9144000" y="4658838"/>
            <a:ext cx="2840232" cy="1322017"/>
          </a:xfrm>
          <a:prstGeom prst="rect">
            <a:avLst/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Training &amp; Selection</a:t>
            </a: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195905" y="4731945"/>
            <a:ext cx="3217026" cy="1322017"/>
          </a:xfrm>
          <a:prstGeom prst="rect">
            <a:avLst/>
          </a:prstGeom>
          <a:solidFill>
            <a:srgbClr val="E5B8B7"/>
          </a:solidFill>
          <a:ln cap="flat" cmpd="sng" w="25400">
            <a:solidFill>
              <a:srgbClr val="E5B8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Visualization &amp; Reporting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Seasonal plots 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   Performance plots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3444161" y="5162747"/>
            <a:ext cx="1256362" cy="569990"/>
          </a:xfrm>
          <a:prstGeom prst="leftArrow">
            <a:avLst>
              <a:gd fmla="val 63211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2595852" y="76200"/>
            <a:ext cx="7995948" cy="1779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2250">
            <a:spAutoFit/>
          </a:bodyPr>
          <a:lstStyle/>
          <a:p>
            <a:pPr indent="-285750" lvl="1" marL="755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</a:rPr>
              <a:t>		MODULE DESCRIPTION</a:t>
            </a: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14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768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841714" y="640914"/>
            <a:ext cx="9010466" cy="6524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 Data Collection Module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Import real-world electricity bill data (CSV/Excel).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Features include units consumed, tariff rates, total bill amount.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Data Preprocessing Module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Handle missing values and remove outliers.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Normalize data if necessary.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3. Exploratory Data Analysis (EDA) Module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Visualizing data trends using histograms, scatter plots, box plots.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Checking correlation between consumption and bill amounts.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2595852" y="76200"/>
            <a:ext cx="7995948" cy="1779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2250">
            <a:spAutoFit/>
          </a:bodyPr>
          <a:lstStyle/>
          <a:p>
            <a:pPr indent="-285750" lvl="1" marL="755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</a:rPr>
              <a:t>		MODULE DESCRIPTION</a:t>
            </a: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br>
              <a:rPr lang="en-US" sz="3200"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714" y="222888"/>
            <a:ext cx="1057189" cy="1048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5768" y="259079"/>
            <a:ext cx="1155192" cy="110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/>
          <p:nvPr>
            <p:ph idx="1" type="body"/>
          </p:nvPr>
        </p:nvSpPr>
        <p:spPr>
          <a:xfrm>
            <a:off x="841714" y="1256466"/>
            <a:ext cx="9010466" cy="5293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4. Model Training &amp; Selection Module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Train multiple ML models and compare performance.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5. Prediction Module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Given input units consumed, predict the expected bill.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6. Evaluation &amp; Optimization Module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Measure accuracy using RMSE, MAE, R² score.</a:t>
            </a:r>
            <a:endParaRPr/>
          </a:p>
          <a:p>
            <a:pPr indent="-1270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lang="en-US" sz="2000"/>
              <a:t>Optimize model performance using hyperparameter tuning.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2024-06-16T11:32:42Z</dcterms:created>
  <dc:creator>AJMAL AHAMED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2024-06-16T00:00:00Z</vt:filetime>
  </property>
  <property fmtid="{D5CDD505-2E9C-101B-9397-08002B2CF9AE}" pid="3" name="Producer">
    <vt:lpwstr>iLovePDF</vt:lpwstr>
  </property>
</Properties>
</file>