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slide" Target="slides/slide4.xml" /><Relationship Id="rId4" Type="http://schemas.openxmlformats.org/officeDocument/2006/relationships/slide" Target="slides/slide3.xml" /><Relationship Id="rId9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A46B19-9CCB-1A0D-451D-63DC38D11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5A696F2-AFB1-2ED7-9482-5F57ECDCD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932CFB-28F8-3A2F-062C-D1A01EB51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297B-7B2A-0043-818B-DBC0E6B279B2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F77422-C8C7-7D77-3637-916E038E5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14C51A-2CB0-8BC1-92A1-80664BC13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02FB-8646-4C4A-AB1F-E0D573CE19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0411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5EBE87-0F93-F000-BEC9-373F277DF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1D275CB-E947-74FA-2BB6-A74342F11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B1D157-BCD3-AD4B-2D88-6FED344E9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297B-7B2A-0043-818B-DBC0E6B279B2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5815E5-5EE9-FC4B-D745-7C7CD6017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0EA88F-4420-A0FB-3815-C7C62FC45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02FB-8646-4C4A-AB1F-E0D573CE19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880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5A343DB-C7C6-C9A8-CC3E-CAAA50AFED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14A92FF-D336-14B6-A363-10A2508B1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92DFF1-CC21-52C9-930A-1C951AFA1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297B-7B2A-0043-818B-DBC0E6B279B2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6C7BEE-C8F7-05CD-10FB-6BB7887E3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A0D53E-E032-870C-BBD7-F63634410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02FB-8646-4C4A-AB1F-E0D573CE19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48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9CA883-13AF-70F5-29C3-F40486897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306FD0-5C5B-4AD3-60B2-2853AFD6C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C3554F-169F-A565-5E9D-DA38B9763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297B-7B2A-0043-818B-DBC0E6B279B2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5A41C6-E3AF-073C-C00F-F78A1A999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E07C30-5B84-7737-D311-FC1497680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02FB-8646-4C4A-AB1F-E0D573CE19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928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D3A9B8-1713-2887-2AF6-72B65764C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233675-D352-B3C7-DEC7-D2B255E7C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4026B1-BF50-776A-3453-B5CA7B2A3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297B-7B2A-0043-818B-DBC0E6B279B2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E12C72-FF3E-C70B-B66D-ABEEC2671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41AC0A-303D-9AD8-927D-F8430CC8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02FB-8646-4C4A-AB1F-E0D573CE19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76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601FD6-DE5A-0957-030C-3875F1AB8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15FEB6-EBCE-6BD7-40D3-9EEEB4BFA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16BB97B-4EA4-9266-263B-8D981D276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B40257-9B08-6FE9-1EC3-F78EB9C2B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297B-7B2A-0043-818B-DBC0E6B279B2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1C2A5E-7CAA-D588-2FE3-B1E31F923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832C7C7-31E5-2508-FB58-43CDA69A9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02FB-8646-4C4A-AB1F-E0D573CE19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338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4144BD-09B1-8019-D0F4-E3986424E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1DE772-5F66-30A3-5EE1-004242240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13D5AAE-FACF-CF75-F92A-7E94550E1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B56214A-E4BE-E084-3AB4-CF9C5C2E9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F716083-582F-4636-F141-B0BEBE051D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5E18025-6467-6FFC-C56F-B31C7D09E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297B-7B2A-0043-818B-DBC0E6B279B2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F970ADE-C247-0536-78C4-379B353C9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04F37CC-7C40-7250-39E9-4A427C8C0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02FB-8646-4C4A-AB1F-E0D573CE19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140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8BE09E-A43A-4981-7D93-FE451049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E77CD3D-DA25-1A40-4F42-80D428D8C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297B-7B2A-0043-818B-DBC0E6B279B2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68C61DB-B694-3BB1-6A94-A0CE4D50C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DBBE6FD-D591-F25F-448B-C6419B300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02FB-8646-4C4A-AB1F-E0D573CE19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926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8DD01C2-44DC-7AAA-DACF-727565374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297B-7B2A-0043-818B-DBC0E6B279B2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1E821A3-B866-D866-FD70-9EDDA1511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3E6844B-834A-FA08-FCFE-40A958B9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02FB-8646-4C4A-AB1F-E0D573CE19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1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41068C-9FAB-3E83-EDA5-D1F18947E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48D0E0-0B17-B9DA-4CB3-AFF29C9CE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F13D70-1753-6202-17C6-ED61198D5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38AC3D-5DA4-729D-A04F-76CF941D8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297B-7B2A-0043-818B-DBC0E6B279B2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44662C-C47F-A6C7-87D2-A3EC26C5B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C26525-A320-9CB1-F2AE-8BE7AFDD0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02FB-8646-4C4A-AB1F-E0D573CE19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78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48E4-2892-3789-FD9D-4CD9FF3CE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42F0516-FD78-1C54-8077-8284D2042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671759C-4299-8AAB-A516-80488521C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4F0BD6-FAF4-C126-51E8-17B8F3243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297B-7B2A-0043-818B-DBC0E6B279B2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DCFB6C4-88E9-AA13-EE59-424AAB809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5CD7EF-04B8-1278-5F67-F59D84D69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02FB-8646-4C4A-AB1F-E0D573CE19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67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94E786-C429-2C77-CEAF-0F649D497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55E602-D661-7FC0-3C2C-3B0AE72AA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3C0836-5879-E4A5-A4F6-85CCE70523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3297B-7B2A-0043-818B-DBC0E6B279B2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0A198C-6407-E17B-FC3E-2F7D44CBF1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9692AE-511F-DE51-D57B-301A2F84F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102FB-8646-4C4A-AB1F-E0D573CE19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862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BB832A-ADAC-8B5C-5D0A-3F87D95E08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 Мотивационный бот (телеграмм)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5BDF3AB-1B97-D972-4B84-5314717661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Яшкина София</a:t>
            </a:r>
          </a:p>
        </p:txBody>
      </p:sp>
    </p:spTree>
    <p:extLst>
      <p:ext uri="{BB962C8B-B14F-4D97-AF65-F5344CB8AC3E}">
        <p14:creationId xmlns:p14="http://schemas.microsoft.com/office/powerpoint/2010/main" val="635161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C8948-4E02-74F1-0F1F-D565F06F9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AD99D2-D0FC-BB9C-9711-C0CAD565A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Данный бот создан для мотивации и поднятия настроения</a:t>
            </a:r>
          </a:p>
          <a:p>
            <a:r>
              <a:rPr lang="ru-RU" dirty="0"/>
              <a:t>У бота есть команды:</a:t>
            </a:r>
          </a:p>
          <a:p>
            <a:r>
              <a:rPr lang="ru-RU" dirty="0"/>
              <a:t>/</a:t>
            </a:r>
            <a:r>
              <a:rPr lang="ru-RU" dirty="0" err="1"/>
              <a:t>motivation</a:t>
            </a:r>
            <a:r>
              <a:rPr lang="ru-RU" dirty="0"/>
              <a:t> – присылает мотивационную фразу</a:t>
            </a:r>
          </a:p>
          <a:p>
            <a:r>
              <a:rPr lang="ru-RU" dirty="0"/>
              <a:t>/</a:t>
            </a:r>
            <a:r>
              <a:rPr lang="ru-RU" dirty="0" err="1"/>
              <a:t>dialog</a:t>
            </a:r>
            <a:r>
              <a:rPr lang="ru-RU" dirty="0"/>
              <a:t> – может поддержать короткую беседу с пользователем. Беседу можно прервать командой /</a:t>
            </a:r>
            <a:r>
              <a:rPr lang="ru-RU" dirty="0" err="1"/>
              <a:t>stop</a:t>
            </a:r>
            <a:endParaRPr lang="ru-RU" dirty="0"/>
          </a:p>
          <a:p>
            <a:r>
              <a:rPr lang="ru-RU" dirty="0"/>
              <a:t>/</a:t>
            </a:r>
            <a:r>
              <a:rPr lang="ru-RU" dirty="0" err="1"/>
              <a:t>picture</a:t>
            </a:r>
            <a:r>
              <a:rPr lang="ru-RU" dirty="0"/>
              <a:t> – присылает картинку</a:t>
            </a:r>
          </a:p>
          <a:p>
            <a:r>
              <a:rPr lang="ru-RU" dirty="0"/>
              <a:t>/</a:t>
            </a:r>
            <a:r>
              <a:rPr lang="ru-RU" dirty="0" err="1"/>
              <a:t>set_timer</a:t>
            </a:r>
            <a:r>
              <a:rPr lang="ru-RU" dirty="0"/>
              <a:t> – устанавливает таймер на 5 минут (таймер может, к примеру, использоваться для медитации. Таймер можно отменить командой /</a:t>
            </a:r>
            <a:r>
              <a:rPr lang="ru-RU" dirty="0" err="1"/>
              <a:t>unset</a:t>
            </a:r>
            <a:endParaRPr lang="ru-RU" dirty="0"/>
          </a:p>
          <a:p>
            <a:r>
              <a:rPr lang="ru-RU" dirty="0"/>
              <a:t>Кроме того, присутствуют стандартные команды /</a:t>
            </a:r>
            <a:r>
              <a:rPr lang="ru-RU" dirty="0" err="1"/>
              <a:t>start</a:t>
            </a:r>
            <a:r>
              <a:rPr lang="ru-RU" dirty="0"/>
              <a:t> и /</a:t>
            </a:r>
            <a:r>
              <a:rPr lang="ru-RU" dirty="0" err="1"/>
              <a:t>help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4094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12F15B-3184-4FFA-FF74-3D7648AA3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EACD4C-44C0-4B81-EEC4-0481ABA2B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871" y="1825625"/>
            <a:ext cx="7064188" cy="4351338"/>
          </a:xfrm>
        </p:spPr>
        <p:txBody>
          <a:bodyPr/>
          <a:lstStyle/>
          <a:p>
            <a:r>
              <a:rPr lang="ru-RU" dirty="0"/>
              <a:t>Использованные библиотеки:</a:t>
            </a:r>
          </a:p>
          <a:p>
            <a:r>
              <a:rPr lang="ru-RU" dirty="0"/>
              <a:t>Классов в приложении нет, есть только асинхронные функции, назначение суть которых описана выше.</a:t>
            </a:r>
          </a:p>
          <a:p>
            <a:r>
              <a:rPr lang="ru-RU" dirty="0"/>
              <a:t>Создано с использованием </a:t>
            </a:r>
            <a:r>
              <a:rPr lang="ru-RU" dirty="0" err="1"/>
              <a:t>telegram</a:t>
            </a:r>
            <a:r>
              <a:rPr lang="ru-RU" dirty="0"/>
              <a:t> </a:t>
            </a:r>
            <a:r>
              <a:rPr lang="ru-RU" dirty="0" err="1"/>
              <a:t>api</a:t>
            </a:r>
            <a:r>
              <a:rPr lang="ru-RU" dirty="0"/>
              <a:t>.</a:t>
            </a:r>
          </a:p>
          <a:p>
            <a:r>
              <a:rPr lang="ru-RU" dirty="0"/>
              <a:t>Бота можно найти по ссылке: </a:t>
            </a:r>
            <a:r>
              <a:rPr lang="ru-RU" u="sng" dirty="0">
                <a:solidFill>
                  <a:schemeClr val="accent1"/>
                </a:solidFill>
              </a:rPr>
              <a:t>http://t.me/some_motivational_bot</a:t>
            </a:r>
          </a:p>
          <a:p>
            <a:r>
              <a:rPr lang="ru-RU" dirty="0"/>
              <a:t>Однако, для его использования желательно запустить программу </a:t>
            </a: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9D17513B-7CAB-5C57-2B87-5BF8A92A5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235" y="681037"/>
            <a:ext cx="3119718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88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5A6FEA-6FE4-2F4E-A438-B5782F628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541B18-86FD-D38A-DD62-F92445590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59" y="1882588"/>
            <a:ext cx="5325035" cy="51816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Возможности для доработки:</a:t>
            </a:r>
          </a:p>
          <a:p>
            <a:r>
              <a:rPr lang="ru-RU" dirty="0"/>
              <a:t>Добавить боту функцию, где он может отвечать на простые вопросы пользователя, связанные с мотивацией, достижением целей и </a:t>
            </a:r>
            <a:r>
              <a:rPr lang="ru-RU" dirty="0" err="1"/>
              <a:t>тд</a:t>
            </a:r>
            <a:endParaRPr lang="ru-RU" dirty="0"/>
          </a:p>
          <a:p>
            <a:r>
              <a:rPr lang="ru-RU" dirty="0"/>
              <a:t>Расширить объём и функциональность диалога</a:t>
            </a:r>
          </a:p>
          <a:p>
            <a:r>
              <a:rPr lang="ru-RU" dirty="0"/>
              <a:t>Увеличить количество фраз и картинок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2C86686D-AFFA-F1F6-592E-03D8B6A46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696" y="112206"/>
            <a:ext cx="4034117" cy="644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44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4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 Мотивационный бот (телеграмм)</vt:lpstr>
      <vt:lpstr>Введение</vt:lpstr>
      <vt:lpstr>Описание реализации</vt:lpstr>
      <vt:lpstr>Заключение: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Мотивационный бот (телеграмм)</dc:title>
  <dc:creator>Sofia Yash</dc:creator>
  <cp:lastModifiedBy>Sofia Yash</cp:lastModifiedBy>
  <cp:revision>1</cp:revision>
  <dcterms:created xsi:type="dcterms:W3CDTF">2023-04-25T09:44:57Z</dcterms:created>
  <dcterms:modified xsi:type="dcterms:W3CDTF">2023-04-25T10:19:33Z</dcterms:modified>
</cp:coreProperties>
</file>