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46B19-9CCB-1A0D-451D-63DC38D11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A696F2-AFB1-2ED7-9482-5F57ECDC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CFB-28F8-3A2F-062C-D1A01EB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77422-C8C7-7D77-3637-916E038E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4C51A-2CB0-8BC1-92A1-80664BC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EBE87-0F93-F000-BEC9-373F277D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D275CB-E947-74FA-2BB6-A74342F1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1D157-BCD3-AD4B-2D88-6FED344E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815E5-5EE9-FC4B-D745-7C7CD601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EA88F-4420-A0FB-3815-C7C62FC4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A343DB-C7C6-C9A8-CC3E-CAAA50AFE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4A92FF-D336-14B6-A363-10A2508B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2DFF1-CC21-52C9-930A-1C951AF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C7BEE-C8F7-05CD-10FB-6BB7887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0D53E-E032-870C-BBD7-F636344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A883-13AF-70F5-29C3-F404868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6FD0-5C5B-4AD3-60B2-2853AFD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3554F-169F-A565-5E9D-DA38B976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5A41C6-E3AF-073C-C00F-F78A1A99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07C30-5B84-7737-D311-FC149768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3A9B8-1713-2887-2AF6-72B65764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233675-D352-B3C7-DEC7-D2B255E7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026B1-BF50-776A-3453-B5CA7B2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12C72-FF3E-C70B-B66D-ABEEC26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1AC0A-303D-9AD8-927D-F8430CC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1FD6-DE5A-0957-030C-3875F1AB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5FEB6-EBCE-6BD7-40D3-9EEEB4BF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6BB97B-4EA4-9266-263B-8D981D27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40257-9B08-6FE9-1EC3-F78EB9C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C2A5E-7CAA-D588-2FE3-B1E31F92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32C7C7-31E5-2508-FB58-43CDA69A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44BD-09B1-8019-D0F4-E3986424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DE772-5F66-30A3-5EE1-00424224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3D5AAE-FACF-CF75-F92A-7E94550E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56214A-E4BE-E084-3AB4-CF9C5C2E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716083-582F-4636-F141-B0BEBE051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18025-6467-6FFC-C56F-B31C7D09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970ADE-C247-0536-78C4-379B353C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4F37CC-7C40-7250-39E9-4A427C8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E09E-A43A-4981-7D93-FE451049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77CD3D-DA25-1A40-4F42-80D428D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8C61DB-B694-3BB1-6A94-A0CE4D5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BE6FD-D591-F25F-448B-C6419B3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DD01C2-44DC-7AAA-DACF-72756537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E821A3-B866-D866-FD70-9EDDA151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6844B-834A-FA08-FCFE-40A958B9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1068C-9FAB-3E83-EDA5-D1F18947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8D0E0-0B17-B9DA-4CB3-AFF29C9C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F13D70-1753-6202-17C6-ED61198D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8AC3D-5DA4-729D-A04F-76CF941D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4662C-C47F-A6C7-87D2-A3EC26C5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26525-A320-9CB1-F2AE-8BE7AFD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48E4-2892-3789-FD9D-4CD9FF3C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2F0516-FD78-1C54-8077-8284D2042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71759C-4299-8AAB-A516-80488521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F0BD6-FAF4-C126-51E8-17B8F32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CFB6C4-88E9-AA13-EE59-424AAB80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CD7EF-04B8-1278-5F67-F59D84D6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4E786-C429-2C77-CEAF-0F649D4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55E602-D661-7FC0-3C2C-3B0AE72A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C0836-5879-E4A5-A4F6-85CCE7052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297B-7B2A-0043-818B-DBC0E6B279B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A198C-6407-E17B-FC3E-2F7D44CBF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692AE-511F-DE51-D57B-301A2F84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B832A-ADAC-8B5C-5D0A-3F87D95E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Мотивационный бот (телеграмм)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DF3AB-1B97-D972-4B84-531471766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Яшкина София</a:t>
            </a:r>
          </a:p>
        </p:txBody>
      </p:sp>
    </p:spTree>
    <p:extLst>
      <p:ext uri="{BB962C8B-B14F-4D97-AF65-F5344CB8AC3E}">
        <p14:creationId xmlns:p14="http://schemas.microsoft.com/office/powerpoint/2010/main" val="6351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C8948-4E02-74F1-0F1F-D565F06F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D99D2-D0FC-BB9C-9711-C0CAD565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Данный бот создан для мотивации и поднятия настроения</a:t>
            </a:r>
          </a:p>
          <a:p>
            <a:r>
              <a:rPr lang="ru-RU" dirty="0"/>
              <a:t>У бота есть команды:</a:t>
            </a:r>
          </a:p>
          <a:p>
            <a:r>
              <a:rPr lang="ru-RU" dirty="0"/>
              <a:t>/</a:t>
            </a:r>
            <a:r>
              <a:rPr lang="ru-RU" dirty="0" err="1"/>
              <a:t>motivation</a:t>
            </a:r>
            <a:r>
              <a:rPr lang="ru-RU" dirty="0"/>
              <a:t> – присылает мотивационную фразу</a:t>
            </a:r>
          </a:p>
          <a:p>
            <a:r>
              <a:rPr lang="ru-RU" dirty="0"/>
              <a:t>/</a:t>
            </a:r>
            <a:r>
              <a:rPr lang="ru-RU" dirty="0" err="1"/>
              <a:t>dialog</a:t>
            </a:r>
            <a:r>
              <a:rPr lang="ru-RU" dirty="0"/>
              <a:t> – может поддержать короткую беседу с пользователем. Беседу можно прервать командой /</a:t>
            </a:r>
            <a:r>
              <a:rPr lang="ru-RU" dirty="0" err="1" smtClean="0"/>
              <a:t>stop</a:t>
            </a:r>
            <a:r>
              <a:rPr lang="ru-RU" dirty="0" smtClean="0"/>
              <a:t>. Кроме того, отвечает на вопросы и запоминает ответы (в БД), предлагает оценить бота.</a:t>
            </a:r>
            <a:endParaRPr lang="ru-RU" dirty="0"/>
          </a:p>
          <a:p>
            <a:r>
              <a:rPr lang="ru-RU" dirty="0"/>
              <a:t>/</a:t>
            </a:r>
            <a:r>
              <a:rPr lang="ru-RU" dirty="0" err="1"/>
              <a:t>picture</a:t>
            </a:r>
            <a:r>
              <a:rPr lang="ru-RU" dirty="0"/>
              <a:t> – присылает картинку</a:t>
            </a:r>
          </a:p>
          <a:p>
            <a:r>
              <a:rPr lang="ru-RU" dirty="0"/>
              <a:t>/</a:t>
            </a:r>
            <a:r>
              <a:rPr lang="ru-RU" dirty="0" err="1"/>
              <a:t>set_timer</a:t>
            </a:r>
            <a:r>
              <a:rPr lang="ru-RU" dirty="0"/>
              <a:t> – устанавливает таймер на 5 минут (таймер может, к примеру, использоваться для медитации. Таймер можно отменить командой /</a:t>
            </a:r>
            <a:r>
              <a:rPr lang="ru-RU" dirty="0" err="1"/>
              <a:t>unset</a:t>
            </a:r>
            <a:endParaRPr lang="ru-RU" dirty="0"/>
          </a:p>
          <a:p>
            <a:r>
              <a:rPr lang="ru-RU" dirty="0"/>
              <a:t>Кроме того, присутствуют стандартные команды /</a:t>
            </a:r>
            <a:r>
              <a:rPr lang="ru-RU" dirty="0" err="1"/>
              <a:t>start</a:t>
            </a:r>
            <a:r>
              <a:rPr lang="ru-RU" dirty="0"/>
              <a:t> и /</a:t>
            </a:r>
            <a:r>
              <a:rPr lang="ru-RU" dirty="0" err="1" smtClean="0"/>
              <a:t>help</a:t>
            </a:r>
            <a:endParaRPr lang="ru-RU" dirty="0" smtClean="0"/>
          </a:p>
          <a:p>
            <a:r>
              <a:rPr lang="ru-RU" dirty="0" smtClean="0"/>
              <a:t>Команда </a:t>
            </a:r>
            <a:r>
              <a:rPr lang="en-US" dirty="0" smtClean="0"/>
              <a:t>/help </a:t>
            </a:r>
            <a:r>
              <a:rPr lang="ru-RU" dirty="0" smtClean="0"/>
              <a:t>может также выводить дополнительную информацию о пользователе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2F15B-3184-4FFA-FF74-3D7648A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ACD4C-44C0-4B81-EEC4-0481ABA2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825625"/>
            <a:ext cx="7064188" cy="435133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Использованные библиотеки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logging, random, pymorphy2, time, </a:t>
            </a:r>
            <a:r>
              <a:rPr lang="en-US" dirty="0" err="1"/>
              <a:t>telegram.ext</a:t>
            </a:r>
            <a:r>
              <a:rPr lang="en-US" dirty="0"/>
              <a:t>, telegram, </a:t>
            </a:r>
            <a:r>
              <a:rPr lang="en-US" dirty="0" err="1"/>
              <a:t>asyncio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sqlite3, </a:t>
            </a:r>
            <a:r>
              <a:rPr lang="en-US" dirty="0" err="1"/>
              <a:t>sqlalchemy</a:t>
            </a:r>
            <a:endParaRPr lang="ru-RU" dirty="0"/>
          </a:p>
          <a:p>
            <a:r>
              <a:rPr lang="ru-RU" dirty="0" smtClean="0"/>
              <a:t>Создано </a:t>
            </a:r>
            <a:r>
              <a:rPr lang="ru-RU" dirty="0"/>
              <a:t>с использованием </a:t>
            </a:r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api</a:t>
            </a:r>
            <a:r>
              <a:rPr lang="ru-RU" dirty="0"/>
              <a:t>.</a:t>
            </a:r>
          </a:p>
          <a:p>
            <a:r>
              <a:rPr lang="ru-RU" dirty="0"/>
              <a:t>Бота можно найти по ссылке: </a:t>
            </a:r>
            <a:r>
              <a:rPr lang="ru-RU" u="sng" dirty="0">
                <a:solidFill>
                  <a:schemeClr val="accent1"/>
                </a:solidFill>
              </a:rPr>
              <a:t>http://t.me/some_motivational_bot</a:t>
            </a:r>
          </a:p>
          <a:p>
            <a:r>
              <a:rPr lang="ru-RU" dirty="0"/>
              <a:t>Однако, для его использования желательно запустить программу 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D17513B-7CAB-5C57-2B87-5BF8A92A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681037"/>
            <a:ext cx="311971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6FEA-6FE4-2F4E-A438-B5782F62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41B18-86FD-D38A-DD62-F9244559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82588"/>
            <a:ext cx="5325035" cy="51816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Возможности для доработки:</a:t>
            </a:r>
          </a:p>
          <a:p>
            <a:r>
              <a:rPr lang="ru-RU" dirty="0" smtClean="0"/>
              <a:t>Расширить </a:t>
            </a:r>
            <a:r>
              <a:rPr lang="ru-RU" dirty="0"/>
              <a:t>объём и функциональность диалога</a:t>
            </a:r>
          </a:p>
          <a:p>
            <a:r>
              <a:rPr lang="ru-RU" dirty="0"/>
              <a:t>Увеличить количество фраз и картинок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добавить дополнительные данные пользователя для записи в БД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86686D-AFFA-F1F6-592E-03D8B6A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6" y="112206"/>
            <a:ext cx="4034117" cy="64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 Мотивационный бот (телеграмм)</vt:lpstr>
      <vt:lpstr>Введение</vt:lpstr>
      <vt:lpstr>Описание реализации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Мотивационный бот (телеграмм)</dc:title>
  <dc:creator>Sofia Yash</dc:creator>
  <cp:lastModifiedBy>Michail Ya</cp:lastModifiedBy>
  <cp:revision>2</cp:revision>
  <dcterms:created xsi:type="dcterms:W3CDTF">2023-04-25T09:44:57Z</dcterms:created>
  <dcterms:modified xsi:type="dcterms:W3CDTF">2023-04-30T11:12:29Z</dcterms:modified>
</cp:coreProperties>
</file>